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2.jpg" ContentType="image/png"/>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5" r:id="rId2"/>
  </p:sldMasterIdLst>
  <p:notesMasterIdLst>
    <p:notesMasterId r:id="rId15"/>
  </p:notesMasterIdLst>
  <p:sldIdLst>
    <p:sldId id="4578" r:id="rId3"/>
    <p:sldId id="4580" r:id="rId4"/>
    <p:sldId id="4581" r:id="rId5"/>
    <p:sldId id="4582" r:id="rId6"/>
    <p:sldId id="4583" r:id="rId7"/>
    <p:sldId id="4584" r:id="rId8"/>
    <p:sldId id="4585" r:id="rId9"/>
    <p:sldId id="4586" r:id="rId10"/>
    <p:sldId id="4587" r:id="rId11"/>
    <p:sldId id="271" r:id="rId12"/>
    <p:sldId id="4588" r:id="rId13"/>
    <p:sldId id="45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88"/>
    <a:srgbClr val="978D4C"/>
    <a:srgbClr val="645427"/>
    <a:srgbClr val="BB890D"/>
    <a:srgbClr val="A08B53"/>
    <a:srgbClr val="485020"/>
    <a:srgbClr val="352922"/>
    <a:srgbClr val="1F3A2B"/>
    <a:srgbClr val="ABA925"/>
    <a:srgbClr val="2C3F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20" autoAdjust="0"/>
    <p:restoredTop sz="94660"/>
  </p:normalViewPr>
  <p:slideViewPr>
    <p:cSldViewPr snapToGrid="0">
      <p:cViewPr varScale="1">
        <p:scale>
          <a:sx n="108" d="100"/>
          <a:sy n="108" d="100"/>
        </p:scale>
        <p:origin x="114"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6590063706047599E-2"/>
          <c:y val="0.12551480682486763"/>
          <c:w val="0.80361337832927382"/>
          <c:h val="0.57961063458700612"/>
        </c:manualLayout>
      </c:layout>
      <c:barChart>
        <c:barDir val="col"/>
        <c:grouping val="clustered"/>
        <c:varyColors val="0"/>
        <c:ser>
          <c:idx val="0"/>
          <c:order val="0"/>
          <c:tx>
            <c:v>میزان تولید (میلیون تن)</c:v>
          </c:tx>
          <c:spPr>
            <a:solidFill>
              <a:srgbClr val="BE9D4E"/>
            </a:solidFill>
            <a:ln>
              <a:solidFill>
                <a:schemeClr val="tx1"/>
              </a:solidFill>
            </a:ln>
            <a:effectLst/>
          </c:spPr>
          <c:invertIfNegative val="0"/>
          <c:dLbls>
            <c:dLbl>
              <c:idx val="0"/>
              <c:layout>
                <c:manualLayout>
                  <c:x val="0"/>
                  <c:y val="1.1767013139831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C7B-4B78-93FA-23BDE00C1E5D}"/>
                </c:ext>
              </c:extLst>
            </c:dLbl>
            <c:dLbl>
              <c:idx val="8"/>
              <c:layout>
                <c:manualLayout>
                  <c:x val="7.8405309729707221E-17"/>
                  <c:y val="1.56893508531084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7B-4B78-93FA-23BDE00C1E5D}"/>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7B-4B78-93FA-23BDE00C1E5D}"/>
                </c:ext>
              </c:extLst>
            </c:dLbl>
            <c:dLbl>
              <c:idx val="10"/>
              <c:layout>
                <c:manualLayout>
                  <c:x val="-3.2075269966855557E-2"/>
                  <c:y val="3.13787017062168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7B-4B78-93FA-23BDE00C1E5D}"/>
                </c:ext>
              </c:extLst>
            </c:dLbl>
            <c:numFmt formatCode="#,##0.0" sourceLinked="0"/>
            <c:spPr>
              <a:noFill/>
              <a:ln>
                <a:noFill/>
              </a:ln>
              <a:effectLst/>
            </c:spPr>
            <c:txPr>
              <a:bodyPr rot="0" spcFirstLastPara="1" vertOverflow="ellipsis" vert="horz" wrap="square" anchor="ctr" anchorCtr="1"/>
              <a:lstStyle/>
              <a:p>
                <a:pPr>
                  <a:defRPr sz="1100" b="1" i="0" u="none" strike="noStrike" kern="1200" baseline="0">
                    <a:solidFill>
                      <a:schemeClr val="dk1"/>
                    </a:solidFill>
                    <a:latin typeface="IPT.Mitra" panose="00000400000000000000" pitchFamily="2" charset="2"/>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تولید!$C$1:$M$1</c:f>
              <c:strCache>
                <c:ptCount val="11"/>
                <c:pt idx="0">
                  <c:v>سال زراعی 1391-1390 </c:v>
                </c:pt>
                <c:pt idx="1">
                  <c:v>سال زراعی 1392-1391</c:v>
                </c:pt>
                <c:pt idx="2">
                  <c:v>سال زراعی 1393-1392</c:v>
                </c:pt>
                <c:pt idx="3">
                  <c:v>سال زراعی 1394-1393</c:v>
                </c:pt>
                <c:pt idx="4">
                  <c:v>سال زراعی 1395-1394 </c:v>
                </c:pt>
                <c:pt idx="5">
                  <c:v>سال زراعی 1396-1395</c:v>
                </c:pt>
                <c:pt idx="6">
                  <c:v>سال زراعی 1397-1396</c:v>
                </c:pt>
                <c:pt idx="7">
                  <c:v>سال زراعی 1398-1397</c:v>
                </c:pt>
                <c:pt idx="8">
                  <c:v>سال زراعی 1399-1398</c:v>
                </c:pt>
                <c:pt idx="9">
                  <c:v>سال زراعی 1400-1399</c:v>
                </c:pt>
                <c:pt idx="10">
                  <c:v>سال زراعی 1401-1400</c:v>
                </c:pt>
              </c:strCache>
            </c:strRef>
          </c:cat>
          <c:val>
            <c:numRef>
              <c:f>تولید!$C$2:$M$2</c:f>
              <c:numCache>
                <c:formatCode>General</c:formatCode>
                <c:ptCount val="11"/>
                <c:pt idx="0">
                  <c:v>65.5</c:v>
                </c:pt>
                <c:pt idx="1">
                  <c:v>68.069999999999993</c:v>
                </c:pt>
                <c:pt idx="2">
                  <c:v>74.069999999999993</c:v>
                </c:pt>
                <c:pt idx="3">
                  <c:v>77.040000000000006</c:v>
                </c:pt>
                <c:pt idx="4">
                  <c:v>83</c:v>
                </c:pt>
                <c:pt idx="5">
                  <c:v>82.2</c:v>
                </c:pt>
                <c:pt idx="6">
                  <c:v>81.2</c:v>
                </c:pt>
                <c:pt idx="7">
                  <c:v>82.7</c:v>
                </c:pt>
                <c:pt idx="8">
                  <c:v>91.8</c:v>
                </c:pt>
                <c:pt idx="9">
                  <c:v>70.459999999999994</c:v>
                </c:pt>
                <c:pt idx="10">
                  <c:v>84.77</c:v>
                </c:pt>
              </c:numCache>
            </c:numRef>
          </c:val>
          <c:extLst>
            <c:ext xmlns:c16="http://schemas.microsoft.com/office/drawing/2014/chart" uri="{C3380CC4-5D6E-409C-BE32-E72D297353CC}">
              <c16:uniqueId val="{00000004-AC7B-4B78-93FA-23BDE00C1E5D}"/>
            </c:ext>
          </c:extLst>
        </c:ser>
        <c:dLbls>
          <c:showLegendKey val="0"/>
          <c:showVal val="0"/>
          <c:showCatName val="0"/>
          <c:showSerName val="0"/>
          <c:showPercent val="0"/>
          <c:showBubbleSize val="0"/>
        </c:dLbls>
        <c:gapWidth val="114"/>
        <c:axId val="1961143007"/>
        <c:axId val="1782244879"/>
      </c:barChart>
      <c:lineChart>
        <c:grouping val="standard"/>
        <c:varyColors val="0"/>
        <c:ser>
          <c:idx val="1"/>
          <c:order val="1"/>
          <c:tx>
            <c:v>رشد تولید (درصد)</c:v>
          </c:tx>
          <c:spPr>
            <a:ln w="28575" cap="rnd">
              <a:solidFill>
                <a:srgbClr val="2B4622"/>
              </a:solidFill>
              <a:round/>
            </a:ln>
            <a:effectLst/>
          </c:spPr>
          <c:marker>
            <c:symbol val="circle"/>
            <c:size val="5"/>
            <c:spPr>
              <a:solidFill>
                <a:srgbClr val="2B4622"/>
              </a:solidFill>
              <a:ln w="9525">
                <a:solidFill>
                  <a:srgbClr val="2B4622"/>
                </a:solidFill>
              </a:ln>
              <a:effectLst/>
            </c:spPr>
          </c:marker>
          <c:dLbls>
            <c:dLbl>
              <c:idx val="9"/>
              <c:layout>
                <c:manualLayout>
                  <c:x val="-3.8490323960226662E-2"/>
                  <c:y val="3.13787017062169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C7B-4B78-93FA-23BDE00C1E5D}"/>
                </c:ext>
              </c:extLst>
            </c:dLbl>
            <c:dLbl>
              <c:idx val="10"/>
              <c:layout>
                <c:manualLayout>
                  <c:x val="-2.9936918635731852E-2"/>
                  <c:y val="-4.31457148460482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C7B-4B78-93FA-23BDE00C1E5D}"/>
                </c:ext>
              </c:extLst>
            </c:dLbl>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IPT.Mitra" panose="00000400000000000000" pitchFamily="2" charset="2"/>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تولید!$C$3:$M$3</c:f>
              <c:numCache>
                <c:formatCode>0.0</c:formatCode>
                <c:ptCount val="11"/>
                <c:pt idx="0">
                  <c:v>0.15290519877675379</c:v>
                </c:pt>
                <c:pt idx="1">
                  <c:v>3.9236641221374047</c:v>
                </c:pt>
                <c:pt idx="2">
                  <c:v>8.8144557073600804</c:v>
                </c:pt>
                <c:pt idx="3">
                  <c:v>4.009720534629424</c:v>
                </c:pt>
                <c:pt idx="4">
                  <c:v>7.7362409138109989</c:v>
                </c:pt>
                <c:pt idx="5">
                  <c:v>-0.96385542168674343</c:v>
                </c:pt>
                <c:pt idx="6">
                  <c:v>-1.2165450121654486</c:v>
                </c:pt>
                <c:pt idx="7">
                  <c:v>1.8472906403940836</c:v>
                </c:pt>
                <c:pt idx="8">
                  <c:v>11.003627569528419</c:v>
                </c:pt>
                <c:pt idx="9">
                  <c:v>-23.246187363834427</c:v>
                </c:pt>
                <c:pt idx="10">
                  <c:v>20.309395401646334</c:v>
                </c:pt>
              </c:numCache>
            </c:numRef>
          </c:val>
          <c:smooth val="1"/>
          <c:extLst>
            <c:ext xmlns:c16="http://schemas.microsoft.com/office/drawing/2014/chart" uri="{C3380CC4-5D6E-409C-BE32-E72D297353CC}">
              <c16:uniqueId val="{00000007-AC7B-4B78-93FA-23BDE00C1E5D}"/>
            </c:ext>
          </c:extLst>
        </c:ser>
        <c:dLbls>
          <c:showLegendKey val="0"/>
          <c:showVal val="0"/>
          <c:showCatName val="0"/>
          <c:showSerName val="0"/>
          <c:showPercent val="0"/>
          <c:showBubbleSize val="0"/>
        </c:dLbls>
        <c:marker val="1"/>
        <c:smooth val="0"/>
        <c:axId val="1781982687"/>
        <c:axId val="1782220079"/>
      </c:lineChart>
      <c:catAx>
        <c:axId val="1961143007"/>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050" b="1" i="0" u="none" strike="noStrike" kern="1200" baseline="0">
                <a:solidFill>
                  <a:schemeClr val="tx1"/>
                </a:solidFill>
                <a:latin typeface="IPT.Mitra" panose="00000400000000000000" pitchFamily="2" charset="2"/>
                <a:ea typeface="+mn-ea"/>
                <a:cs typeface="B Nazanin" panose="00000400000000000000" pitchFamily="2" charset="-78"/>
              </a:defRPr>
            </a:pPr>
            <a:endParaRPr lang="en-US"/>
          </a:p>
        </c:txPr>
        <c:crossAx val="1782244879"/>
        <c:crosses val="autoZero"/>
        <c:auto val="1"/>
        <c:lblAlgn val="ctr"/>
        <c:lblOffset val="100"/>
        <c:noMultiLvlLbl val="0"/>
      </c:catAx>
      <c:valAx>
        <c:axId val="1782244879"/>
        <c:scaling>
          <c:orientation val="minMax"/>
        </c:scaling>
        <c:delete val="0"/>
        <c:axPos val="l"/>
        <c:title>
          <c:tx>
            <c:rich>
              <a:bodyPr rot="-5400000" spcFirstLastPara="1" vertOverflow="ellipsis" vert="horz" wrap="square" anchor="ctr" anchorCtr="1"/>
              <a:lstStyle/>
              <a:p>
                <a:pPr>
                  <a:defRPr sz="1100" b="1" i="0" u="none" strike="noStrike" kern="1200" baseline="0">
                    <a:solidFill>
                      <a:schemeClr val="dk1"/>
                    </a:solidFill>
                    <a:latin typeface="+mn-lt"/>
                    <a:ea typeface="+mn-ea"/>
                    <a:cs typeface="B Nazanin" panose="00000400000000000000" pitchFamily="2" charset="-78"/>
                  </a:defRPr>
                </a:pPr>
                <a:r>
                  <a:rPr lang="fa-IR" sz="1100" b="1" dirty="0">
                    <a:latin typeface="IranNastaliq" panose="02020505000000020003" pitchFamily="18" charset="0"/>
                    <a:cs typeface="B Nazanin" panose="00000400000000000000" pitchFamily="2" charset="-78"/>
                  </a:rPr>
                  <a:t>میلیون تن</a:t>
                </a:r>
                <a:endParaRPr lang="en-US" sz="1100" b="1" dirty="0">
                  <a:latin typeface="IranNastaliq" panose="02020505000000020003" pitchFamily="18" charset="0"/>
                  <a:cs typeface="B Nazanin" panose="00000400000000000000" pitchFamily="2" charset="-78"/>
                </a:endParaRPr>
              </a:p>
            </c:rich>
          </c:tx>
          <c:layout>
            <c:manualLayout>
              <c:xMode val="edge"/>
              <c:yMode val="edge"/>
              <c:x val="0"/>
              <c:y val="0.36942584951594021"/>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dk1"/>
                  </a:solidFill>
                  <a:latin typeface="+mn-lt"/>
                  <a:ea typeface="+mn-ea"/>
                  <a:cs typeface="B Nazanin" panose="00000400000000000000" pitchFamily="2" charset="-78"/>
                </a:defRPr>
              </a:pPr>
              <a:endParaRPr lang="en-US"/>
            </a:p>
          </c:txPr>
        </c:title>
        <c:numFmt formatCode="General" sourceLinked="1"/>
        <c:majorTickMark val="out"/>
        <c:minorTickMark val="none"/>
        <c:tickLblPos val="nextTo"/>
        <c:spPr>
          <a:noFill/>
          <a:ln>
            <a:solidFill>
              <a:srgbClr val="2B4622"/>
            </a:solidFill>
          </a:ln>
          <a:effectLst/>
        </c:spPr>
        <c:txPr>
          <a:bodyPr rot="-60000000" spcFirstLastPara="1" vertOverflow="ellipsis" vert="horz" wrap="square" anchor="ctr" anchorCtr="1"/>
          <a:lstStyle/>
          <a:p>
            <a:pPr>
              <a:defRPr sz="1050" b="1" i="0" u="none" strike="noStrike" kern="1200" baseline="0">
                <a:solidFill>
                  <a:schemeClr val="tx1"/>
                </a:solidFill>
                <a:latin typeface="IPT.Mitra" panose="00000400000000000000" pitchFamily="2" charset="2"/>
                <a:ea typeface="+mn-ea"/>
                <a:cs typeface="+mn-cs"/>
              </a:defRPr>
            </a:pPr>
            <a:endParaRPr lang="en-US"/>
          </a:p>
        </c:txPr>
        <c:crossAx val="1961143007"/>
        <c:crosses val="autoZero"/>
        <c:crossBetween val="between"/>
      </c:valAx>
      <c:valAx>
        <c:axId val="1782220079"/>
        <c:scaling>
          <c:orientation val="minMax"/>
        </c:scaling>
        <c:delete val="0"/>
        <c:axPos val="r"/>
        <c:title>
          <c:tx>
            <c:rich>
              <a:bodyPr rot="-5400000" spcFirstLastPara="1" vertOverflow="ellipsis" vert="horz" wrap="square" anchor="ctr" anchorCtr="1"/>
              <a:lstStyle/>
              <a:p>
                <a:pPr>
                  <a:defRPr sz="1050" b="1" i="0" u="none" strike="noStrike" kern="1200" baseline="0">
                    <a:solidFill>
                      <a:schemeClr val="dk1"/>
                    </a:solidFill>
                    <a:latin typeface="+mn-lt"/>
                    <a:ea typeface="+mn-ea"/>
                    <a:cs typeface="B Nazanin" panose="00000400000000000000" pitchFamily="2" charset="-78"/>
                  </a:defRPr>
                </a:pPr>
                <a:r>
                  <a:rPr lang="fa-IR" sz="1100" b="1" dirty="0">
                    <a:cs typeface="B Nazanin" panose="00000400000000000000" pitchFamily="2" charset="-78"/>
                  </a:rPr>
                  <a:t>درصد</a:t>
                </a:r>
                <a:endParaRPr lang="en-US" sz="1100" b="1" dirty="0">
                  <a:cs typeface="B Nazanin" panose="00000400000000000000" pitchFamily="2" charset="-78"/>
                </a:endParaRPr>
              </a:p>
            </c:rich>
          </c:tx>
          <c:layout>
            <c:manualLayout>
              <c:xMode val="edge"/>
              <c:yMode val="edge"/>
              <c:x val="0.96689961925751955"/>
              <c:y val="0.35087861978887169"/>
            </c:manualLayout>
          </c:layout>
          <c:overlay val="0"/>
          <c:spPr>
            <a:noFill/>
            <a:ln>
              <a:noFill/>
            </a:ln>
            <a:effectLst/>
          </c:spPr>
          <c:txPr>
            <a:bodyPr rot="-5400000" spcFirstLastPara="1" vertOverflow="ellipsis" vert="horz" wrap="square" anchor="ctr" anchorCtr="1"/>
            <a:lstStyle/>
            <a:p>
              <a:pPr>
                <a:defRPr sz="1050" b="1" i="0" u="none" strike="noStrike" kern="1200" baseline="0">
                  <a:solidFill>
                    <a:schemeClr val="dk1"/>
                  </a:solidFill>
                  <a:latin typeface="+mn-lt"/>
                  <a:ea typeface="+mn-ea"/>
                  <a:cs typeface="B Nazanin" panose="00000400000000000000" pitchFamily="2" charset="-78"/>
                </a:defRPr>
              </a:pPr>
              <a:endParaRPr lang="en-US"/>
            </a:p>
          </c:txPr>
        </c:title>
        <c:numFmt formatCode="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1" i="0" u="none" strike="noStrike" kern="1200" baseline="0">
                <a:solidFill>
                  <a:schemeClr val="dk1"/>
                </a:solidFill>
                <a:latin typeface="IPT.Mitra" panose="00000400000000000000" pitchFamily="2" charset="2"/>
                <a:ea typeface="+mn-ea"/>
                <a:cs typeface="+mn-cs"/>
              </a:defRPr>
            </a:pPr>
            <a:endParaRPr lang="en-US"/>
          </a:p>
        </c:txPr>
        <c:crossAx val="1781982687"/>
        <c:crosses val="max"/>
        <c:crossBetween val="between"/>
      </c:valAx>
      <c:catAx>
        <c:axId val="1781982687"/>
        <c:scaling>
          <c:orientation val="minMax"/>
        </c:scaling>
        <c:delete val="1"/>
        <c:axPos val="b"/>
        <c:majorTickMark val="none"/>
        <c:minorTickMark val="none"/>
        <c:tickLblPos val="nextTo"/>
        <c:crossAx val="1782220079"/>
        <c:crosses val="autoZero"/>
        <c:auto val="1"/>
        <c:lblAlgn val="ctr"/>
        <c:lblOffset val="100"/>
        <c:noMultiLvlLbl val="0"/>
      </c:catAx>
      <c:spPr>
        <a:noFill/>
        <a:ln>
          <a:noFill/>
        </a:ln>
        <a:effectLst/>
      </c:spPr>
    </c:plotArea>
    <c:legend>
      <c:legendPos val="b"/>
      <c:layout>
        <c:manualLayout>
          <c:xMode val="edge"/>
          <c:yMode val="edge"/>
          <c:x val="0.24744543825087023"/>
          <c:y val="7.5941212772440736E-5"/>
          <c:w val="0.54578125874056138"/>
          <c:h val="8.3909342687949931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IranNastaliq" panose="02020505000000020003" pitchFamily="18" charset="0"/>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9895659130605528E-2"/>
          <c:y val="3.6912500258355206E-2"/>
          <c:w val="0.90270633508086084"/>
          <c:h val="0.7943917786806195"/>
        </c:manualLayout>
      </c:layout>
      <c:pie3DChart>
        <c:varyColors val="1"/>
        <c:ser>
          <c:idx val="0"/>
          <c:order val="0"/>
          <c:spPr>
            <a:ln>
              <a:solidFill>
                <a:srgbClr val="3F3F3F">
                  <a:lumMod val="50000"/>
                </a:srgbClr>
              </a:solidFill>
            </a:ln>
          </c:spPr>
          <c:dPt>
            <c:idx val="0"/>
            <c:bubble3D val="0"/>
            <c:spPr>
              <a:solidFill>
                <a:srgbClr val="BE9D4E"/>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1-99BB-4AEC-BB20-919DB058242A}"/>
              </c:ext>
            </c:extLst>
          </c:dPt>
          <c:dPt>
            <c:idx val="1"/>
            <c:bubble3D val="0"/>
            <c:spPr>
              <a:solidFill>
                <a:srgbClr val="70AD47">
                  <a:lumMod val="60000"/>
                  <a:lumOff val="40000"/>
                </a:srgbClr>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3-99BB-4AEC-BB20-919DB058242A}"/>
              </c:ext>
            </c:extLst>
          </c:dPt>
          <c:dPt>
            <c:idx val="2"/>
            <c:bubble3D val="0"/>
            <c:spPr>
              <a:solidFill>
                <a:schemeClr val="accent3"/>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5-99BB-4AEC-BB20-919DB058242A}"/>
              </c:ext>
            </c:extLst>
          </c:dPt>
          <c:dPt>
            <c:idx val="3"/>
            <c:bubble3D val="0"/>
            <c:spPr>
              <a:solidFill>
                <a:srgbClr val="6B6A2A"/>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7-99BB-4AEC-BB20-919DB058242A}"/>
              </c:ext>
            </c:extLst>
          </c:dPt>
          <c:dPt>
            <c:idx val="4"/>
            <c:bubble3D val="0"/>
            <c:spPr>
              <a:solidFill>
                <a:srgbClr val="4472C4">
                  <a:lumMod val="60000"/>
                  <a:lumOff val="40000"/>
                </a:srgbClr>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9-99BB-4AEC-BB20-919DB058242A}"/>
              </c:ext>
            </c:extLst>
          </c:dPt>
          <c:dPt>
            <c:idx val="5"/>
            <c:bubble3D val="0"/>
            <c:spPr>
              <a:solidFill>
                <a:srgbClr val="2B4622"/>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B-99BB-4AEC-BB20-919DB058242A}"/>
              </c:ext>
            </c:extLst>
          </c:dPt>
          <c:dPt>
            <c:idx val="6"/>
            <c:bubble3D val="0"/>
            <c:spPr>
              <a:solidFill>
                <a:srgbClr val="5B9BD5">
                  <a:lumMod val="50000"/>
                </a:srgbClr>
              </a:solidFill>
              <a:ln w="25400">
                <a:solidFill>
                  <a:srgbClr val="3F3F3F">
                    <a:lumMod val="50000"/>
                  </a:srgbClr>
                </a:solidFill>
              </a:ln>
              <a:effectLst/>
              <a:sp3d contourW="25400">
                <a:contourClr>
                  <a:srgbClr val="3F3F3F">
                    <a:lumMod val="50000"/>
                  </a:srgbClr>
                </a:contourClr>
              </a:sp3d>
            </c:spPr>
            <c:extLst>
              <c:ext xmlns:c16="http://schemas.microsoft.com/office/drawing/2014/chart" uri="{C3380CC4-5D6E-409C-BE32-E72D297353CC}">
                <c16:uniqueId val="{0000000D-99BB-4AEC-BB20-919DB058242A}"/>
              </c:ext>
            </c:extLst>
          </c:dPt>
          <c:dLbls>
            <c:dLbl>
              <c:idx val="0"/>
              <c:layout>
                <c:manualLayout>
                  <c:x val="-4.4241705363752611E-2"/>
                  <c:y val="-2.55310539551417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9BB-4AEC-BB20-919DB058242A}"/>
                </c:ext>
              </c:extLst>
            </c:dLbl>
            <c:dLbl>
              <c:idx val="2"/>
              <c:layout>
                <c:manualLayout>
                  <c:x val="8.2020997375328083E-3"/>
                  <c:y val="-5.187648555731066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9BB-4AEC-BB20-919DB058242A}"/>
                </c:ext>
              </c:extLst>
            </c:dLbl>
            <c:dLbl>
              <c:idx val="3"/>
              <c:layout>
                <c:manualLayout>
                  <c:x val="3.1803115956659266E-2"/>
                  <c:y val="1.20223361878014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9BB-4AEC-BB20-919DB058242A}"/>
                </c:ext>
              </c:extLst>
            </c:dLbl>
            <c:dLbl>
              <c:idx val="4"/>
              <c:layout>
                <c:manualLayout>
                  <c:x val="-6.1797563766069659E-4"/>
                  <c:y val="-8.333208444110075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9BB-4AEC-BB20-919DB058242A}"/>
                </c:ext>
              </c:extLst>
            </c:dLbl>
            <c:dLbl>
              <c:idx val="5"/>
              <c:layout>
                <c:manualLayout>
                  <c:x val="7.6813715593243154E-3"/>
                  <c:y val="-1.206339976440898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9BB-4AEC-BB20-919DB058242A}"/>
                </c:ext>
              </c:extLst>
            </c:dLbl>
            <c:dLbl>
              <c:idx val="6"/>
              <c:layout>
                <c:manualLayout>
                  <c:x val="-2.294291800196754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9BB-4AEC-BB20-919DB058242A}"/>
                </c:ext>
              </c:extLst>
            </c:dLbl>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تولید!$C$11:$C$17</c:f>
              <c:strCache>
                <c:ptCount val="7"/>
                <c:pt idx="0">
                  <c:v>غلات</c:v>
                </c:pt>
                <c:pt idx="1">
                  <c:v>حبوبات</c:v>
                </c:pt>
                <c:pt idx="2">
                  <c:v>محصولات صنعتی</c:v>
                </c:pt>
                <c:pt idx="3">
                  <c:v>سبزیجات</c:v>
                </c:pt>
                <c:pt idx="4">
                  <c:v>محصولات جالیزی</c:v>
                </c:pt>
                <c:pt idx="5">
                  <c:v>نباتات علوفه‏ای</c:v>
                </c:pt>
                <c:pt idx="6">
                  <c:v>سایر محصولات</c:v>
                </c:pt>
              </c:strCache>
            </c:strRef>
          </c:cat>
          <c:val>
            <c:numRef>
              <c:f>تولید!$D$11:$D$17</c:f>
              <c:numCache>
                <c:formatCode>0.0%</c:formatCode>
                <c:ptCount val="7"/>
                <c:pt idx="0">
                  <c:v>0.25080000000000002</c:v>
                </c:pt>
                <c:pt idx="1">
                  <c:v>6.1000000000000004E-3</c:v>
                </c:pt>
                <c:pt idx="2">
                  <c:v>0.1699</c:v>
                </c:pt>
                <c:pt idx="3">
                  <c:v>0.1981</c:v>
                </c:pt>
                <c:pt idx="4">
                  <c:v>6.4000000000000001E-2</c:v>
                </c:pt>
                <c:pt idx="5">
                  <c:v>0.30859999999999999</c:v>
                </c:pt>
                <c:pt idx="6">
                  <c:v>2.5999999999999999E-3</c:v>
                </c:pt>
              </c:numCache>
            </c:numRef>
          </c:val>
          <c:extLst>
            <c:ext xmlns:c16="http://schemas.microsoft.com/office/drawing/2014/chart" uri="{C3380CC4-5D6E-409C-BE32-E72D297353CC}">
              <c16:uniqueId val="{0000000E-99BB-4AEC-BB20-919DB058242A}"/>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84698396130872411"/>
          <c:w val="1"/>
          <c:h val="0.15038860530709261"/>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ysClr val="windowText" lastClr="000000"/>
          </a:solidFill>
          <a:latin typeface="+mn-lt"/>
          <a:ea typeface="+mn-ea"/>
          <a:cs typeface="+mn-cs"/>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722547306721738"/>
          <c:y val="0.13756445845083731"/>
          <c:w val="0.78376521315383485"/>
          <c:h val="0.70608762667726965"/>
        </c:manualLayout>
      </c:layout>
      <c:barChart>
        <c:barDir val="col"/>
        <c:grouping val="clustered"/>
        <c:varyColors val="0"/>
        <c:ser>
          <c:idx val="0"/>
          <c:order val="0"/>
          <c:tx>
            <c:v>ارزش افزوده (هزارمیلیارد تومان)</c:v>
          </c:tx>
          <c:spPr>
            <a:solidFill>
              <a:srgbClr val="BE9D4E"/>
            </a:solidFill>
            <a:ln>
              <a:solidFill>
                <a:sysClr val="windowText" lastClr="000000"/>
              </a:solidFill>
            </a:ln>
            <a:effectLst/>
          </c:spPr>
          <c:invertIfNegative val="0"/>
          <c:dLbls>
            <c:dLbl>
              <c:idx val="10"/>
              <c:layout>
                <c:manualLayout>
                  <c:x val="0"/>
                  <c:y val="1.9131432944327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B5-442B-9EAF-D4A3AB31FE6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'ارزش افزوده بخش کاشورزی'!$B$4:$L$4</c:f>
              <c:numCache>
                <c:formatCode>0</c:formatCode>
                <c:ptCount val="11"/>
                <c:pt idx="0">
                  <c:v>1391</c:v>
                </c:pt>
                <c:pt idx="1">
                  <c:v>1392</c:v>
                </c:pt>
                <c:pt idx="2">
                  <c:v>1393</c:v>
                </c:pt>
                <c:pt idx="3">
                  <c:v>1394</c:v>
                </c:pt>
                <c:pt idx="4">
                  <c:v>1395</c:v>
                </c:pt>
                <c:pt idx="5">
                  <c:v>1396</c:v>
                </c:pt>
                <c:pt idx="6">
                  <c:v>1397</c:v>
                </c:pt>
                <c:pt idx="7">
                  <c:v>1398</c:v>
                </c:pt>
                <c:pt idx="8">
                  <c:v>1399</c:v>
                </c:pt>
                <c:pt idx="9">
                  <c:v>1400</c:v>
                </c:pt>
                <c:pt idx="10">
                  <c:v>1401</c:v>
                </c:pt>
              </c:numCache>
            </c:numRef>
          </c:cat>
          <c:val>
            <c:numRef>
              <c:f>'ارزش افزوده بخش کاشورزی'!$B$5:$L$5</c:f>
              <c:numCache>
                <c:formatCode>_(* #,##0.0_);_(* \(#,##0.0\);_(* "-"??_);_(@_)</c:formatCode>
                <c:ptCount val="11"/>
                <c:pt idx="0">
                  <c:v>114.37320720780164</c:v>
                </c:pt>
                <c:pt idx="1">
                  <c:v>120.47543650136872</c:v>
                </c:pt>
                <c:pt idx="2">
                  <c:v>130.47406943945037</c:v>
                </c:pt>
                <c:pt idx="3">
                  <c:v>134.34103481927326</c:v>
                </c:pt>
                <c:pt idx="4">
                  <c:v>140.98264494508874</c:v>
                </c:pt>
                <c:pt idx="5">
                  <c:v>145.71020329976267</c:v>
                </c:pt>
                <c:pt idx="6">
                  <c:v>142.39479560942476</c:v>
                </c:pt>
                <c:pt idx="7">
                  <c:v>155.38603711095885</c:v>
                </c:pt>
                <c:pt idx="8">
                  <c:v>160.30423379815775</c:v>
                </c:pt>
                <c:pt idx="9">
                  <c:v>156.11223788389276</c:v>
                </c:pt>
                <c:pt idx="10">
                  <c:v>157.88108423680481</c:v>
                </c:pt>
              </c:numCache>
            </c:numRef>
          </c:val>
          <c:extLst>
            <c:ext xmlns:c16="http://schemas.microsoft.com/office/drawing/2014/chart" uri="{C3380CC4-5D6E-409C-BE32-E72D297353CC}">
              <c16:uniqueId val="{00000001-22B5-442B-9EAF-D4A3AB31FE6C}"/>
            </c:ext>
          </c:extLst>
        </c:ser>
        <c:dLbls>
          <c:showLegendKey val="0"/>
          <c:showVal val="0"/>
          <c:showCatName val="0"/>
          <c:showSerName val="0"/>
          <c:showPercent val="0"/>
          <c:showBubbleSize val="0"/>
        </c:dLbls>
        <c:gapWidth val="95"/>
        <c:axId val="1397160607"/>
        <c:axId val="1844694463"/>
      </c:barChart>
      <c:lineChart>
        <c:grouping val="standard"/>
        <c:varyColors val="0"/>
        <c:ser>
          <c:idx val="1"/>
          <c:order val="1"/>
          <c:tx>
            <c:v>رشد ارزش افزوده (درصد)</c:v>
          </c:tx>
          <c:spPr>
            <a:ln w="38100" cap="rnd">
              <a:solidFill>
                <a:srgbClr val="2B4622"/>
              </a:solidFill>
              <a:round/>
            </a:ln>
            <a:effectLst/>
          </c:spPr>
          <c:marker>
            <c:symbol val="circle"/>
            <c:size val="5"/>
            <c:spPr>
              <a:solidFill>
                <a:srgbClr val="1E5503"/>
              </a:solidFill>
              <a:ln w="9525">
                <a:solidFill>
                  <a:srgbClr val="1E5503"/>
                </a:solidFill>
              </a:ln>
              <a:effectLst/>
            </c:spPr>
          </c:marker>
          <c:dLbls>
            <c:dLbl>
              <c:idx val="6"/>
              <c:layout>
                <c:manualLayout>
                  <c:x val="-3.7118663728105787E-2"/>
                  <c:y val="3.6348949919224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B5-442B-9EAF-D4A3AB31FE6C}"/>
                </c:ext>
              </c:extLst>
            </c:dLbl>
            <c:dLbl>
              <c:idx val="7"/>
              <c:layout>
                <c:manualLayout>
                  <c:x val="-3.2478830762092563E-2"/>
                  <c:y val="-2.01938610662358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B5-442B-9EAF-D4A3AB31FE6C}"/>
                </c:ext>
              </c:extLst>
            </c:dLbl>
            <c:dLbl>
              <c:idx val="9"/>
              <c:layout>
                <c:manualLayout>
                  <c:x val="-3.5997882477501478E-2"/>
                  <c:y val="3.4436579299789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B5-442B-9EAF-D4A3AB31FE6C}"/>
                </c:ext>
              </c:extLst>
            </c:dLbl>
            <c:dLbl>
              <c:idx val="10"/>
              <c:layout>
                <c:manualLayout>
                  <c:x val="-3.2478830762092563E-2"/>
                  <c:y val="-2.8271405492730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2B5-442B-9EAF-D4A3AB31FE6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'ارزش افزوده بخش کاشورزی'!$B$6:$L$6</c:f>
              <c:numCache>
                <c:formatCode>0.0</c:formatCode>
                <c:ptCount val="11"/>
                <c:pt idx="0">
                  <c:v>5.0006926930376006</c:v>
                </c:pt>
                <c:pt idx="1">
                  <c:v>5.3353660726503049</c:v>
                </c:pt>
                <c:pt idx="2">
                  <c:v>8.2993124809869876</c:v>
                </c:pt>
                <c:pt idx="3">
                  <c:v>2.9637807699540275</c:v>
                </c:pt>
                <c:pt idx="4">
                  <c:v>4.9438432082574923</c:v>
                </c:pt>
                <c:pt idx="5">
                  <c:v>3.3532910072124666</c:v>
                </c:pt>
                <c:pt idx="6">
                  <c:v>-2.2753435348087936</c:v>
                </c:pt>
                <c:pt idx="7">
                  <c:v>9.123396291229513</c:v>
                </c:pt>
                <c:pt idx="8">
                  <c:v>3.1651471255984776</c:v>
                </c:pt>
                <c:pt idx="9">
                  <c:v>-2.615025077592914</c:v>
                </c:pt>
                <c:pt idx="10">
                  <c:v>1.1330606600025828</c:v>
                </c:pt>
              </c:numCache>
            </c:numRef>
          </c:val>
          <c:smooth val="1"/>
          <c:extLst>
            <c:ext xmlns:c16="http://schemas.microsoft.com/office/drawing/2014/chart" uri="{C3380CC4-5D6E-409C-BE32-E72D297353CC}">
              <c16:uniqueId val="{00000006-22B5-442B-9EAF-D4A3AB31FE6C}"/>
            </c:ext>
          </c:extLst>
        </c:ser>
        <c:dLbls>
          <c:showLegendKey val="0"/>
          <c:showVal val="0"/>
          <c:showCatName val="0"/>
          <c:showSerName val="0"/>
          <c:showPercent val="0"/>
          <c:showBubbleSize val="0"/>
        </c:dLbls>
        <c:marker val="1"/>
        <c:smooth val="0"/>
        <c:axId val="1619692367"/>
        <c:axId val="1844689007"/>
      </c:lineChart>
      <c:catAx>
        <c:axId val="1397160607"/>
        <c:scaling>
          <c:orientation val="minMax"/>
        </c:scaling>
        <c:delete val="0"/>
        <c:axPos val="b"/>
        <c:numFmt formatCode="0"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crossAx val="1844694463"/>
        <c:crosses val="autoZero"/>
        <c:auto val="1"/>
        <c:lblAlgn val="ctr"/>
        <c:lblOffset val="100"/>
        <c:noMultiLvlLbl val="0"/>
      </c:catAx>
      <c:valAx>
        <c:axId val="1844694463"/>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fa-IR" sz="1200" b="1">
                    <a:cs typeface="B Nazanin" panose="00000400000000000000" pitchFamily="2" charset="-78"/>
                  </a:rPr>
                  <a:t>هزارمیلیارد تومان</a:t>
                </a:r>
                <a:endParaRPr lang="en-US" sz="1200" b="1">
                  <a:cs typeface="B Nazanin" panose="00000400000000000000" pitchFamily="2" charset="-78"/>
                </a:endParaRPr>
              </a:p>
            </c:rich>
          </c:tx>
          <c:layout>
            <c:manualLayout>
              <c:xMode val="edge"/>
              <c:yMode val="edge"/>
              <c:x val="0"/>
              <c:y val="0.3995077150089679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rtl="1">
              <a:defRPr sz="1400" b="1" i="0" u="none" strike="noStrike" kern="1200" baseline="0">
                <a:solidFill>
                  <a:schemeClr val="tx1"/>
                </a:solidFill>
                <a:latin typeface="IPT.Mitra" panose="00000400000000000000" pitchFamily="2" charset="2"/>
                <a:ea typeface="+mn-ea"/>
                <a:cs typeface="+mn-cs"/>
              </a:defRPr>
            </a:pPr>
            <a:endParaRPr lang="en-US"/>
          </a:p>
        </c:txPr>
        <c:crossAx val="1397160607"/>
        <c:crosses val="autoZero"/>
        <c:crossBetween val="between"/>
      </c:valAx>
      <c:valAx>
        <c:axId val="1844689007"/>
        <c:scaling>
          <c:orientation val="minMax"/>
        </c:scaling>
        <c:delete val="0"/>
        <c:axPos val="r"/>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fa-IR" sz="1400" b="1">
                    <a:cs typeface="B Nazanin" panose="00000400000000000000" pitchFamily="2" charset="-78"/>
                  </a:rPr>
                  <a:t>درصد</a:t>
                </a:r>
                <a:endParaRPr lang="en-US" sz="1400" b="1">
                  <a:cs typeface="B Nazanin" panose="00000400000000000000" pitchFamily="2" charset="-78"/>
                </a:endParaRPr>
              </a:p>
            </c:rich>
          </c:tx>
          <c:layout>
            <c:manualLayout>
              <c:xMode val="edge"/>
              <c:yMode val="edge"/>
              <c:x val="0.95994655058559619"/>
              <c:y val="0.44022108302698026"/>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0"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crossAx val="1619692367"/>
        <c:crosses val="max"/>
        <c:crossBetween val="between"/>
      </c:valAx>
      <c:catAx>
        <c:axId val="1619692367"/>
        <c:scaling>
          <c:orientation val="minMax"/>
        </c:scaling>
        <c:delete val="1"/>
        <c:axPos val="b"/>
        <c:majorTickMark val="out"/>
        <c:minorTickMark val="none"/>
        <c:tickLblPos val="nextTo"/>
        <c:crossAx val="1844689007"/>
        <c:crosses val="autoZero"/>
        <c:auto val="1"/>
        <c:lblAlgn val="ctr"/>
        <c:lblOffset val="100"/>
        <c:noMultiLvlLbl val="0"/>
      </c:catAx>
      <c:spPr>
        <a:noFill/>
        <a:ln>
          <a:noFill/>
        </a:ln>
        <a:effectLst/>
      </c:spPr>
    </c:plotArea>
    <c:legend>
      <c:legendPos val="b"/>
      <c:layout>
        <c:manualLayout>
          <c:xMode val="edge"/>
          <c:yMode val="edge"/>
          <c:x val="0.10961695033385775"/>
          <c:y val="0"/>
          <c:w val="0.75640934693031714"/>
          <c:h val="7.1338482816471024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ysClr val="windowText" lastClr="000000"/>
          </a:solidFill>
          <a:latin typeface="+mn-lt"/>
          <a:ea typeface="+mn-ea"/>
          <a:cs typeface="+mn-cs"/>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317882624216607E-2"/>
          <c:y val="9.2796612233564932E-2"/>
          <c:w val="0.83412733200772726"/>
          <c:h val="0.80083070423129821"/>
        </c:manualLayout>
      </c:layout>
      <c:barChart>
        <c:barDir val="col"/>
        <c:grouping val="clustered"/>
        <c:varyColors val="0"/>
        <c:ser>
          <c:idx val="0"/>
          <c:order val="0"/>
          <c:tx>
            <c:v>شاخص بهره وری</c:v>
          </c:tx>
          <c:spPr>
            <a:solidFill>
              <a:srgbClr val="BE9D4E"/>
            </a:solidFill>
            <a:ln>
              <a:solidFill>
                <a:sysClr val="windowText" lastClr="000000"/>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58E-4EC7-B6E2-912BC61CA883}"/>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58E-4EC7-B6E2-912BC61CA883}"/>
                </c:ext>
              </c:extLst>
            </c:dLbl>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'بهره وری'!$C$2:$L$2</c:f>
              <c:numCache>
                <c:formatCode>General</c:formatCode>
                <c:ptCount val="10"/>
                <c:pt idx="0">
                  <c:v>1391</c:v>
                </c:pt>
                <c:pt idx="1">
                  <c:v>1392</c:v>
                </c:pt>
                <c:pt idx="2">
                  <c:v>1393</c:v>
                </c:pt>
                <c:pt idx="3">
                  <c:v>1394</c:v>
                </c:pt>
                <c:pt idx="4">
                  <c:v>1395</c:v>
                </c:pt>
                <c:pt idx="5">
                  <c:v>1396</c:v>
                </c:pt>
                <c:pt idx="6">
                  <c:v>1397</c:v>
                </c:pt>
                <c:pt idx="7">
                  <c:v>1398</c:v>
                </c:pt>
                <c:pt idx="8">
                  <c:v>1399</c:v>
                </c:pt>
                <c:pt idx="9">
                  <c:v>1400</c:v>
                </c:pt>
              </c:numCache>
            </c:numRef>
          </c:cat>
          <c:val>
            <c:numRef>
              <c:f>'بهره وری'!$C$3:$L$3</c:f>
              <c:numCache>
                <c:formatCode>0.0</c:formatCode>
                <c:ptCount val="10"/>
                <c:pt idx="0">
                  <c:v>85.608073551644239</c:v>
                </c:pt>
                <c:pt idx="1">
                  <c:v>89.923408102459661</c:v>
                </c:pt>
                <c:pt idx="2">
                  <c:v>97.364989653898661</c:v>
                </c:pt>
                <c:pt idx="3">
                  <c:v>97.253754389353048</c:v>
                </c:pt>
                <c:pt idx="4">
                  <c:v>99.999999999999957</c:v>
                </c:pt>
                <c:pt idx="5">
                  <c:v>102.02925290322608</c:v>
                </c:pt>
                <c:pt idx="6">
                  <c:v>97.493434620210138</c:v>
                </c:pt>
                <c:pt idx="7">
                  <c:v>103.31933198578045</c:v>
                </c:pt>
                <c:pt idx="8">
                  <c:v>110.31614215054515</c:v>
                </c:pt>
                <c:pt idx="9">
                  <c:v>109.79365274170763</c:v>
                </c:pt>
              </c:numCache>
            </c:numRef>
          </c:val>
          <c:extLst>
            <c:ext xmlns:c16="http://schemas.microsoft.com/office/drawing/2014/chart" uri="{C3380CC4-5D6E-409C-BE32-E72D297353CC}">
              <c16:uniqueId val="{00000002-058E-4EC7-B6E2-912BC61CA883}"/>
            </c:ext>
          </c:extLst>
        </c:ser>
        <c:dLbls>
          <c:showLegendKey val="0"/>
          <c:showVal val="0"/>
          <c:showCatName val="0"/>
          <c:showSerName val="0"/>
          <c:showPercent val="0"/>
          <c:showBubbleSize val="0"/>
        </c:dLbls>
        <c:gapWidth val="150"/>
        <c:axId val="1781631935"/>
        <c:axId val="1782280095"/>
      </c:barChart>
      <c:lineChart>
        <c:grouping val="standard"/>
        <c:varyColors val="0"/>
        <c:ser>
          <c:idx val="1"/>
          <c:order val="1"/>
          <c:tx>
            <c:v>رشد شاخص بهره وری (درصد)</c:v>
          </c:tx>
          <c:spPr>
            <a:ln w="31750" cap="rnd">
              <a:solidFill>
                <a:srgbClr val="2B4622"/>
              </a:solidFill>
              <a:round/>
            </a:ln>
            <a:effectLst/>
          </c:spPr>
          <c:marker>
            <c:symbol val="circle"/>
            <c:size val="5"/>
            <c:spPr>
              <a:solidFill>
                <a:srgbClr val="2B4622"/>
              </a:solidFill>
              <a:ln w="9525">
                <a:solidFill>
                  <a:srgbClr val="2B4622"/>
                </a:solidFill>
              </a:ln>
              <a:effectLst/>
            </c:spPr>
          </c:marker>
          <c:dLbls>
            <c:dLbl>
              <c:idx val="0"/>
              <c:layout>
                <c:manualLayout>
                  <c:x val="-3.7105751391465679E-2"/>
                  <c:y val="2.49947927515101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58E-4EC7-B6E2-912BC61CA883}"/>
                </c:ext>
              </c:extLst>
            </c:dLbl>
            <c:dLbl>
              <c:idx val="6"/>
              <c:layout>
                <c:manualLayout>
                  <c:x val="-4.4199175279483735E-2"/>
                  <c:y val="-5.98299851063994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58E-4EC7-B6E2-912BC61CA883}"/>
                </c:ext>
              </c:extLst>
            </c:dLbl>
            <c:dLbl>
              <c:idx val="9"/>
              <c:layout>
                <c:manualLayout>
                  <c:x val="-3.6278176266927843E-2"/>
                  <c:y val="4.0721503230134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58E-4EC7-B6E2-912BC61CA883}"/>
                </c:ext>
              </c:extLst>
            </c:dLbl>
            <c:numFmt formatCode="#,##0.0" sourceLinked="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IPT.Mitra" panose="00000400000000000000" pitchFamily="2" charset="2"/>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'بهره وری'!$C$4:$L$4</c:f>
              <c:numCache>
                <c:formatCode>General</c:formatCode>
                <c:ptCount val="10"/>
                <c:pt idx="0">
                  <c:v>-0.44838770757712476</c:v>
                </c:pt>
                <c:pt idx="1">
                  <c:v>5.0408032464509755</c:v>
                </c:pt>
                <c:pt idx="2">
                  <c:v>8.2754665425491822</c:v>
                </c:pt>
                <c:pt idx="3">
                  <c:v>-0.11424564922259961</c:v>
                </c:pt>
                <c:pt idx="4">
                  <c:v>2.8237939274327495</c:v>
                </c:pt>
                <c:pt idx="5">
                  <c:v>2.0292529032261308</c:v>
                </c:pt>
                <c:pt idx="6">
                  <c:v>-4.4456057002770883</c:v>
                </c:pt>
                <c:pt idx="7">
                  <c:v>5.975681735150018</c:v>
                </c:pt>
                <c:pt idx="8">
                  <c:v>6.7720241994282837</c:v>
                </c:pt>
                <c:pt idx="9">
                  <c:v>-0.47362915222731727</c:v>
                </c:pt>
              </c:numCache>
            </c:numRef>
          </c:val>
          <c:smooth val="1"/>
          <c:extLst>
            <c:ext xmlns:c16="http://schemas.microsoft.com/office/drawing/2014/chart" uri="{C3380CC4-5D6E-409C-BE32-E72D297353CC}">
              <c16:uniqueId val="{00000006-058E-4EC7-B6E2-912BC61CA883}"/>
            </c:ext>
          </c:extLst>
        </c:ser>
        <c:dLbls>
          <c:showLegendKey val="0"/>
          <c:showVal val="0"/>
          <c:showCatName val="0"/>
          <c:showSerName val="0"/>
          <c:showPercent val="0"/>
          <c:showBubbleSize val="0"/>
        </c:dLbls>
        <c:marker val="1"/>
        <c:smooth val="0"/>
        <c:axId val="1781630975"/>
        <c:axId val="1782268191"/>
      </c:lineChart>
      <c:catAx>
        <c:axId val="1781631935"/>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crossAx val="1782280095"/>
        <c:crosses val="autoZero"/>
        <c:auto val="1"/>
        <c:lblAlgn val="ctr"/>
        <c:lblOffset val="100"/>
        <c:noMultiLvlLbl val="0"/>
      </c:catAx>
      <c:valAx>
        <c:axId val="1782280095"/>
        <c:scaling>
          <c:orientation val="minMax"/>
        </c:scaling>
        <c:delete val="0"/>
        <c:axPos val="l"/>
        <c:numFmt formatCode="0.0" sourceLinked="1"/>
        <c:majorTickMark val="out"/>
        <c:minorTickMark val="none"/>
        <c:tickLblPos val="nextTo"/>
        <c:spPr>
          <a:noFill/>
          <a:ln>
            <a:solidFill>
              <a:srgbClr val="2B4622"/>
            </a:solid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crossAx val="1781631935"/>
        <c:crosses val="autoZero"/>
        <c:crossBetween val="between"/>
      </c:valAx>
      <c:valAx>
        <c:axId val="1782268191"/>
        <c:scaling>
          <c:orientation val="minMax"/>
        </c:scaling>
        <c:delete val="0"/>
        <c:axPos val="r"/>
        <c:title>
          <c:tx>
            <c:rich>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B Nazanin" panose="00000400000000000000" pitchFamily="2" charset="-78"/>
                  </a:defRPr>
                </a:pPr>
                <a:r>
                  <a:rPr lang="fa-IR" sz="1200" b="1">
                    <a:cs typeface="B Nazanin" panose="00000400000000000000" pitchFamily="2" charset="-78"/>
                  </a:rPr>
                  <a:t>درصد</a:t>
                </a:r>
                <a:endParaRPr lang="en-US" sz="1200" b="1">
                  <a:cs typeface="B Nazanin" panose="00000400000000000000" pitchFamily="2" charset="-78"/>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B Nazanin" panose="00000400000000000000" pitchFamily="2" charset="-78"/>
                </a:defRPr>
              </a:pPr>
              <a:endParaRPr lang="en-US"/>
            </a:p>
          </c:txPr>
        </c:title>
        <c:numFmt formatCode="General" sourceLinked="1"/>
        <c:majorTickMark val="out"/>
        <c:minorTickMark val="none"/>
        <c:tickLblPos val="nextTo"/>
        <c:spPr>
          <a:noFill/>
          <a:ln>
            <a:solidFill>
              <a:srgbClr val="2B4622"/>
            </a:solid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Mitra" panose="00000400000000000000" pitchFamily="2" charset="2"/>
                <a:ea typeface="+mn-ea"/>
                <a:cs typeface="+mn-cs"/>
              </a:defRPr>
            </a:pPr>
            <a:endParaRPr lang="en-US"/>
          </a:p>
        </c:txPr>
        <c:crossAx val="1781630975"/>
        <c:crosses val="max"/>
        <c:crossBetween val="between"/>
      </c:valAx>
      <c:catAx>
        <c:axId val="1781630975"/>
        <c:scaling>
          <c:orientation val="minMax"/>
        </c:scaling>
        <c:delete val="1"/>
        <c:axPos val="b"/>
        <c:majorTickMark val="none"/>
        <c:minorTickMark val="none"/>
        <c:tickLblPos val="nextTo"/>
        <c:crossAx val="1782268191"/>
        <c:crosses val="autoZero"/>
        <c:auto val="1"/>
        <c:lblAlgn val="ctr"/>
        <c:lblOffset val="100"/>
        <c:noMultiLvlLbl val="0"/>
      </c:catAx>
      <c:spPr>
        <a:noFill/>
        <a:ln>
          <a:noFill/>
        </a:ln>
        <a:effectLst/>
      </c:spPr>
    </c:plotArea>
    <c:legend>
      <c:legendPos val="b"/>
      <c:layout>
        <c:manualLayout>
          <c:xMode val="edge"/>
          <c:yMode val="edge"/>
          <c:x val="0.1397061859431479"/>
          <c:y val="0"/>
          <c:w val="0.67207930583130215"/>
          <c:h val="6.424183084008403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ysClr val="windowText" lastClr="000000"/>
          </a:solidFill>
          <a:latin typeface="+mn-lt"/>
          <a:ea typeface="+mn-ea"/>
          <a:cs typeface="+mn-cs"/>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0.09564</cdr:x>
      <cdr:y>0.62813</cdr:y>
    </cdr:from>
    <cdr:to>
      <cdr:x>0.91045</cdr:x>
      <cdr:y>0.62813</cdr:y>
    </cdr:to>
    <cdr:cxnSp macro="">
      <cdr:nvCxnSpPr>
        <cdr:cNvPr id="3" name="Straight Connector 2">
          <a:extLst xmlns:a="http://schemas.openxmlformats.org/drawingml/2006/main">
            <a:ext uri="{FF2B5EF4-FFF2-40B4-BE49-F238E27FC236}">
              <a16:creationId xmlns:a16="http://schemas.microsoft.com/office/drawing/2014/main" id="{66398D1C-9EEB-E70A-90AD-BA7B191F462B}"/>
            </a:ext>
          </a:extLst>
        </cdr:cNvPr>
        <cdr:cNvCxnSpPr/>
      </cdr:nvCxnSpPr>
      <cdr:spPr>
        <a:xfrm xmlns:a="http://schemas.openxmlformats.org/drawingml/2006/main" flipH="1">
          <a:off x="523567" y="1975157"/>
          <a:ext cx="4460557" cy="0"/>
        </a:xfrm>
        <a:prstGeom xmlns:a="http://schemas.openxmlformats.org/drawingml/2006/main" prst="line">
          <a:avLst/>
        </a:prstGeom>
        <a:ln xmlns:a="http://schemas.openxmlformats.org/drawingml/2006/main" w="19050">
          <a:solidFill>
            <a:schemeClr val="accent2">
              <a:lumMod val="50000"/>
            </a:schemeClr>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2086D-7FB2-4132-8DE9-154EDDC07D29}" type="datetimeFigureOut">
              <a:rPr lang="en-US" smtClean="0"/>
              <a:t>2/20/2024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0BECF-9204-4BFC-93F6-459FD92F1C48}" type="slidenum">
              <a:rPr lang="en-US" smtClean="0"/>
              <a:t>‹#›</a:t>
            </a:fld>
            <a:endParaRPr lang="en-US"/>
          </a:p>
        </p:txBody>
      </p:sp>
    </p:spTree>
    <p:extLst>
      <p:ext uri="{BB962C8B-B14F-4D97-AF65-F5344CB8AC3E}">
        <p14:creationId xmlns:p14="http://schemas.microsoft.com/office/powerpoint/2010/main" val="388711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0fb8978c53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10fb8978c53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2.xml"/><Relationship Id="rId4" Type="http://schemas.openxmlformats.org/officeDocument/2006/relationships/hyperlink" Target="https://www.freepik.com/" TargetMode="Externa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ackground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89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ening (12-05-22)-04">
    <p:spTree>
      <p:nvGrpSpPr>
        <p:cNvPr id="1" name=""/>
        <p:cNvGrpSpPr/>
        <p:nvPr/>
      </p:nvGrpSpPr>
      <p:grpSpPr>
        <a:xfrm>
          <a:off x="0" y="0"/>
          <a:ext cx="0" cy="0"/>
          <a:chOff x="0" y="0"/>
          <a:chExt cx="0" cy="0"/>
        </a:xfrm>
      </p:grpSpPr>
      <p:sp>
        <p:nvSpPr>
          <p:cNvPr id="3" name="Рисунок 3">
            <a:extLst>
              <a:ext uri="{FF2B5EF4-FFF2-40B4-BE49-F238E27FC236}">
                <a16:creationId xmlns:a16="http://schemas.microsoft.com/office/drawing/2014/main" id="{6E23A217-21DA-4DCF-BC4C-8A9CC8EC381A}"/>
              </a:ext>
            </a:extLst>
          </p:cNvPr>
          <p:cNvSpPr>
            <a:spLocks noGrp="1"/>
          </p:cNvSpPr>
          <p:nvPr>
            <p:ph type="pic" sz="quarter" idx="11"/>
          </p:nvPr>
        </p:nvSpPr>
        <p:spPr>
          <a:xfrm>
            <a:off x="596899" y="0"/>
            <a:ext cx="10998201" cy="6858000"/>
          </a:xfrm>
          <a:custGeom>
            <a:avLst/>
            <a:gdLst>
              <a:gd name="connsiteX0" fmla="*/ 1058875 w 16497301"/>
              <a:gd name="connsiteY0" fmla="*/ 0 h 10288588"/>
              <a:gd name="connsiteX1" fmla="*/ 15438426 w 16497301"/>
              <a:gd name="connsiteY1" fmla="*/ 0 h 10288588"/>
              <a:gd name="connsiteX2" fmla="*/ 16497301 w 16497301"/>
              <a:gd name="connsiteY2" fmla="*/ 1058876 h 10288588"/>
              <a:gd name="connsiteX3" fmla="*/ 16497301 w 16497301"/>
              <a:gd name="connsiteY3" fmla="*/ 9229712 h 10288588"/>
              <a:gd name="connsiteX4" fmla="*/ 15438426 w 16497301"/>
              <a:gd name="connsiteY4" fmla="*/ 10288588 h 10288588"/>
              <a:gd name="connsiteX5" fmla="*/ 1058875 w 16497301"/>
              <a:gd name="connsiteY5" fmla="*/ 10288588 h 10288588"/>
              <a:gd name="connsiteX6" fmla="*/ 0 w 16497301"/>
              <a:gd name="connsiteY6" fmla="*/ 9229712 h 10288588"/>
              <a:gd name="connsiteX7" fmla="*/ 0 w 16497301"/>
              <a:gd name="connsiteY7" fmla="*/ 1058876 h 10288588"/>
              <a:gd name="connsiteX8" fmla="*/ 1058875 w 16497301"/>
              <a:gd name="connsiteY8" fmla="*/ 0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97301" h="10288588">
                <a:moveTo>
                  <a:pt x="1058875" y="0"/>
                </a:moveTo>
                <a:lnTo>
                  <a:pt x="15438426" y="0"/>
                </a:lnTo>
                <a:cubicBezTo>
                  <a:pt x="16023229" y="0"/>
                  <a:pt x="16497301" y="474075"/>
                  <a:pt x="16497301" y="1058876"/>
                </a:cubicBezTo>
                <a:lnTo>
                  <a:pt x="16497301" y="9229712"/>
                </a:lnTo>
                <a:cubicBezTo>
                  <a:pt x="16497301" y="9814513"/>
                  <a:pt x="16023229" y="10288588"/>
                  <a:pt x="15438426" y="10288588"/>
                </a:cubicBezTo>
                <a:lnTo>
                  <a:pt x="1058875" y="10288588"/>
                </a:lnTo>
                <a:cubicBezTo>
                  <a:pt x="474072" y="10288588"/>
                  <a:pt x="0" y="9814513"/>
                  <a:pt x="0" y="9229712"/>
                </a:cubicBezTo>
                <a:lnTo>
                  <a:pt x="0" y="1058876"/>
                </a:lnTo>
                <a:cubicBezTo>
                  <a:pt x="0" y="474075"/>
                  <a:pt x="474072" y="0"/>
                  <a:pt x="1058875" y="0"/>
                </a:cubicBezTo>
                <a:close/>
              </a:path>
            </a:pathLst>
          </a:custGeom>
          <a:solidFill>
            <a:srgbClr val="E6E6E6">
              <a:alpha val="80000"/>
            </a:srgb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2924518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Opening (12-05-22)-08">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9888E8F6-655F-4531-814E-3D1DB17A52F6}"/>
              </a:ext>
            </a:extLst>
          </p:cNvPr>
          <p:cNvSpPr/>
          <p:nvPr userDrawn="1"/>
        </p:nvSpPr>
        <p:spPr>
          <a:xfrm>
            <a:off x="2260600" y="0"/>
            <a:ext cx="9931400" cy="6858000"/>
          </a:xfrm>
          <a:prstGeom prst="rect">
            <a:avLst/>
          </a:prstGeom>
          <a:solidFill>
            <a:srgbClr val="F2F3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27" name="Рисунок 4">
            <a:extLst>
              <a:ext uri="{FF2B5EF4-FFF2-40B4-BE49-F238E27FC236}">
                <a16:creationId xmlns:a16="http://schemas.microsoft.com/office/drawing/2014/main" id="{F435DDE6-9B50-40E5-AD14-451EB0B9595C}"/>
              </a:ext>
            </a:extLst>
          </p:cNvPr>
          <p:cNvSpPr>
            <a:spLocks noGrp="1"/>
          </p:cNvSpPr>
          <p:nvPr>
            <p:ph type="pic" sz="quarter" idx="11"/>
          </p:nvPr>
        </p:nvSpPr>
        <p:spPr>
          <a:xfrm>
            <a:off x="2948309" y="1538444"/>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28" name="Рисунок 4">
            <a:extLst>
              <a:ext uri="{FF2B5EF4-FFF2-40B4-BE49-F238E27FC236}">
                <a16:creationId xmlns:a16="http://schemas.microsoft.com/office/drawing/2014/main" id="{2FA7F248-C2EF-4251-A416-E39B995B17C9}"/>
              </a:ext>
            </a:extLst>
          </p:cNvPr>
          <p:cNvSpPr>
            <a:spLocks noGrp="1"/>
          </p:cNvSpPr>
          <p:nvPr>
            <p:ph type="pic" sz="quarter" idx="12"/>
          </p:nvPr>
        </p:nvSpPr>
        <p:spPr>
          <a:xfrm>
            <a:off x="5137355" y="1538444"/>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29" name="Рисунок 4">
            <a:extLst>
              <a:ext uri="{FF2B5EF4-FFF2-40B4-BE49-F238E27FC236}">
                <a16:creationId xmlns:a16="http://schemas.microsoft.com/office/drawing/2014/main" id="{7E76A06F-4476-4B3C-A2BD-9349AF46D6B0}"/>
              </a:ext>
            </a:extLst>
          </p:cNvPr>
          <p:cNvSpPr>
            <a:spLocks noGrp="1"/>
          </p:cNvSpPr>
          <p:nvPr>
            <p:ph type="pic" sz="quarter" idx="13"/>
          </p:nvPr>
        </p:nvSpPr>
        <p:spPr>
          <a:xfrm>
            <a:off x="7331672" y="1538444"/>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0" name="Рисунок 4">
            <a:extLst>
              <a:ext uri="{FF2B5EF4-FFF2-40B4-BE49-F238E27FC236}">
                <a16:creationId xmlns:a16="http://schemas.microsoft.com/office/drawing/2014/main" id="{E2639068-A0EB-41DA-B760-5117B600234C}"/>
              </a:ext>
            </a:extLst>
          </p:cNvPr>
          <p:cNvSpPr>
            <a:spLocks noGrp="1"/>
          </p:cNvSpPr>
          <p:nvPr>
            <p:ph type="pic" sz="quarter" idx="14"/>
          </p:nvPr>
        </p:nvSpPr>
        <p:spPr>
          <a:xfrm>
            <a:off x="9520718" y="1538444"/>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1" name="Рисунок 4">
            <a:extLst>
              <a:ext uri="{FF2B5EF4-FFF2-40B4-BE49-F238E27FC236}">
                <a16:creationId xmlns:a16="http://schemas.microsoft.com/office/drawing/2014/main" id="{3C682BB2-1B59-4504-A90F-058FA59DAC7F}"/>
              </a:ext>
            </a:extLst>
          </p:cNvPr>
          <p:cNvSpPr>
            <a:spLocks noGrp="1"/>
          </p:cNvSpPr>
          <p:nvPr>
            <p:ph type="pic" sz="quarter" idx="15"/>
          </p:nvPr>
        </p:nvSpPr>
        <p:spPr>
          <a:xfrm>
            <a:off x="2948309" y="3538976"/>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2" name="Рисунок 4">
            <a:extLst>
              <a:ext uri="{FF2B5EF4-FFF2-40B4-BE49-F238E27FC236}">
                <a16:creationId xmlns:a16="http://schemas.microsoft.com/office/drawing/2014/main" id="{FEDEAB42-E02F-4E8D-8144-0DEB3E1F286D}"/>
              </a:ext>
            </a:extLst>
          </p:cNvPr>
          <p:cNvSpPr>
            <a:spLocks noGrp="1"/>
          </p:cNvSpPr>
          <p:nvPr>
            <p:ph type="pic" sz="quarter" idx="16"/>
          </p:nvPr>
        </p:nvSpPr>
        <p:spPr>
          <a:xfrm>
            <a:off x="5137355" y="3538976"/>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3" name="Рисунок 4">
            <a:extLst>
              <a:ext uri="{FF2B5EF4-FFF2-40B4-BE49-F238E27FC236}">
                <a16:creationId xmlns:a16="http://schemas.microsoft.com/office/drawing/2014/main" id="{94EEB224-E262-4AB5-A4D8-BC788EA5FA64}"/>
              </a:ext>
            </a:extLst>
          </p:cNvPr>
          <p:cNvSpPr>
            <a:spLocks noGrp="1"/>
          </p:cNvSpPr>
          <p:nvPr>
            <p:ph type="pic" sz="quarter" idx="17"/>
          </p:nvPr>
        </p:nvSpPr>
        <p:spPr>
          <a:xfrm>
            <a:off x="7331672" y="3538976"/>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4" name="Рисунок 4">
            <a:extLst>
              <a:ext uri="{FF2B5EF4-FFF2-40B4-BE49-F238E27FC236}">
                <a16:creationId xmlns:a16="http://schemas.microsoft.com/office/drawing/2014/main" id="{217A399D-67EC-41EB-B7BD-A0EB5A7F7A98}"/>
              </a:ext>
            </a:extLst>
          </p:cNvPr>
          <p:cNvSpPr>
            <a:spLocks noGrp="1"/>
          </p:cNvSpPr>
          <p:nvPr>
            <p:ph type="pic" sz="quarter" idx="18"/>
          </p:nvPr>
        </p:nvSpPr>
        <p:spPr>
          <a:xfrm>
            <a:off x="9520718" y="3538976"/>
            <a:ext cx="1969224" cy="178058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101461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pening (12-05-22)-10">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87664B69-F9CF-49E0-9584-F23D6607614B}"/>
              </a:ext>
            </a:extLst>
          </p:cNvPr>
          <p:cNvSpPr>
            <a:spLocks noGrp="1" noEditPoints="1"/>
          </p:cNvSpPr>
          <p:nvPr>
            <p:ph type="pic" sz="quarter" idx="11"/>
          </p:nvPr>
        </p:nvSpPr>
        <p:spPr bwMode="auto">
          <a:xfrm>
            <a:off x="5908713" y="0"/>
            <a:ext cx="6283287" cy="6858000"/>
          </a:xfrm>
          <a:custGeom>
            <a:avLst/>
            <a:gdLst>
              <a:gd name="T0" fmla="*/ 2883 w 5803"/>
              <a:gd name="T1" fmla="*/ 6338 h 6338"/>
              <a:gd name="T2" fmla="*/ 1559 w 5803"/>
              <a:gd name="T3" fmla="*/ 3464 h 6338"/>
              <a:gd name="T4" fmla="*/ 1531 w 5803"/>
              <a:gd name="T5" fmla="*/ 3381 h 6338"/>
              <a:gd name="T6" fmla="*/ 1512 w 5803"/>
              <a:gd name="T7" fmla="*/ 3296 h 6338"/>
              <a:gd name="T8" fmla="*/ 1502 w 5803"/>
              <a:gd name="T9" fmla="*/ 3211 h 6338"/>
              <a:gd name="T10" fmla="*/ 1502 w 5803"/>
              <a:gd name="T11" fmla="*/ 3127 h 6338"/>
              <a:gd name="T12" fmla="*/ 1512 w 5803"/>
              <a:gd name="T13" fmla="*/ 3042 h 6338"/>
              <a:gd name="T14" fmla="*/ 1531 w 5803"/>
              <a:gd name="T15" fmla="*/ 2957 h 6338"/>
              <a:gd name="T16" fmla="*/ 1559 w 5803"/>
              <a:gd name="T17" fmla="*/ 2874 h 6338"/>
              <a:gd name="T18" fmla="*/ 2883 w 5803"/>
              <a:gd name="T19" fmla="*/ 0 h 6338"/>
              <a:gd name="T20" fmla="*/ 2996 w 5803"/>
              <a:gd name="T21" fmla="*/ 2832 h 6338"/>
              <a:gd name="T22" fmla="*/ 2963 w 5803"/>
              <a:gd name="T23" fmla="*/ 2915 h 6338"/>
              <a:gd name="T24" fmla="*/ 2940 w 5803"/>
              <a:gd name="T25" fmla="*/ 2999 h 6338"/>
              <a:gd name="T26" fmla="*/ 2926 w 5803"/>
              <a:gd name="T27" fmla="*/ 3084 h 6338"/>
              <a:gd name="T28" fmla="*/ 2920 w 5803"/>
              <a:gd name="T29" fmla="*/ 3169 h 6338"/>
              <a:gd name="T30" fmla="*/ 2926 w 5803"/>
              <a:gd name="T31" fmla="*/ 3254 h 6338"/>
              <a:gd name="T32" fmla="*/ 2940 w 5803"/>
              <a:gd name="T33" fmla="*/ 3339 h 6338"/>
              <a:gd name="T34" fmla="*/ 2963 w 5803"/>
              <a:gd name="T35" fmla="*/ 3423 h 6338"/>
              <a:gd name="T36" fmla="*/ 2996 w 5803"/>
              <a:gd name="T37" fmla="*/ 3506 h 6338"/>
              <a:gd name="T38" fmla="*/ 2802 w 5803"/>
              <a:gd name="T39" fmla="*/ 6338 h 6338"/>
              <a:gd name="T40" fmla="*/ 76 w 5803"/>
              <a:gd name="T41" fmla="*/ 3506 h 6338"/>
              <a:gd name="T42" fmla="*/ 43 w 5803"/>
              <a:gd name="T43" fmla="*/ 3423 h 6338"/>
              <a:gd name="T44" fmla="*/ 20 w 5803"/>
              <a:gd name="T45" fmla="*/ 3339 h 6338"/>
              <a:gd name="T46" fmla="*/ 6 w 5803"/>
              <a:gd name="T47" fmla="*/ 3254 h 6338"/>
              <a:gd name="T48" fmla="*/ 0 w 5803"/>
              <a:gd name="T49" fmla="*/ 3169 h 6338"/>
              <a:gd name="T50" fmla="*/ 6 w 5803"/>
              <a:gd name="T51" fmla="*/ 3084 h 6338"/>
              <a:gd name="T52" fmla="*/ 20 w 5803"/>
              <a:gd name="T53" fmla="*/ 2999 h 6338"/>
              <a:gd name="T54" fmla="*/ 43 w 5803"/>
              <a:gd name="T55" fmla="*/ 2915 h 6338"/>
              <a:gd name="T56" fmla="*/ 76 w 5803"/>
              <a:gd name="T57" fmla="*/ 2832 h 6338"/>
              <a:gd name="T58" fmla="*/ 2802 w 5803"/>
              <a:gd name="T59" fmla="*/ 0 h 6338"/>
              <a:gd name="T60" fmla="*/ 1479 w 5803"/>
              <a:gd name="T61" fmla="*/ 2874 h 6338"/>
              <a:gd name="T62" fmla="*/ 1450 w 5803"/>
              <a:gd name="T63" fmla="*/ 2957 h 6338"/>
              <a:gd name="T64" fmla="*/ 1431 w 5803"/>
              <a:gd name="T65" fmla="*/ 3042 h 6338"/>
              <a:gd name="T66" fmla="*/ 1421 w 5803"/>
              <a:gd name="T67" fmla="*/ 3127 h 6338"/>
              <a:gd name="T68" fmla="*/ 1421 w 5803"/>
              <a:gd name="T69" fmla="*/ 3211 h 6338"/>
              <a:gd name="T70" fmla="*/ 1431 w 5803"/>
              <a:gd name="T71" fmla="*/ 3296 h 6338"/>
              <a:gd name="T72" fmla="*/ 1450 w 5803"/>
              <a:gd name="T73" fmla="*/ 3381 h 6338"/>
              <a:gd name="T74" fmla="*/ 1479 w 5803"/>
              <a:gd name="T75" fmla="*/ 3464 h 6338"/>
              <a:gd name="T76" fmla="*/ 2802 w 5803"/>
              <a:gd name="T77" fmla="*/ 6338 h 6338"/>
              <a:gd name="T78" fmla="*/ 4383 w 5803"/>
              <a:gd name="T79" fmla="*/ 6338 h 6338"/>
              <a:gd name="T80" fmla="*/ 3060 w 5803"/>
              <a:gd name="T81" fmla="*/ 3464 h 6338"/>
              <a:gd name="T82" fmla="*/ 3031 w 5803"/>
              <a:gd name="T83" fmla="*/ 3381 h 6338"/>
              <a:gd name="T84" fmla="*/ 3012 w 5803"/>
              <a:gd name="T85" fmla="*/ 3296 h 6338"/>
              <a:gd name="T86" fmla="*/ 3002 w 5803"/>
              <a:gd name="T87" fmla="*/ 3211 h 6338"/>
              <a:gd name="T88" fmla="*/ 3002 w 5803"/>
              <a:gd name="T89" fmla="*/ 3127 h 6338"/>
              <a:gd name="T90" fmla="*/ 3012 w 5803"/>
              <a:gd name="T91" fmla="*/ 3042 h 6338"/>
              <a:gd name="T92" fmla="*/ 3031 w 5803"/>
              <a:gd name="T93" fmla="*/ 2957 h 6338"/>
              <a:gd name="T94" fmla="*/ 3060 w 5803"/>
              <a:gd name="T95" fmla="*/ 2874 h 6338"/>
              <a:gd name="T96" fmla="*/ 4383 w 5803"/>
              <a:gd name="T97" fmla="*/ 0 h 6338"/>
              <a:gd name="T98" fmla="*/ 4497 w 5803"/>
              <a:gd name="T99" fmla="*/ 2832 h 6338"/>
              <a:gd name="T100" fmla="*/ 4464 w 5803"/>
              <a:gd name="T101" fmla="*/ 2915 h 6338"/>
              <a:gd name="T102" fmla="*/ 4439 w 5803"/>
              <a:gd name="T103" fmla="*/ 2999 h 6338"/>
              <a:gd name="T104" fmla="*/ 4426 w 5803"/>
              <a:gd name="T105" fmla="*/ 3084 h 6338"/>
              <a:gd name="T106" fmla="*/ 4421 w 5803"/>
              <a:gd name="T107" fmla="*/ 3169 h 6338"/>
              <a:gd name="T108" fmla="*/ 4426 w 5803"/>
              <a:gd name="T109" fmla="*/ 3254 h 6338"/>
              <a:gd name="T110" fmla="*/ 4439 w 5803"/>
              <a:gd name="T111" fmla="*/ 3339 h 6338"/>
              <a:gd name="T112" fmla="*/ 4464 w 5803"/>
              <a:gd name="T113" fmla="*/ 3423 h 6338"/>
              <a:gd name="T114" fmla="*/ 4497 w 5803"/>
              <a:gd name="T115" fmla="*/ 3506 h 6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03" h="6338">
                <a:moveTo>
                  <a:pt x="4303" y="6338"/>
                </a:moveTo>
                <a:lnTo>
                  <a:pt x="2883" y="6338"/>
                </a:lnTo>
                <a:lnTo>
                  <a:pt x="1577" y="3506"/>
                </a:lnTo>
                <a:lnTo>
                  <a:pt x="1559" y="3464"/>
                </a:lnTo>
                <a:lnTo>
                  <a:pt x="1543" y="3423"/>
                </a:lnTo>
                <a:lnTo>
                  <a:pt x="1531" y="3381"/>
                </a:lnTo>
                <a:lnTo>
                  <a:pt x="1520" y="3339"/>
                </a:lnTo>
                <a:lnTo>
                  <a:pt x="1512" y="3296"/>
                </a:lnTo>
                <a:lnTo>
                  <a:pt x="1506" y="3254"/>
                </a:lnTo>
                <a:lnTo>
                  <a:pt x="1502" y="3211"/>
                </a:lnTo>
                <a:lnTo>
                  <a:pt x="1500" y="3169"/>
                </a:lnTo>
                <a:lnTo>
                  <a:pt x="1502" y="3127"/>
                </a:lnTo>
                <a:lnTo>
                  <a:pt x="1506" y="3084"/>
                </a:lnTo>
                <a:lnTo>
                  <a:pt x="1512" y="3042"/>
                </a:lnTo>
                <a:lnTo>
                  <a:pt x="1520" y="2999"/>
                </a:lnTo>
                <a:lnTo>
                  <a:pt x="1531" y="2957"/>
                </a:lnTo>
                <a:lnTo>
                  <a:pt x="1543" y="2915"/>
                </a:lnTo>
                <a:lnTo>
                  <a:pt x="1559" y="2874"/>
                </a:lnTo>
                <a:lnTo>
                  <a:pt x="1577" y="2832"/>
                </a:lnTo>
                <a:lnTo>
                  <a:pt x="2883" y="0"/>
                </a:lnTo>
                <a:lnTo>
                  <a:pt x="4303" y="0"/>
                </a:lnTo>
                <a:lnTo>
                  <a:pt x="2996" y="2832"/>
                </a:lnTo>
                <a:lnTo>
                  <a:pt x="2979" y="2874"/>
                </a:lnTo>
                <a:lnTo>
                  <a:pt x="2963" y="2915"/>
                </a:lnTo>
                <a:lnTo>
                  <a:pt x="2950" y="2957"/>
                </a:lnTo>
                <a:lnTo>
                  <a:pt x="2940" y="2999"/>
                </a:lnTo>
                <a:lnTo>
                  <a:pt x="2932" y="3042"/>
                </a:lnTo>
                <a:lnTo>
                  <a:pt x="2926" y="3084"/>
                </a:lnTo>
                <a:lnTo>
                  <a:pt x="2922" y="3127"/>
                </a:lnTo>
                <a:lnTo>
                  <a:pt x="2920" y="3169"/>
                </a:lnTo>
                <a:lnTo>
                  <a:pt x="2922" y="3211"/>
                </a:lnTo>
                <a:lnTo>
                  <a:pt x="2926" y="3254"/>
                </a:lnTo>
                <a:lnTo>
                  <a:pt x="2932" y="3296"/>
                </a:lnTo>
                <a:lnTo>
                  <a:pt x="2940" y="3339"/>
                </a:lnTo>
                <a:lnTo>
                  <a:pt x="2950" y="3381"/>
                </a:lnTo>
                <a:lnTo>
                  <a:pt x="2963" y="3423"/>
                </a:lnTo>
                <a:lnTo>
                  <a:pt x="2979" y="3464"/>
                </a:lnTo>
                <a:lnTo>
                  <a:pt x="2996" y="3506"/>
                </a:lnTo>
                <a:lnTo>
                  <a:pt x="4303" y="6338"/>
                </a:lnTo>
                <a:close/>
                <a:moveTo>
                  <a:pt x="2802" y="6338"/>
                </a:moveTo>
                <a:lnTo>
                  <a:pt x="1382" y="6338"/>
                </a:lnTo>
                <a:lnTo>
                  <a:pt x="76" y="3506"/>
                </a:lnTo>
                <a:lnTo>
                  <a:pt x="59" y="3464"/>
                </a:lnTo>
                <a:lnTo>
                  <a:pt x="43" y="3423"/>
                </a:lnTo>
                <a:lnTo>
                  <a:pt x="30" y="3381"/>
                </a:lnTo>
                <a:lnTo>
                  <a:pt x="20" y="3339"/>
                </a:lnTo>
                <a:lnTo>
                  <a:pt x="11" y="3296"/>
                </a:lnTo>
                <a:lnTo>
                  <a:pt x="6" y="3254"/>
                </a:lnTo>
                <a:lnTo>
                  <a:pt x="1" y="3211"/>
                </a:lnTo>
                <a:lnTo>
                  <a:pt x="0" y="3169"/>
                </a:lnTo>
                <a:lnTo>
                  <a:pt x="1" y="3127"/>
                </a:lnTo>
                <a:lnTo>
                  <a:pt x="6" y="3084"/>
                </a:lnTo>
                <a:lnTo>
                  <a:pt x="11" y="3042"/>
                </a:lnTo>
                <a:lnTo>
                  <a:pt x="20" y="2999"/>
                </a:lnTo>
                <a:lnTo>
                  <a:pt x="30" y="2957"/>
                </a:lnTo>
                <a:lnTo>
                  <a:pt x="43" y="2915"/>
                </a:lnTo>
                <a:lnTo>
                  <a:pt x="59" y="2874"/>
                </a:lnTo>
                <a:lnTo>
                  <a:pt x="76" y="2832"/>
                </a:lnTo>
                <a:lnTo>
                  <a:pt x="1382" y="0"/>
                </a:lnTo>
                <a:lnTo>
                  <a:pt x="2802" y="0"/>
                </a:lnTo>
                <a:lnTo>
                  <a:pt x="1497" y="2832"/>
                </a:lnTo>
                <a:lnTo>
                  <a:pt x="1479" y="2874"/>
                </a:lnTo>
                <a:lnTo>
                  <a:pt x="1463" y="2915"/>
                </a:lnTo>
                <a:lnTo>
                  <a:pt x="1450" y="2957"/>
                </a:lnTo>
                <a:lnTo>
                  <a:pt x="1440" y="2999"/>
                </a:lnTo>
                <a:lnTo>
                  <a:pt x="1431" y="3042"/>
                </a:lnTo>
                <a:lnTo>
                  <a:pt x="1425" y="3084"/>
                </a:lnTo>
                <a:lnTo>
                  <a:pt x="1421" y="3127"/>
                </a:lnTo>
                <a:lnTo>
                  <a:pt x="1420" y="3169"/>
                </a:lnTo>
                <a:lnTo>
                  <a:pt x="1421" y="3211"/>
                </a:lnTo>
                <a:lnTo>
                  <a:pt x="1425" y="3254"/>
                </a:lnTo>
                <a:lnTo>
                  <a:pt x="1431" y="3296"/>
                </a:lnTo>
                <a:lnTo>
                  <a:pt x="1440" y="3339"/>
                </a:lnTo>
                <a:lnTo>
                  <a:pt x="1450" y="3381"/>
                </a:lnTo>
                <a:lnTo>
                  <a:pt x="1463" y="3423"/>
                </a:lnTo>
                <a:lnTo>
                  <a:pt x="1479" y="3464"/>
                </a:lnTo>
                <a:lnTo>
                  <a:pt x="1497" y="3506"/>
                </a:lnTo>
                <a:lnTo>
                  <a:pt x="2802" y="6338"/>
                </a:lnTo>
                <a:close/>
                <a:moveTo>
                  <a:pt x="5803" y="6338"/>
                </a:moveTo>
                <a:lnTo>
                  <a:pt x="4383" y="6338"/>
                </a:lnTo>
                <a:lnTo>
                  <a:pt x="3077" y="3506"/>
                </a:lnTo>
                <a:lnTo>
                  <a:pt x="3060" y="3464"/>
                </a:lnTo>
                <a:lnTo>
                  <a:pt x="3044" y="3423"/>
                </a:lnTo>
                <a:lnTo>
                  <a:pt x="3031" y="3381"/>
                </a:lnTo>
                <a:lnTo>
                  <a:pt x="3019" y="3339"/>
                </a:lnTo>
                <a:lnTo>
                  <a:pt x="3012" y="3296"/>
                </a:lnTo>
                <a:lnTo>
                  <a:pt x="3005" y="3254"/>
                </a:lnTo>
                <a:lnTo>
                  <a:pt x="3002" y="3211"/>
                </a:lnTo>
                <a:lnTo>
                  <a:pt x="3001" y="3169"/>
                </a:lnTo>
                <a:lnTo>
                  <a:pt x="3002" y="3127"/>
                </a:lnTo>
                <a:lnTo>
                  <a:pt x="3005" y="3084"/>
                </a:lnTo>
                <a:lnTo>
                  <a:pt x="3012" y="3042"/>
                </a:lnTo>
                <a:lnTo>
                  <a:pt x="3019" y="2999"/>
                </a:lnTo>
                <a:lnTo>
                  <a:pt x="3031" y="2957"/>
                </a:lnTo>
                <a:lnTo>
                  <a:pt x="3044" y="2915"/>
                </a:lnTo>
                <a:lnTo>
                  <a:pt x="3060" y="2874"/>
                </a:lnTo>
                <a:lnTo>
                  <a:pt x="3077" y="2832"/>
                </a:lnTo>
                <a:lnTo>
                  <a:pt x="4383" y="0"/>
                </a:lnTo>
                <a:lnTo>
                  <a:pt x="5803" y="0"/>
                </a:lnTo>
                <a:lnTo>
                  <a:pt x="4497" y="2832"/>
                </a:lnTo>
                <a:lnTo>
                  <a:pt x="4480" y="2874"/>
                </a:lnTo>
                <a:lnTo>
                  <a:pt x="4464" y="2915"/>
                </a:lnTo>
                <a:lnTo>
                  <a:pt x="4451" y="2957"/>
                </a:lnTo>
                <a:lnTo>
                  <a:pt x="4439" y="2999"/>
                </a:lnTo>
                <a:lnTo>
                  <a:pt x="4432" y="3042"/>
                </a:lnTo>
                <a:lnTo>
                  <a:pt x="4426" y="3084"/>
                </a:lnTo>
                <a:lnTo>
                  <a:pt x="4422" y="3127"/>
                </a:lnTo>
                <a:lnTo>
                  <a:pt x="4421" y="3169"/>
                </a:lnTo>
                <a:lnTo>
                  <a:pt x="4422" y="3211"/>
                </a:lnTo>
                <a:lnTo>
                  <a:pt x="4426" y="3254"/>
                </a:lnTo>
                <a:lnTo>
                  <a:pt x="4432" y="3296"/>
                </a:lnTo>
                <a:lnTo>
                  <a:pt x="4439" y="3339"/>
                </a:lnTo>
                <a:lnTo>
                  <a:pt x="4451" y="3381"/>
                </a:lnTo>
                <a:lnTo>
                  <a:pt x="4464" y="3423"/>
                </a:lnTo>
                <a:lnTo>
                  <a:pt x="4480" y="3464"/>
                </a:lnTo>
                <a:lnTo>
                  <a:pt x="4497" y="3506"/>
                </a:lnTo>
                <a:lnTo>
                  <a:pt x="5803" y="633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1066405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pening (12-05-22)-13">
    <p:spTree>
      <p:nvGrpSpPr>
        <p:cNvPr id="1" name=""/>
        <p:cNvGrpSpPr/>
        <p:nvPr/>
      </p:nvGrpSpPr>
      <p:grpSpPr>
        <a:xfrm>
          <a:off x="0" y="0"/>
          <a:ext cx="0" cy="0"/>
          <a:chOff x="0" y="0"/>
          <a:chExt cx="0" cy="0"/>
        </a:xfrm>
      </p:grpSpPr>
      <p:sp>
        <p:nvSpPr>
          <p:cNvPr id="3" name="Freeform 7">
            <a:extLst>
              <a:ext uri="{FF2B5EF4-FFF2-40B4-BE49-F238E27FC236}">
                <a16:creationId xmlns:a16="http://schemas.microsoft.com/office/drawing/2014/main" id="{8BB5A2A1-1BA7-4CE7-92CC-5073115B5A7B}"/>
              </a:ext>
            </a:extLst>
          </p:cNvPr>
          <p:cNvSpPr>
            <a:spLocks noGrp="1"/>
          </p:cNvSpPr>
          <p:nvPr>
            <p:ph type="pic" sz="quarter" idx="11"/>
          </p:nvPr>
        </p:nvSpPr>
        <p:spPr bwMode="auto">
          <a:xfrm>
            <a:off x="1212863" y="0"/>
            <a:ext cx="10146525" cy="3788791"/>
          </a:xfrm>
          <a:custGeom>
            <a:avLst/>
            <a:gdLst>
              <a:gd name="T0" fmla="*/ 8380 w 9285"/>
              <a:gd name="T1" fmla="*/ 2430 h 3467"/>
              <a:gd name="T2" fmla="*/ 8332 w 9285"/>
              <a:gd name="T3" fmla="*/ 2547 h 3467"/>
              <a:gd name="T4" fmla="*/ 8276 w 9285"/>
              <a:gd name="T5" fmla="*/ 2658 h 3467"/>
              <a:gd name="T6" fmla="*/ 8213 w 9285"/>
              <a:gd name="T7" fmla="*/ 2762 h 3467"/>
              <a:gd name="T8" fmla="*/ 8142 w 9285"/>
              <a:gd name="T9" fmla="*/ 2861 h 3467"/>
              <a:gd name="T10" fmla="*/ 8066 w 9285"/>
              <a:gd name="T11" fmla="*/ 2953 h 3467"/>
              <a:gd name="T12" fmla="*/ 7982 w 9285"/>
              <a:gd name="T13" fmla="*/ 3038 h 3467"/>
              <a:gd name="T14" fmla="*/ 7893 w 9285"/>
              <a:gd name="T15" fmla="*/ 3116 h 3467"/>
              <a:gd name="T16" fmla="*/ 7799 w 9285"/>
              <a:gd name="T17" fmla="*/ 3188 h 3467"/>
              <a:gd name="T18" fmla="*/ 7698 w 9285"/>
              <a:gd name="T19" fmla="*/ 3251 h 3467"/>
              <a:gd name="T20" fmla="*/ 7595 w 9285"/>
              <a:gd name="T21" fmla="*/ 3308 h 3467"/>
              <a:gd name="T22" fmla="*/ 7485 w 9285"/>
              <a:gd name="T23" fmla="*/ 3355 h 3467"/>
              <a:gd name="T24" fmla="*/ 7373 w 9285"/>
              <a:gd name="T25" fmla="*/ 3395 h 3467"/>
              <a:gd name="T26" fmla="*/ 7256 w 9285"/>
              <a:gd name="T27" fmla="*/ 3427 h 3467"/>
              <a:gd name="T28" fmla="*/ 7135 w 9285"/>
              <a:gd name="T29" fmla="*/ 3449 h 3467"/>
              <a:gd name="T30" fmla="*/ 7013 w 9285"/>
              <a:gd name="T31" fmla="*/ 3463 h 3467"/>
              <a:gd name="T32" fmla="*/ 6886 w 9285"/>
              <a:gd name="T33" fmla="*/ 3467 h 3467"/>
              <a:gd name="T34" fmla="*/ 749 w 9285"/>
              <a:gd name="T35" fmla="*/ 3466 h 3467"/>
              <a:gd name="T36" fmla="*/ 676 w 9285"/>
              <a:gd name="T37" fmla="*/ 3459 h 3467"/>
              <a:gd name="T38" fmla="*/ 628 w 9285"/>
              <a:gd name="T39" fmla="*/ 3450 h 3467"/>
              <a:gd name="T40" fmla="*/ 582 w 9285"/>
              <a:gd name="T41" fmla="*/ 3440 h 3467"/>
              <a:gd name="T42" fmla="*/ 536 w 9285"/>
              <a:gd name="T43" fmla="*/ 3426 h 3467"/>
              <a:gd name="T44" fmla="*/ 493 w 9285"/>
              <a:gd name="T45" fmla="*/ 3410 h 3467"/>
              <a:gd name="T46" fmla="*/ 450 w 9285"/>
              <a:gd name="T47" fmla="*/ 3390 h 3467"/>
              <a:gd name="T48" fmla="*/ 408 w 9285"/>
              <a:gd name="T49" fmla="*/ 3368 h 3467"/>
              <a:gd name="T50" fmla="*/ 367 w 9285"/>
              <a:gd name="T51" fmla="*/ 3344 h 3467"/>
              <a:gd name="T52" fmla="*/ 329 w 9285"/>
              <a:gd name="T53" fmla="*/ 3318 h 3467"/>
              <a:gd name="T54" fmla="*/ 291 w 9285"/>
              <a:gd name="T55" fmla="*/ 3287 h 3467"/>
              <a:gd name="T56" fmla="*/ 257 w 9285"/>
              <a:gd name="T57" fmla="*/ 3256 h 3467"/>
              <a:gd name="T58" fmla="*/ 222 w 9285"/>
              <a:gd name="T59" fmla="*/ 3221 h 3467"/>
              <a:gd name="T60" fmla="*/ 174 w 9285"/>
              <a:gd name="T61" fmla="*/ 3165 h 3467"/>
              <a:gd name="T62" fmla="*/ 117 w 9285"/>
              <a:gd name="T63" fmla="*/ 3083 h 3467"/>
              <a:gd name="T64" fmla="*/ 81 w 9285"/>
              <a:gd name="T65" fmla="*/ 3019 h 3467"/>
              <a:gd name="T66" fmla="*/ 61 w 9285"/>
              <a:gd name="T67" fmla="*/ 2975 h 3467"/>
              <a:gd name="T68" fmla="*/ 43 w 9285"/>
              <a:gd name="T69" fmla="*/ 2930 h 3467"/>
              <a:gd name="T70" fmla="*/ 29 w 9285"/>
              <a:gd name="T71" fmla="*/ 2885 h 3467"/>
              <a:gd name="T72" fmla="*/ 18 w 9285"/>
              <a:gd name="T73" fmla="*/ 2839 h 3467"/>
              <a:gd name="T74" fmla="*/ 9 w 9285"/>
              <a:gd name="T75" fmla="*/ 2793 h 3467"/>
              <a:gd name="T76" fmla="*/ 3 w 9285"/>
              <a:gd name="T77" fmla="*/ 2747 h 3467"/>
              <a:gd name="T78" fmla="*/ 0 w 9285"/>
              <a:gd name="T79" fmla="*/ 2700 h 3467"/>
              <a:gd name="T80" fmla="*/ 0 w 9285"/>
              <a:gd name="T81" fmla="*/ 2654 h 3467"/>
              <a:gd name="T82" fmla="*/ 3 w 9285"/>
              <a:gd name="T83" fmla="*/ 2606 h 3467"/>
              <a:gd name="T84" fmla="*/ 9 w 9285"/>
              <a:gd name="T85" fmla="*/ 2558 h 3467"/>
              <a:gd name="T86" fmla="*/ 18 w 9285"/>
              <a:gd name="T87" fmla="*/ 2511 h 3467"/>
              <a:gd name="T88" fmla="*/ 36 w 9285"/>
              <a:gd name="T89" fmla="*/ 2440 h 3467"/>
              <a:gd name="T90" fmla="*/ 943 w 9285"/>
              <a:gd name="T91" fmla="*/ 0 h 3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85" h="3467">
                <a:moveTo>
                  <a:pt x="9285" y="0"/>
                </a:moveTo>
                <a:lnTo>
                  <a:pt x="8380" y="2430"/>
                </a:lnTo>
                <a:lnTo>
                  <a:pt x="8357" y="2489"/>
                </a:lnTo>
                <a:lnTo>
                  <a:pt x="8332" y="2547"/>
                </a:lnTo>
                <a:lnTo>
                  <a:pt x="8305" y="2603"/>
                </a:lnTo>
                <a:lnTo>
                  <a:pt x="8276" y="2658"/>
                </a:lnTo>
                <a:lnTo>
                  <a:pt x="8244" y="2710"/>
                </a:lnTo>
                <a:lnTo>
                  <a:pt x="8213" y="2762"/>
                </a:lnTo>
                <a:lnTo>
                  <a:pt x="8178" y="2812"/>
                </a:lnTo>
                <a:lnTo>
                  <a:pt x="8142" y="2861"/>
                </a:lnTo>
                <a:lnTo>
                  <a:pt x="8105" y="2907"/>
                </a:lnTo>
                <a:lnTo>
                  <a:pt x="8066" y="2953"/>
                </a:lnTo>
                <a:lnTo>
                  <a:pt x="8024" y="2996"/>
                </a:lnTo>
                <a:lnTo>
                  <a:pt x="7982" y="3038"/>
                </a:lnTo>
                <a:lnTo>
                  <a:pt x="7939" y="3078"/>
                </a:lnTo>
                <a:lnTo>
                  <a:pt x="7893" y="3116"/>
                </a:lnTo>
                <a:lnTo>
                  <a:pt x="7847" y="3153"/>
                </a:lnTo>
                <a:lnTo>
                  <a:pt x="7799" y="3188"/>
                </a:lnTo>
                <a:lnTo>
                  <a:pt x="7749" y="3220"/>
                </a:lnTo>
                <a:lnTo>
                  <a:pt x="7698" y="3251"/>
                </a:lnTo>
                <a:lnTo>
                  <a:pt x="7648" y="3280"/>
                </a:lnTo>
                <a:lnTo>
                  <a:pt x="7595" y="3308"/>
                </a:lnTo>
                <a:lnTo>
                  <a:pt x="7540" y="3332"/>
                </a:lnTo>
                <a:lnTo>
                  <a:pt x="7485" y="3355"/>
                </a:lnTo>
                <a:lnTo>
                  <a:pt x="7429" y="3377"/>
                </a:lnTo>
                <a:lnTo>
                  <a:pt x="7373" y="3395"/>
                </a:lnTo>
                <a:lnTo>
                  <a:pt x="7314" y="3411"/>
                </a:lnTo>
                <a:lnTo>
                  <a:pt x="7256" y="3427"/>
                </a:lnTo>
                <a:lnTo>
                  <a:pt x="7196" y="3439"/>
                </a:lnTo>
                <a:lnTo>
                  <a:pt x="7135" y="3449"/>
                </a:lnTo>
                <a:lnTo>
                  <a:pt x="7075" y="3457"/>
                </a:lnTo>
                <a:lnTo>
                  <a:pt x="7013" y="3463"/>
                </a:lnTo>
                <a:lnTo>
                  <a:pt x="6950" y="3466"/>
                </a:lnTo>
                <a:lnTo>
                  <a:pt x="6886" y="3467"/>
                </a:lnTo>
                <a:lnTo>
                  <a:pt x="799" y="3467"/>
                </a:lnTo>
                <a:lnTo>
                  <a:pt x="749" y="3466"/>
                </a:lnTo>
                <a:lnTo>
                  <a:pt x="700" y="3462"/>
                </a:lnTo>
                <a:lnTo>
                  <a:pt x="676" y="3459"/>
                </a:lnTo>
                <a:lnTo>
                  <a:pt x="651" y="3454"/>
                </a:lnTo>
                <a:lnTo>
                  <a:pt x="628" y="3450"/>
                </a:lnTo>
                <a:lnTo>
                  <a:pt x="605" y="3446"/>
                </a:lnTo>
                <a:lnTo>
                  <a:pt x="582" y="3440"/>
                </a:lnTo>
                <a:lnTo>
                  <a:pt x="559" y="3433"/>
                </a:lnTo>
                <a:lnTo>
                  <a:pt x="536" y="3426"/>
                </a:lnTo>
                <a:lnTo>
                  <a:pt x="514" y="3417"/>
                </a:lnTo>
                <a:lnTo>
                  <a:pt x="493" y="3410"/>
                </a:lnTo>
                <a:lnTo>
                  <a:pt x="471" y="3400"/>
                </a:lnTo>
                <a:lnTo>
                  <a:pt x="450" y="3390"/>
                </a:lnTo>
                <a:lnTo>
                  <a:pt x="428" y="3380"/>
                </a:lnTo>
                <a:lnTo>
                  <a:pt x="408" y="3368"/>
                </a:lnTo>
                <a:lnTo>
                  <a:pt x="388" y="3357"/>
                </a:lnTo>
                <a:lnTo>
                  <a:pt x="367" y="3344"/>
                </a:lnTo>
                <a:lnTo>
                  <a:pt x="349" y="3331"/>
                </a:lnTo>
                <a:lnTo>
                  <a:pt x="329" y="3318"/>
                </a:lnTo>
                <a:lnTo>
                  <a:pt x="310" y="3303"/>
                </a:lnTo>
                <a:lnTo>
                  <a:pt x="291" y="3287"/>
                </a:lnTo>
                <a:lnTo>
                  <a:pt x="274" y="3272"/>
                </a:lnTo>
                <a:lnTo>
                  <a:pt x="257" y="3256"/>
                </a:lnTo>
                <a:lnTo>
                  <a:pt x="239" y="3238"/>
                </a:lnTo>
                <a:lnTo>
                  <a:pt x="222" y="3221"/>
                </a:lnTo>
                <a:lnTo>
                  <a:pt x="206" y="3204"/>
                </a:lnTo>
                <a:lnTo>
                  <a:pt x="174" y="3165"/>
                </a:lnTo>
                <a:lnTo>
                  <a:pt x="144" y="3126"/>
                </a:lnTo>
                <a:lnTo>
                  <a:pt x="117" y="3083"/>
                </a:lnTo>
                <a:lnTo>
                  <a:pt x="92" y="3041"/>
                </a:lnTo>
                <a:lnTo>
                  <a:pt x="81" y="3019"/>
                </a:lnTo>
                <a:lnTo>
                  <a:pt x="71" y="2998"/>
                </a:lnTo>
                <a:lnTo>
                  <a:pt x="61" y="2975"/>
                </a:lnTo>
                <a:lnTo>
                  <a:pt x="52" y="2953"/>
                </a:lnTo>
                <a:lnTo>
                  <a:pt x="43" y="2930"/>
                </a:lnTo>
                <a:lnTo>
                  <a:pt x="36" y="2909"/>
                </a:lnTo>
                <a:lnTo>
                  <a:pt x="29" y="2885"/>
                </a:lnTo>
                <a:lnTo>
                  <a:pt x="23" y="2862"/>
                </a:lnTo>
                <a:lnTo>
                  <a:pt x="18" y="2839"/>
                </a:lnTo>
                <a:lnTo>
                  <a:pt x="13" y="2816"/>
                </a:lnTo>
                <a:lnTo>
                  <a:pt x="9" y="2793"/>
                </a:lnTo>
                <a:lnTo>
                  <a:pt x="6" y="2770"/>
                </a:lnTo>
                <a:lnTo>
                  <a:pt x="3" y="2747"/>
                </a:lnTo>
                <a:lnTo>
                  <a:pt x="2" y="2724"/>
                </a:lnTo>
                <a:lnTo>
                  <a:pt x="0" y="2700"/>
                </a:lnTo>
                <a:lnTo>
                  <a:pt x="0" y="2677"/>
                </a:lnTo>
                <a:lnTo>
                  <a:pt x="0" y="2654"/>
                </a:lnTo>
                <a:lnTo>
                  <a:pt x="2" y="2629"/>
                </a:lnTo>
                <a:lnTo>
                  <a:pt x="3" y="2606"/>
                </a:lnTo>
                <a:lnTo>
                  <a:pt x="6" y="2581"/>
                </a:lnTo>
                <a:lnTo>
                  <a:pt x="9" y="2558"/>
                </a:lnTo>
                <a:lnTo>
                  <a:pt x="13" y="2534"/>
                </a:lnTo>
                <a:lnTo>
                  <a:pt x="18" y="2511"/>
                </a:lnTo>
                <a:lnTo>
                  <a:pt x="23" y="2486"/>
                </a:lnTo>
                <a:lnTo>
                  <a:pt x="36" y="2440"/>
                </a:lnTo>
                <a:lnTo>
                  <a:pt x="52" y="2393"/>
                </a:lnTo>
                <a:lnTo>
                  <a:pt x="943" y="0"/>
                </a:lnTo>
                <a:lnTo>
                  <a:pt x="9285"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solidFill>
                  <a:schemeClr val="tx1"/>
                </a:solidFill>
              </a:defRPr>
            </a:lvl1pPr>
          </a:lstStyle>
          <a:p>
            <a:pPr lvl="0"/>
            <a:endParaRPr lang="ru-RU">
              <a:solidFill>
                <a:schemeClr val="lt1"/>
              </a:solidFill>
              <a:latin typeface="+mn-lt"/>
            </a:endParaRPr>
          </a:p>
        </p:txBody>
      </p:sp>
    </p:spTree>
    <p:extLst>
      <p:ext uri="{BB962C8B-B14F-4D97-AF65-F5344CB8AC3E}">
        <p14:creationId xmlns:p14="http://schemas.microsoft.com/office/powerpoint/2010/main" val="299698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pening (12-05-22)-16">
    <p:spTree>
      <p:nvGrpSpPr>
        <p:cNvPr id="1" name=""/>
        <p:cNvGrpSpPr/>
        <p:nvPr/>
      </p:nvGrpSpPr>
      <p:grpSpPr>
        <a:xfrm>
          <a:off x="0" y="0"/>
          <a:ext cx="0" cy="0"/>
          <a:chOff x="0" y="0"/>
          <a:chExt cx="0" cy="0"/>
        </a:xfrm>
      </p:grpSpPr>
      <p:sp>
        <p:nvSpPr>
          <p:cNvPr id="6" name="Freeform 12">
            <a:extLst>
              <a:ext uri="{FF2B5EF4-FFF2-40B4-BE49-F238E27FC236}">
                <a16:creationId xmlns:a16="http://schemas.microsoft.com/office/drawing/2014/main" id="{8F94B9BA-5C7F-4D6C-8152-721A41F8508B}"/>
              </a:ext>
            </a:extLst>
          </p:cNvPr>
          <p:cNvSpPr>
            <a:spLocks noGrp="1"/>
          </p:cNvSpPr>
          <p:nvPr>
            <p:ph type="pic" sz="quarter" idx="11"/>
          </p:nvPr>
        </p:nvSpPr>
        <p:spPr bwMode="auto">
          <a:xfrm>
            <a:off x="4287055" y="2172906"/>
            <a:ext cx="2511679" cy="2510034"/>
          </a:xfrm>
          <a:custGeom>
            <a:avLst/>
            <a:gdLst>
              <a:gd name="T0" fmla="*/ 1214 w 3994"/>
              <a:gd name="T1" fmla="*/ 160 h 3995"/>
              <a:gd name="T2" fmla="*/ 949 w 3994"/>
              <a:gd name="T3" fmla="*/ 297 h 3995"/>
              <a:gd name="T4" fmla="*/ 710 w 3994"/>
              <a:gd name="T5" fmla="*/ 470 h 3995"/>
              <a:gd name="T6" fmla="*/ 502 w 3994"/>
              <a:gd name="T7" fmla="*/ 671 h 3995"/>
              <a:gd name="T8" fmla="*/ 328 w 3994"/>
              <a:gd name="T9" fmla="*/ 900 h 3995"/>
              <a:gd name="T10" fmla="*/ 187 w 3994"/>
              <a:gd name="T11" fmla="*/ 1152 h 3995"/>
              <a:gd name="T12" fmla="*/ 85 w 3994"/>
              <a:gd name="T13" fmla="*/ 1420 h 3995"/>
              <a:gd name="T14" fmla="*/ 21 w 3994"/>
              <a:gd name="T15" fmla="*/ 1702 h 3995"/>
              <a:gd name="T16" fmla="*/ 0 w 3994"/>
              <a:gd name="T17" fmla="*/ 1995 h 3995"/>
              <a:gd name="T18" fmla="*/ 21 w 3994"/>
              <a:gd name="T19" fmla="*/ 2291 h 3995"/>
              <a:gd name="T20" fmla="*/ 89 w 3994"/>
              <a:gd name="T21" fmla="*/ 2588 h 3995"/>
              <a:gd name="T22" fmla="*/ 201 w 3994"/>
              <a:gd name="T23" fmla="*/ 2871 h 3995"/>
              <a:gd name="T24" fmla="*/ 350 w 3994"/>
              <a:gd name="T25" fmla="*/ 3129 h 3995"/>
              <a:gd name="T26" fmla="*/ 533 w 3994"/>
              <a:gd name="T27" fmla="*/ 3357 h 3995"/>
              <a:gd name="T28" fmla="*/ 744 w 3994"/>
              <a:gd name="T29" fmla="*/ 3554 h 3995"/>
              <a:gd name="T30" fmla="*/ 982 w 3994"/>
              <a:gd name="T31" fmla="*/ 3717 h 3995"/>
              <a:gd name="T32" fmla="*/ 1238 w 3994"/>
              <a:gd name="T33" fmla="*/ 3845 h 3995"/>
              <a:gd name="T34" fmla="*/ 1512 w 3994"/>
              <a:gd name="T35" fmla="*/ 3936 h 3995"/>
              <a:gd name="T36" fmla="*/ 1798 w 3994"/>
              <a:gd name="T37" fmla="*/ 3984 h 3995"/>
              <a:gd name="T38" fmla="*/ 2092 w 3994"/>
              <a:gd name="T39" fmla="*/ 3993 h 3995"/>
              <a:gd name="T40" fmla="*/ 2389 w 3994"/>
              <a:gd name="T41" fmla="*/ 3956 h 3995"/>
              <a:gd name="T42" fmla="*/ 2684 w 3994"/>
              <a:gd name="T43" fmla="*/ 3872 h 3995"/>
              <a:gd name="T44" fmla="*/ 2959 w 3994"/>
              <a:gd name="T45" fmla="*/ 3747 h 3995"/>
              <a:gd name="T46" fmla="*/ 3207 w 3994"/>
              <a:gd name="T47" fmla="*/ 3587 h 3995"/>
              <a:gd name="T48" fmla="*/ 3425 w 3994"/>
              <a:gd name="T49" fmla="*/ 3394 h 3995"/>
              <a:gd name="T50" fmla="*/ 3611 w 3994"/>
              <a:gd name="T51" fmla="*/ 3172 h 3995"/>
              <a:gd name="T52" fmla="*/ 3764 w 3994"/>
              <a:gd name="T53" fmla="*/ 2929 h 3995"/>
              <a:gd name="T54" fmla="*/ 3879 w 3994"/>
              <a:gd name="T55" fmla="*/ 2666 h 3995"/>
              <a:gd name="T56" fmla="*/ 3955 w 3994"/>
              <a:gd name="T57" fmla="*/ 2388 h 3995"/>
              <a:gd name="T58" fmla="*/ 3991 w 3994"/>
              <a:gd name="T59" fmla="*/ 2098 h 3995"/>
              <a:gd name="T60" fmla="*/ 3984 w 3994"/>
              <a:gd name="T61" fmla="*/ 1803 h 3995"/>
              <a:gd name="T62" fmla="*/ 3932 w 3994"/>
              <a:gd name="T63" fmla="*/ 1506 h 3995"/>
              <a:gd name="T64" fmla="*/ 3834 w 3994"/>
              <a:gd name="T65" fmla="*/ 1216 h 3995"/>
              <a:gd name="T66" fmla="*/ 3696 w 3994"/>
              <a:gd name="T67" fmla="*/ 949 h 3995"/>
              <a:gd name="T68" fmla="*/ 3525 w 3994"/>
              <a:gd name="T69" fmla="*/ 710 h 3995"/>
              <a:gd name="T70" fmla="*/ 3322 w 3994"/>
              <a:gd name="T71" fmla="*/ 503 h 3995"/>
              <a:gd name="T72" fmla="*/ 3093 w 3994"/>
              <a:gd name="T73" fmla="*/ 329 h 3995"/>
              <a:gd name="T74" fmla="*/ 2842 w 3994"/>
              <a:gd name="T75" fmla="*/ 189 h 3995"/>
              <a:gd name="T76" fmla="*/ 2574 w 3994"/>
              <a:gd name="T77" fmla="*/ 85 h 3995"/>
              <a:gd name="T78" fmla="*/ 2292 w 3994"/>
              <a:gd name="T79" fmla="*/ 22 h 3995"/>
              <a:gd name="T80" fmla="*/ 2000 w 3994"/>
              <a:gd name="T81" fmla="*/ 0 h 3995"/>
              <a:gd name="T82" fmla="*/ 1703 w 3994"/>
              <a:gd name="T83" fmla="*/ 22 h 3995"/>
              <a:gd name="T84" fmla="*/ 1407 w 3994"/>
              <a:gd name="T85" fmla="*/ 90 h 3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94" h="3995">
                <a:moveTo>
                  <a:pt x="1407" y="90"/>
                </a:moveTo>
                <a:lnTo>
                  <a:pt x="1309" y="123"/>
                </a:lnTo>
                <a:lnTo>
                  <a:pt x="1214" y="160"/>
                </a:lnTo>
                <a:lnTo>
                  <a:pt x="1123" y="202"/>
                </a:lnTo>
                <a:lnTo>
                  <a:pt x="1034" y="248"/>
                </a:lnTo>
                <a:lnTo>
                  <a:pt x="949" y="297"/>
                </a:lnTo>
                <a:lnTo>
                  <a:pt x="865" y="352"/>
                </a:lnTo>
                <a:lnTo>
                  <a:pt x="786" y="408"/>
                </a:lnTo>
                <a:lnTo>
                  <a:pt x="710" y="470"/>
                </a:lnTo>
                <a:lnTo>
                  <a:pt x="638" y="533"/>
                </a:lnTo>
                <a:lnTo>
                  <a:pt x="569" y="601"/>
                </a:lnTo>
                <a:lnTo>
                  <a:pt x="502" y="671"/>
                </a:lnTo>
                <a:lnTo>
                  <a:pt x="440" y="746"/>
                </a:lnTo>
                <a:lnTo>
                  <a:pt x="383" y="823"/>
                </a:lnTo>
                <a:lnTo>
                  <a:pt x="328" y="900"/>
                </a:lnTo>
                <a:lnTo>
                  <a:pt x="278" y="982"/>
                </a:lnTo>
                <a:lnTo>
                  <a:pt x="230" y="1066"/>
                </a:lnTo>
                <a:lnTo>
                  <a:pt x="187" y="1152"/>
                </a:lnTo>
                <a:lnTo>
                  <a:pt x="149" y="1240"/>
                </a:lnTo>
                <a:lnTo>
                  <a:pt x="115" y="1329"/>
                </a:lnTo>
                <a:lnTo>
                  <a:pt x="85" y="1420"/>
                </a:lnTo>
                <a:lnTo>
                  <a:pt x="59" y="1514"/>
                </a:lnTo>
                <a:lnTo>
                  <a:pt x="37" y="1607"/>
                </a:lnTo>
                <a:lnTo>
                  <a:pt x="21" y="1702"/>
                </a:lnTo>
                <a:lnTo>
                  <a:pt x="8" y="1799"/>
                </a:lnTo>
                <a:lnTo>
                  <a:pt x="1" y="1897"/>
                </a:lnTo>
                <a:lnTo>
                  <a:pt x="0" y="1995"/>
                </a:lnTo>
                <a:lnTo>
                  <a:pt x="1" y="2092"/>
                </a:lnTo>
                <a:lnTo>
                  <a:pt x="8" y="2192"/>
                </a:lnTo>
                <a:lnTo>
                  <a:pt x="21" y="2291"/>
                </a:lnTo>
                <a:lnTo>
                  <a:pt x="39" y="2389"/>
                </a:lnTo>
                <a:lnTo>
                  <a:pt x="62" y="2488"/>
                </a:lnTo>
                <a:lnTo>
                  <a:pt x="89" y="2588"/>
                </a:lnTo>
                <a:lnTo>
                  <a:pt x="122" y="2686"/>
                </a:lnTo>
                <a:lnTo>
                  <a:pt x="160" y="2779"/>
                </a:lnTo>
                <a:lnTo>
                  <a:pt x="201" y="2871"/>
                </a:lnTo>
                <a:lnTo>
                  <a:pt x="247" y="2961"/>
                </a:lnTo>
                <a:lnTo>
                  <a:pt x="296" y="3046"/>
                </a:lnTo>
                <a:lnTo>
                  <a:pt x="350" y="3129"/>
                </a:lnTo>
                <a:lnTo>
                  <a:pt x="407" y="3208"/>
                </a:lnTo>
                <a:lnTo>
                  <a:pt x="469" y="3285"/>
                </a:lnTo>
                <a:lnTo>
                  <a:pt x="533" y="3357"/>
                </a:lnTo>
                <a:lnTo>
                  <a:pt x="600" y="3426"/>
                </a:lnTo>
                <a:lnTo>
                  <a:pt x="671" y="3492"/>
                </a:lnTo>
                <a:lnTo>
                  <a:pt x="744" y="3554"/>
                </a:lnTo>
                <a:lnTo>
                  <a:pt x="821" y="3612"/>
                </a:lnTo>
                <a:lnTo>
                  <a:pt x="900" y="3666"/>
                </a:lnTo>
                <a:lnTo>
                  <a:pt x="982" y="3717"/>
                </a:lnTo>
                <a:lnTo>
                  <a:pt x="1065" y="3764"/>
                </a:lnTo>
                <a:lnTo>
                  <a:pt x="1150" y="3806"/>
                </a:lnTo>
                <a:lnTo>
                  <a:pt x="1238" y="3845"/>
                </a:lnTo>
                <a:lnTo>
                  <a:pt x="1329" y="3879"/>
                </a:lnTo>
                <a:lnTo>
                  <a:pt x="1420" y="3910"/>
                </a:lnTo>
                <a:lnTo>
                  <a:pt x="1512" y="3936"/>
                </a:lnTo>
                <a:lnTo>
                  <a:pt x="1607" y="3956"/>
                </a:lnTo>
                <a:lnTo>
                  <a:pt x="1702" y="3973"/>
                </a:lnTo>
                <a:lnTo>
                  <a:pt x="1798" y="3984"/>
                </a:lnTo>
                <a:lnTo>
                  <a:pt x="1895" y="3993"/>
                </a:lnTo>
                <a:lnTo>
                  <a:pt x="1993" y="3995"/>
                </a:lnTo>
                <a:lnTo>
                  <a:pt x="2092" y="3993"/>
                </a:lnTo>
                <a:lnTo>
                  <a:pt x="2190" y="3986"/>
                </a:lnTo>
                <a:lnTo>
                  <a:pt x="2289" y="3973"/>
                </a:lnTo>
                <a:lnTo>
                  <a:pt x="2389" y="3956"/>
                </a:lnTo>
                <a:lnTo>
                  <a:pt x="2488" y="3933"/>
                </a:lnTo>
                <a:lnTo>
                  <a:pt x="2587" y="3905"/>
                </a:lnTo>
                <a:lnTo>
                  <a:pt x="2684" y="3872"/>
                </a:lnTo>
                <a:lnTo>
                  <a:pt x="2779" y="3835"/>
                </a:lnTo>
                <a:lnTo>
                  <a:pt x="2871" y="3793"/>
                </a:lnTo>
                <a:lnTo>
                  <a:pt x="2959" y="3747"/>
                </a:lnTo>
                <a:lnTo>
                  <a:pt x="3045" y="3698"/>
                </a:lnTo>
                <a:lnTo>
                  <a:pt x="3127" y="3643"/>
                </a:lnTo>
                <a:lnTo>
                  <a:pt x="3207" y="3587"/>
                </a:lnTo>
                <a:lnTo>
                  <a:pt x="3283" y="3525"/>
                </a:lnTo>
                <a:lnTo>
                  <a:pt x="3356" y="3462"/>
                </a:lnTo>
                <a:lnTo>
                  <a:pt x="3425" y="3394"/>
                </a:lnTo>
                <a:lnTo>
                  <a:pt x="3490" y="3324"/>
                </a:lnTo>
                <a:lnTo>
                  <a:pt x="3554" y="3249"/>
                </a:lnTo>
                <a:lnTo>
                  <a:pt x="3611" y="3172"/>
                </a:lnTo>
                <a:lnTo>
                  <a:pt x="3666" y="3095"/>
                </a:lnTo>
                <a:lnTo>
                  <a:pt x="3716" y="3013"/>
                </a:lnTo>
                <a:lnTo>
                  <a:pt x="3764" y="2929"/>
                </a:lnTo>
                <a:lnTo>
                  <a:pt x="3806" y="2843"/>
                </a:lnTo>
                <a:lnTo>
                  <a:pt x="3845" y="2755"/>
                </a:lnTo>
                <a:lnTo>
                  <a:pt x="3879" y="2666"/>
                </a:lnTo>
                <a:lnTo>
                  <a:pt x="3909" y="2575"/>
                </a:lnTo>
                <a:lnTo>
                  <a:pt x="3934" y="2481"/>
                </a:lnTo>
                <a:lnTo>
                  <a:pt x="3955" y="2388"/>
                </a:lnTo>
                <a:lnTo>
                  <a:pt x="3973" y="2293"/>
                </a:lnTo>
                <a:lnTo>
                  <a:pt x="3984" y="2196"/>
                </a:lnTo>
                <a:lnTo>
                  <a:pt x="3991" y="2098"/>
                </a:lnTo>
                <a:lnTo>
                  <a:pt x="3994" y="2000"/>
                </a:lnTo>
                <a:lnTo>
                  <a:pt x="3991" y="1902"/>
                </a:lnTo>
                <a:lnTo>
                  <a:pt x="3984" y="1803"/>
                </a:lnTo>
                <a:lnTo>
                  <a:pt x="3973" y="1704"/>
                </a:lnTo>
                <a:lnTo>
                  <a:pt x="3955" y="1606"/>
                </a:lnTo>
                <a:lnTo>
                  <a:pt x="3932" y="1506"/>
                </a:lnTo>
                <a:lnTo>
                  <a:pt x="3905" y="1407"/>
                </a:lnTo>
                <a:lnTo>
                  <a:pt x="3872" y="1309"/>
                </a:lnTo>
                <a:lnTo>
                  <a:pt x="3834" y="1216"/>
                </a:lnTo>
                <a:lnTo>
                  <a:pt x="3793" y="1123"/>
                </a:lnTo>
                <a:lnTo>
                  <a:pt x="3747" y="1034"/>
                </a:lnTo>
                <a:lnTo>
                  <a:pt x="3696" y="949"/>
                </a:lnTo>
                <a:lnTo>
                  <a:pt x="3643" y="866"/>
                </a:lnTo>
                <a:lnTo>
                  <a:pt x="3585" y="787"/>
                </a:lnTo>
                <a:lnTo>
                  <a:pt x="3525" y="710"/>
                </a:lnTo>
                <a:lnTo>
                  <a:pt x="3460" y="638"/>
                </a:lnTo>
                <a:lnTo>
                  <a:pt x="3392" y="569"/>
                </a:lnTo>
                <a:lnTo>
                  <a:pt x="3322" y="503"/>
                </a:lnTo>
                <a:lnTo>
                  <a:pt x="3248" y="441"/>
                </a:lnTo>
                <a:lnTo>
                  <a:pt x="3172" y="383"/>
                </a:lnTo>
                <a:lnTo>
                  <a:pt x="3093" y="329"/>
                </a:lnTo>
                <a:lnTo>
                  <a:pt x="3012" y="278"/>
                </a:lnTo>
                <a:lnTo>
                  <a:pt x="2929" y="231"/>
                </a:lnTo>
                <a:lnTo>
                  <a:pt x="2842" y="189"/>
                </a:lnTo>
                <a:lnTo>
                  <a:pt x="2754" y="150"/>
                </a:lnTo>
                <a:lnTo>
                  <a:pt x="2665" y="116"/>
                </a:lnTo>
                <a:lnTo>
                  <a:pt x="2574" y="85"/>
                </a:lnTo>
                <a:lnTo>
                  <a:pt x="2481" y="59"/>
                </a:lnTo>
                <a:lnTo>
                  <a:pt x="2387" y="38"/>
                </a:lnTo>
                <a:lnTo>
                  <a:pt x="2292" y="22"/>
                </a:lnTo>
                <a:lnTo>
                  <a:pt x="2196" y="10"/>
                </a:lnTo>
                <a:lnTo>
                  <a:pt x="2098" y="2"/>
                </a:lnTo>
                <a:lnTo>
                  <a:pt x="2000" y="0"/>
                </a:lnTo>
                <a:lnTo>
                  <a:pt x="1902" y="2"/>
                </a:lnTo>
                <a:lnTo>
                  <a:pt x="1803" y="9"/>
                </a:lnTo>
                <a:lnTo>
                  <a:pt x="1703" y="22"/>
                </a:lnTo>
                <a:lnTo>
                  <a:pt x="1604" y="39"/>
                </a:lnTo>
                <a:lnTo>
                  <a:pt x="1506" y="62"/>
                </a:lnTo>
                <a:lnTo>
                  <a:pt x="1407" y="9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
        <p:nvSpPr>
          <p:cNvPr id="3" name="Freeform 6">
            <a:extLst>
              <a:ext uri="{FF2B5EF4-FFF2-40B4-BE49-F238E27FC236}">
                <a16:creationId xmlns:a16="http://schemas.microsoft.com/office/drawing/2014/main" id="{C65D85A7-0BDA-4C79-AEA7-69F502F6DD9E}"/>
              </a:ext>
            </a:extLst>
          </p:cNvPr>
          <p:cNvSpPr>
            <a:spLocks noGrp="1"/>
          </p:cNvSpPr>
          <p:nvPr>
            <p:ph type="pic" sz="quarter" idx="12"/>
          </p:nvPr>
        </p:nvSpPr>
        <p:spPr bwMode="auto">
          <a:xfrm>
            <a:off x="0" y="331700"/>
            <a:ext cx="4142579" cy="6192446"/>
          </a:xfrm>
          <a:custGeom>
            <a:avLst/>
            <a:gdLst>
              <a:gd name="T0" fmla="*/ 0 w 3846"/>
              <a:gd name="T1" fmla="*/ 167 h 5751"/>
              <a:gd name="T2" fmla="*/ 115 w 3846"/>
              <a:gd name="T3" fmla="*/ 130 h 5751"/>
              <a:gd name="T4" fmla="*/ 232 w 3846"/>
              <a:gd name="T5" fmla="*/ 95 h 5751"/>
              <a:gd name="T6" fmla="*/ 352 w 3846"/>
              <a:gd name="T7" fmla="*/ 66 h 5751"/>
              <a:gd name="T8" fmla="*/ 472 w 3846"/>
              <a:gd name="T9" fmla="*/ 43 h 5751"/>
              <a:gd name="T10" fmla="*/ 595 w 3846"/>
              <a:gd name="T11" fmla="*/ 25 h 5751"/>
              <a:gd name="T12" fmla="*/ 719 w 3846"/>
              <a:gd name="T13" fmla="*/ 10 h 5751"/>
              <a:gd name="T14" fmla="*/ 844 w 3846"/>
              <a:gd name="T15" fmla="*/ 3 h 5751"/>
              <a:gd name="T16" fmla="*/ 971 w 3846"/>
              <a:gd name="T17" fmla="*/ 0 h 5751"/>
              <a:gd name="T18" fmla="*/ 1264 w 3846"/>
              <a:gd name="T19" fmla="*/ 15 h 5751"/>
              <a:gd name="T20" fmla="*/ 1551 w 3846"/>
              <a:gd name="T21" fmla="*/ 58 h 5751"/>
              <a:gd name="T22" fmla="*/ 1826 w 3846"/>
              <a:gd name="T23" fmla="*/ 128 h 5751"/>
              <a:gd name="T24" fmla="*/ 2090 w 3846"/>
              <a:gd name="T25" fmla="*/ 226 h 5751"/>
              <a:gd name="T26" fmla="*/ 2342 w 3846"/>
              <a:gd name="T27" fmla="*/ 347 h 5751"/>
              <a:gd name="T28" fmla="*/ 2579 w 3846"/>
              <a:gd name="T29" fmla="*/ 491 h 5751"/>
              <a:gd name="T30" fmla="*/ 2800 w 3846"/>
              <a:gd name="T31" fmla="*/ 657 h 5751"/>
              <a:gd name="T32" fmla="*/ 3004 w 3846"/>
              <a:gd name="T33" fmla="*/ 842 h 5751"/>
              <a:gd name="T34" fmla="*/ 3190 w 3846"/>
              <a:gd name="T35" fmla="*/ 1047 h 5751"/>
              <a:gd name="T36" fmla="*/ 3355 w 3846"/>
              <a:gd name="T37" fmla="*/ 1267 h 5751"/>
              <a:gd name="T38" fmla="*/ 3499 w 3846"/>
              <a:gd name="T39" fmla="*/ 1505 h 5751"/>
              <a:gd name="T40" fmla="*/ 3620 w 3846"/>
              <a:gd name="T41" fmla="*/ 1757 h 5751"/>
              <a:gd name="T42" fmla="*/ 3717 w 3846"/>
              <a:gd name="T43" fmla="*/ 2020 h 5751"/>
              <a:gd name="T44" fmla="*/ 3789 w 3846"/>
              <a:gd name="T45" fmla="*/ 2295 h 5751"/>
              <a:gd name="T46" fmla="*/ 3832 w 3846"/>
              <a:gd name="T47" fmla="*/ 2582 h 5751"/>
              <a:gd name="T48" fmla="*/ 3846 w 3846"/>
              <a:gd name="T49" fmla="*/ 2876 h 5751"/>
              <a:gd name="T50" fmla="*/ 3832 w 3846"/>
              <a:gd name="T51" fmla="*/ 3169 h 5751"/>
              <a:gd name="T52" fmla="*/ 3789 w 3846"/>
              <a:gd name="T53" fmla="*/ 3456 h 5751"/>
              <a:gd name="T54" fmla="*/ 3717 w 3846"/>
              <a:gd name="T55" fmla="*/ 3731 h 5751"/>
              <a:gd name="T56" fmla="*/ 3620 w 3846"/>
              <a:gd name="T57" fmla="*/ 3994 h 5751"/>
              <a:gd name="T58" fmla="*/ 3499 w 3846"/>
              <a:gd name="T59" fmla="*/ 4246 h 5751"/>
              <a:gd name="T60" fmla="*/ 3355 w 3846"/>
              <a:gd name="T61" fmla="*/ 4484 h 5751"/>
              <a:gd name="T62" fmla="*/ 3190 w 3846"/>
              <a:gd name="T63" fmla="*/ 4704 h 5751"/>
              <a:gd name="T64" fmla="*/ 3004 w 3846"/>
              <a:gd name="T65" fmla="*/ 4909 h 5751"/>
              <a:gd name="T66" fmla="*/ 2800 w 3846"/>
              <a:gd name="T67" fmla="*/ 5094 h 5751"/>
              <a:gd name="T68" fmla="*/ 2579 w 3846"/>
              <a:gd name="T69" fmla="*/ 5260 h 5751"/>
              <a:gd name="T70" fmla="*/ 2342 w 3846"/>
              <a:gd name="T71" fmla="*/ 5404 h 5751"/>
              <a:gd name="T72" fmla="*/ 2090 w 3846"/>
              <a:gd name="T73" fmla="*/ 5525 h 5751"/>
              <a:gd name="T74" fmla="*/ 1826 w 3846"/>
              <a:gd name="T75" fmla="*/ 5623 h 5751"/>
              <a:gd name="T76" fmla="*/ 1551 w 3846"/>
              <a:gd name="T77" fmla="*/ 5693 h 5751"/>
              <a:gd name="T78" fmla="*/ 1264 w 3846"/>
              <a:gd name="T79" fmla="*/ 5737 h 5751"/>
              <a:gd name="T80" fmla="*/ 971 w 3846"/>
              <a:gd name="T81" fmla="*/ 5751 h 5751"/>
              <a:gd name="T82" fmla="*/ 844 w 3846"/>
              <a:gd name="T83" fmla="*/ 5748 h 5751"/>
              <a:gd name="T84" fmla="*/ 719 w 3846"/>
              <a:gd name="T85" fmla="*/ 5741 h 5751"/>
              <a:gd name="T86" fmla="*/ 595 w 3846"/>
              <a:gd name="T87" fmla="*/ 5727 h 5751"/>
              <a:gd name="T88" fmla="*/ 472 w 3846"/>
              <a:gd name="T89" fmla="*/ 5708 h 5751"/>
              <a:gd name="T90" fmla="*/ 352 w 3846"/>
              <a:gd name="T91" fmla="*/ 5685 h 5751"/>
              <a:gd name="T92" fmla="*/ 232 w 3846"/>
              <a:gd name="T93" fmla="*/ 5656 h 5751"/>
              <a:gd name="T94" fmla="*/ 115 w 3846"/>
              <a:gd name="T95" fmla="*/ 5621 h 5751"/>
              <a:gd name="T96" fmla="*/ 0 w 3846"/>
              <a:gd name="T97" fmla="*/ 5584 h 5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46" h="5751">
                <a:moveTo>
                  <a:pt x="0" y="5584"/>
                </a:moveTo>
                <a:lnTo>
                  <a:pt x="0" y="167"/>
                </a:lnTo>
                <a:lnTo>
                  <a:pt x="58" y="148"/>
                </a:lnTo>
                <a:lnTo>
                  <a:pt x="115" y="130"/>
                </a:lnTo>
                <a:lnTo>
                  <a:pt x="173" y="112"/>
                </a:lnTo>
                <a:lnTo>
                  <a:pt x="232" y="95"/>
                </a:lnTo>
                <a:lnTo>
                  <a:pt x="291" y="81"/>
                </a:lnTo>
                <a:lnTo>
                  <a:pt x="352" y="66"/>
                </a:lnTo>
                <a:lnTo>
                  <a:pt x="411" y="55"/>
                </a:lnTo>
                <a:lnTo>
                  <a:pt x="472" y="43"/>
                </a:lnTo>
                <a:lnTo>
                  <a:pt x="533" y="33"/>
                </a:lnTo>
                <a:lnTo>
                  <a:pt x="595" y="25"/>
                </a:lnTo>
                <a:lnTo>
                  <a:pt x="655" y="17"/>
                </a:lnTo>
                <a:lnTo>
                  <a:pt x="719" y="10"/>
                </a:lnTo>
                <a:lnTo>
                  <a:pt x="781" y="6"/>
                </a:lnTo>
                <a:lnTo>
                  <a:pt x="844" y="3"/>
                </a:lnTo>
                <a:lnTo>
                  <a:pt x="907" y="0"/>
                </a:lnTo>
                <a:lnTo>
                  <a:pt x="971" y="0"/>
                </a:lnTo>
                <a:lnTo>
                  <a:pt x="1119" y="3"/>
                </a:lnTo>
                <a:lnTo>
                  <a:pt x="1264" y="15"/>
                </a:lnTo>
                <a:lnTo>
                  <a:pt x="1408" y="33"/>
                </a:lnTo>
                <a:lnTo>
                  <a:pt x="1551" y="58"/>
                </a:lnTo>
                <a:lnTo>
                  <a:pt x="1689" y="91"/>
                </a:lnTo>
                <a:lnTo>
                  <a:pt x="1826" y="128"/>
                </a:lnTo>
                <a:lnTo>
                  <a:pt x="1960" y="174"/>
                </a:lnTo>
                <a:lnTo>
                  <a:pt x="2090" y="226"/>
                </a:lnTo>
                <a:lnTo>
                  <a:pt x="2218" y="284"/>
                </a:lnTo>
                <a:lnTo>
                  <a:pt x="2342" y="347"/>
                </a:lnTo>
                <a:lnTo>
                  <a:pt x="2463" y="416"/>
                </a:lnTo>
                <a:lnTo>
                  <a:pt x="2579" y="491"/>
                </a:lnTo>
                <a:lnTo>
                  <a:pt x="2692" y="570"/>
                </a:lnTo>
                <a:lnTo>
                  <a:pt x="2800" y="657"/>
                </a:lnTo>
                <a:lnTo>
                  <a:pt x="2905" y="747"/>
                </a:lnTo>
                <a:lnTo>
                  <a:pt x="3004" y="842"/>
                </a:lnTo>
                <a:lnTo>
                  <a:pt x="3099" y="942"/>
                </a:lnTo>
                <a:lnTo>
                  <a:pt x="3190" y="1047"/>
                </a:lnTo>
                <a:lnTo>
                  <a:pt x="3275" y="1155"/>
                </a:lnTo>
                <a:lnTo>
                  <a:pt x="3355" y="1267"/>
                </a:lnTo>
                <a:lnTo>
                  <a:pt x="3430" y="1384"/>
                </a:lnTo>
                <a:lnTo>
                  <a:pt x="3499" y="1505"/>
                </a:lnTo>
                <a:lnTo>
                  <a:pt x="3563" y="1629"/>
                </a:lnTo>
                <a:lnTo>
                  <a:pt x="3620" y="1757"/>
                </a:lnTo>
                <a:lnTo>
                  <a:pt x="3672" y="1886"/>
                </a:lnTo>
                <a:lnTo>
                  <a:pt x="3717" y="2020"/>
                </a:lnTo>
                <a:lnTo>
                  <a:pt x="3756" y="2157"/>
                </a:lnTo>
                <a:lnTo>
                  <a:pt x="3789" y="2295"/>
                </a:lnTo>
                <a:lnTo>
                  <a:pt x="3813" y="2438"/>
                </a:lnTo>
                <a:lnTo>
                  <a:pt x="3832" y="2582"/>
                </a:lnTo>
                <a:lnTo>
                  <a:pt x="3844" y="2727"/>
                </a:lnTo>
                <a:lnTo>
                  <a:pt x="3846" y="2876"/>
                </a:lnTo>
                <a:lnTo>
                  <a:pt x="3844" y="3024"/>
                </a:lnTo>
                <a:lnTo>
                  <a:pt x="3832" y="3169"/>
                </a:lnTo>
                <a:lnTo>
                  <a:pt x="3813" y="3313"/>
                </a:lnTo>
                <a:lnTo>
                  <a:pt x="3789" y="3456"/>
                </a:lnTo>
                <a:lnTo>
                  <a:pt x="3756" y="3594"/>
                </a:lnTo>
                <a:lnTo>
                  <a:pt x="3717" y="3731"/>
                </a:lnTo>
                <a:lnTo>
                  <a:pt x="3672" y="3865"/>
                </a:lnTo>
                <a:lnTo>
                  <a:pt x="3620" y="3994"/>
                </a:lnTo>
                <a:lnTo>
                  <a:pt x="3563" y="4122"/>
                </a:lnTo>
                <a:lnTo>
                  <a:pt x="3499" y="4246"/>
                </a:lnTo>
                <a:lnTo>
                  <a:pt x="3430" y="4367"/>
                </a:lnTo>
                <a:lnTo>
                  <a:pt x="3355" y="4484"/>
                </a:lnTo>
                <a:lnTo>
                  <a:pt x="3275" y="4596"/>
                </a:lnTo>
                <a:lnTo>
                  <a:pt x="3190" y="4704"/>
                </a:lnTo>
                <a:lnTo>
                  <a:pt x="3099" y="4809"/>
                </a:lnTo>
                <a:lnTo>
                  <a:pt x="3004" y="4909"/>
                </a:lnTo>
                <a:lnTo>
                  <a:pt x="2905" y="5004"/>
                </a:lnTo>
                <a:lnTo>
                  <a:pt x="2800" y="5094"/>
                </a:lnTo>
                <a:lnTo>
                  <a:pt x="2692" y="5181"/>
                </a:lnTo>
                <a:lnTo>
                  <a:pt x="2579" y="5260"/>
                </a:lnTo>
                <a:lnTo>
                  <a:pt x="2463" y="5335"/>
                </a:lnTo>
                <a:lnTo>
                  <a:pt x="2342" y="5404"/>
                </a:lnTo>
                <a:lnTo>
                  <a:pt x="2218" y="5467"/>
                </a:lnTo>
                <a:lnTo>
                  <a:pt x="2090" y="5525"/>
                </a:lnTo>
                <a:lnTo>
                  <a:pt x="1960" y="5577"/>
                </a:lnTo>
                <a:lnTo>
                  <a:pt x="1826" y="5623"/>
                </a:lnTo>
                <a:lnTo>
                  <a:pt x="1689" y="5660"/>
                </a:lnTo>
                <a:lnTo>
                  <a:pt x="1551" y="5693"/>
                </a:lnTo>
                <a:lnTo>
                  <a:pt x="1408" y="5718"/>
                </a:lnTo>
                <a:lnTo>
                  <a:pt x="1264" y="5737"/>
                </a:lnTo>
                <a:lnTo>
                  <a:pt x="1119" y="5748"/>
                </a:lnTo>
                <a:lnTo>
                  <a:pt x="971" y="5751"/>
                </a:lnTo>
                <a:lnTo>
                  <a:pt x="907" y="5751"/>
                </a:lnTo>
                <a:lnTo>
                  <a:pt x="844" y="5748"/>
                </a:lnTo>
                <a:lnTo>
                  <a:pt x="781" y="5745"/>
                </a:lnTo>
                <a:lnTo>
                  <a:pt x="719" y="5741"/>
                </a:lnTo>
                <a:lnTo>
                  <a:pt x="655" y="5734"/>
                </a:lnTo>
                <a:lnTo>
                  <a:pt x="595" y="5727"/>
                </a:lnTo>
                <a:lnTo>
                  <a:pt x="533" y="5718"/>
                </a:lnTo>
                <a:lnTo>
                  <a:pt x="472" y="5708"/>
                </a:lnTo>
                <a:lnTo>
                  <a:pt x="411" y="5696"/>
                </a:lnTo>
                <a:lnTo>
                  <a:pt x="352" y="5685"/>
                </a:lnTo>
                <a:lnTo>
                  <a:pt x="291" y="5670"/>
                </a:lnTo>
                <a:lnTo>
                  <a:pt x="232" y="5656"/>
                </a:lnTo>
                <a:lnTo>
                  <a:pt x="173" y="5639"/>
                </a:lnTo>
                <a:lnTo>
                  <a:pt x="115" y="5621"/>
                </a:lnTo>
                <a:lnTo>
                  <a:pt x="58" y="5603"/>
                </a:lnTo>
                <a:lnTo>
                  <a:pt x="0" y="5584"/>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2159179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pening (12-05-22)-21">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id="{3426FF8A-8305-4B32-A882-894E3E902051}"/>
              </a:ext>
            </a:extLst>
          </p:cNvPr>
          <p:cNvSpPr>
            <a:spLocks noGrp="1"/>
          </p:cNvSpPr>
          <p:nvPr>
            <p:ph type="pic" sz="quarter" idx="11"/>
          </p:nvPr>
        </p:nvSpPr>
        <p:spPr bwMode="auto">
          <a:xfrm>
            <a:off x="5063898" y="0"/>
            <a:ext cx="7128102" cy="6858000"/>
          </a:xfrm>
          <a:custGeom>
            <a:avLst/>
            <a:gdLst>
              <a:gd name="T0" fmla="*/ 207 w 6471"/>
              <a:gd name="T1" fmla="*/ 62 h 6227"/>
              <a:gd name="T2" fmla="*/ 334 w 6471"/>
              <a:gd name="T3" fmla="*/ 214 h 6227"/>
              <a:gd name="T4" fmla="*/ 438 w 6471"/>
              <a:gd name="T5" fmla="*/ 351 h 6227"/>
              <a:gd name="T6" fmla="*/ 537 w 6471"/>
              <a:gd name="T7" fmla="*/ 507 h 6227"/>
              <a:gd name="T8" fmla="*/ 621 w 6471"/>
              <a:gd name="T9" fmla="*/ 682 h 6227"/>
              <a:gd name="T10" fmla="*/ 680 w 6471"/>
              <a:gd name="T11" fmla="*/ 877 h 6227"/>
              <a:gd name="T12" fmla="*/ 704 w 6471"/>
              <a:gd name="T13" fmla="*/ 1090 h 6227"/>
              <a:gd name="T14" fmla="*/ 682 w 6471"/>
              <a:gd name="T15" fmla="*/ 1322 h 6227"/>
              <a:gd name="T16" fmla="*/ 605 w 6471"/>
              <a:gd name="T17" fmla="*/ 1570 h 6227"/>
              <a:gd name="T18" fmla="*/ 462 w 6471"/>
              <a:gd name="T19" fmla="*/ 1836 h 6227"/>
              <a:gd name="T20" fmla="*/ 274 w 6471"/>
              <a:gd name="T21" fmla="*/ 2091 h 6227"/>
              <a:gd name="T22" fmla="*/ 144 w 6471"/>
              <a:gd name="T23" fmla="*/ 2298 h 6227"/>
              <a:gd name="T24" fmla="*/ 56 w 6471"/>
              <a:gd name="T25" fmla="*/ 2511 h 6227"/>
              <a:gd name="T26" fmla="*/ 9 w 6471"/>
              <a:gd name="T27" fmla="*/ 2723 h 6227"/>
              <a:gd name="T28" fmla="*/ 3 w 6471"/>
              <a:gd name="T29" fmla="*/ 2929 h 6227"/>
              <a:gd name="T30" fmla="*/ 39 w 6471"/>
              <a:gd name="T31" fmla="*/ 3125 h 6227"/>
              <a:gd name="T32" fmla="*/ 117 w 6471"/>
              <a:gd name="T33" fmla="*/ 3302 h 6227"/>
              <a:gd name="T34" fmla="*/ 235 w 6471"/>
              <a:gd name="T35" fmla="*/ 3459 h 6227"/>
              <a:gd name="T36" fmla="*/ 397 w 6471"/>
              <a:gd name="T37" fmla="*/ 3587 h 6227"/>
              <a:gd name="T38" fmla="*/ 600 w 6471"/>
              <a:gd name="T39" fmla="*/ 3684 h 6227"/>
              <a:gd name="T40" fmla="*/ 847 w 6471"/>
              <a:gd name="T41" fmla="*/ 3743 h 6227"/>
              <a:gd name="T42" fmla="*/ 1089 w 6471"/>
              <a:gd name="T43" fmla="*/ 3773 h 6227"/>
              <a:gd name="T44" fmla="*/ 1277 w 6471"/>
              <a:gd name="T45" fmla="*/ 3820 h 6227"/>
              <a:gd name="T46" fmla="*/ 1424 w 6471"/>
              <a:gd name="T47" fmla="*/ 3891 h 6227"/>
              <a:gd name="T48" fmla="*/ 1535 w 6471"/>
              <a:gd name="T49" fmla="*/ 3982 h 6227"/>
              <a:gd name="T50" fmla="*/ 1614 w 6471"/>
              <a:gd name="T51" fmla="*/ 4091 h 6227"/>
              <a:gd name="T52" fmla="*/ 1666 w 6471"/>
              <a:gd name="T53" fmla="*/ 4217 h 6227"/>
              <a:gd name="T54" fmla="*/ 1695 w 6471"/>
              <a:gd name="T55" fmla="*/ 4355 h 6227"/>
              <a:gd name="T56" fmla="*/ 1708 w 6471"/>
              <a:gd name="T57" fmla="*/ 4506 h 6227"/>
              <a:gd name="T58" fmla="*/ 1708 w 6471"/>
              <a:gd name="T59" fmla="*/ 4669 h 6227"/>
              <a:gd name="T60" fmla="*/ 1698 w 6471"/>
              <a:gd name="T61" fmla="*/ 4896 h 6227"/>
              <a:gd name="T62" fmla="*/ 1690 w 6471"/>
              <a:gd name="T63" fmla="*/ 5124 h 6227"/>
              <a:gd name="T64" fmla="*/ 1711 w 6471"/>
              <a:gd name="T65" fmla="*/ 5288 h 6227"/>
              <a:gd name="T66" fmla="*/ 1754 w 6471"/>
              <a:gd name="T67" fmla="*/ 5444 h 6227"/>
              <a:gd name="T68" fmla="*/ 1820 w 6471"/>
              <a:gd name="T69" fmla="*/ 5593 h 6227"/>
              <a:gd name="T70" fmla="*/ 1904 w 6471"/>
              <a:gd name="T71" fmla="*/ 5730 h 6227"/>
              <a:gd name="T72" fmla="*/ 2004 w 6471"/>
              <a:gd name="T73" fmla="*/ 5857 h 6227"/>
              <a:gd name="T74" fmla="*/ 2120 w 6471"/>
              <a:gd name="T75" fmla="*/ 5968 h 6227"/>
              <a:gd name="T76" fmla="*/ 2246 w 6471"/>
              <a:gd name="T77" fmla="*/ 6063 h 6227"/>
              <a:gd name="T78" fmla="*/ 2385 w 6471"/>
              <a:gd name="T79" fmla="*/ 6139 h 6227"/>
              <a:gd name="T80" fmla="*/ 2530 w 6471"/>
              <a:gd name="T81" fmla="*/ 6194 h 6227"/>
              <a:gd name="T82" fmla="*/ 2680 w 6471"/>
              <a:gd name="T83" fmla="*/ 6227 h 6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71" h="6227">
                <a:moveTo>
                  <a:pt x="6471" y="0"/>
                </a:moveTo>
                <a:lnTo>
                  <a:pt x="155" y="0"/>
                </a:lnTo>
                <a:lnTo>
                  <a:pt x="207" y="62"/>
                </a:lnTo>
                <a:lnTo>
                  <a:pt x="269" y="134"/>
                </a:lnTo>
                <a:lnTo>
                  <a:pt x="301" y="173"/>
                </a:lnTo>
                <a:lnTo>
                  <a:pt x="334" y="214"/>
                </a:lnTo>
                <a:lnTo>
                  <a:pt x="369" y="258"/>
                </a:lnTo>
                <a:lnTo>
                  <a:pt x="403" y="304"/>
                </a:lnTo>
                <a:lnTo>
                  <a:pt x="438" y="351"/>
                </a:lnTo>
                <a:lnTo>
                  <a:pt x="472" y="402"/>
                </a:lnTo>
                <a:lnTo>
                  <a:pt x="505" y="453"/>
                </a:lnTo>
                <a:lnTo>
                  <a:pt x="537" y="507"/>
                </a:lnTo>
                <a:lnTo>
                  <a:pt x="567" y="564"/>
                </a:lnTo>
                <a:lnTo>
                  <a:pt x="595" y="622"/>
                </a:lnTo>
                <a:lnTo>
                  <a:pt x="621" y="682"/>
                </a:lnTo>
                <a:lnTo>
                  <a:pt x="644" y="746"/>
                </a:lnTo>
                <a:lnTo>
                  <a:pt x="664" y="811"/>
                </a:lnTo>
                <a:lnTo>
                  <a:pt x="680" y="877"/>
                </a:lnTo>
                <a:lnTo>
                  <a:pt x="693" y="946"/>
                </a:lnTo>
                <a:lnTo>
                  <a:pt x="700" y="1018"/>
                </a:lnTo>
                <a:lnTo>
                  <a:pt x="704" y="1090"/>
                </a:lnTo>
                <a:lnTo>
                  <a:pt x="703" y="1165"/>
                </a:lnTo>
                <a:lnTo>
                  <a:pt x="695" y="1243"/>
                </a:lnTo>
                <a:lnTo>
                  <a:pt x="682" y="1322"/>
                </a:lnTo>
                <a:lnTo>
                  <a:pt x="664" y="1402"/>
                </a:lnTo>
                <a:lnTo>
                  <a:pt x="638" y="1485"/>
                </a:lnTo>
                <a:lnTo>
                  <a:pt x="605" y="1570"/>
                </a:lnTo>
                <a:lnTo>
                  <a:pt x="566" y="1657"/>
                </a:lnTo>
                <a:lnTo>
                  <a:pt x="518" y="1745"/>
                </a:lnTo>
                <a:lnTo>
                  <a:pt x="462" y="1836"/>
                </a:lnTo>
                <a:lnTo>
                  <a:pt x="399" y="1928"/>
                </a:lnTo>
                <a:lnTo>
                  <a:pt x="325" y="2023"/>
                </a:lnTo>
                <a:lnTo>
                  <a:pt x="274" y="2091"/>
                </a:lnTo>
                <a:lnTo>
                  <a:pt x="226" y="2159"/>
                </a:lnTo>
                <a:lnTo>
                  <a:pt x="183" y="2229"/>
                </a:lnTo>
                <a:lnTo>
                  <a:pt x="144" y="2298"/>
                </a:lnTo>
                <a:lnTo>
                  <a:pt x="111" y="2370"/>
                </a:lnTo>
                <a:lnTo>
                  <a:pt x="81" y="2441"/>
                </a:lnTo>
                <a:lnTo>
                  <a:pt x="56" y="2511"/>
                </a:lnTo>
                <a:lnTo>
                  <a:pt x="36" y="2583"/>
                </a:lnTo>
                <a:lnTo>
                  <a:pt x="20" y="2654"/>
                </a:lnTo>
                <a:lnTo>
                  <a:pt x="9" y="2723"/>
                </a:lnTo>
                <a:lnTo>
                  <a:pt x="3" y="2794"/>
                </a:lnTo>
                <a:lnTo>
                  <a:pt x="0" y="2861"/>
                </a:lnTo>
                <a:lnTo>
                  <a:pt x="3" y="2929"/>
                </a:lnTo>
                <a:lnTo>
                  <a:pt x="10" y="2997"/>
                </a:lnTo>
                <a:lnTo>
                  <a:pt x="22" y="3062"/>
                </a:lnTo>
                <a:lnTo>
                  <a:pt x="39" y="3125"/>
                </a:lnTo>
                <a:lnTo>
                  <a:pt x="59" y="3185"/>
                </a:lnTo>
                <a:lnTo>
                  <a:pt x="85" y="3244"/>
                </a:lnTo>
                <a:lnTo>
                  <a:pt x="117" y="3302"/>
                </a:lnTo>
                <a:lnTo>
                  <a:pt x="151" y="3357"/>
                </a:lnTo>
                <a:lnTo>
                  <a:pt x="191" y="3409"/>
                </a:lnTo>
                <a:lnTo>
                  <a:pt x="235" y="3459"/>
                </a:lnTo>
                <a:lnTo>
                  <a:pt x="285" y="3505"/>
                </a:lnTo>
                <a:lnTo>
                  <a:pt x="338" y="3548"/>
                </a:lnTo>
                <a:lnTo>
                  <a:pt x="397" y="3587"/>
                </a:lnTo>
                <a:lnTo>
                  <a:pt x="459" y="3623"/>
                </a:lnTo>
                <a:lnTo>
                  <a:pt x="528" y="3656"/>
                </a:lnTo>
                <a:lnTo>
                  <a:pt x="600" y="3684"/>
                </a:lnTo>
                <a:lnTo>
                  <a:pt x="678" y="3708"/>
                </a:lnTo>
                <a:lnTo>
                  <a:pt x="760" y="3728"/>
                </a:lnTo>
                <a:lnTo>
                  <a:pt x="847" y="3743"/>
                </a:lnTo>
                <a:lnTo>
                  <a:pt x="939" y="3753"/>
                </a:lnTo>
                <a:lnTo>
                  <a:pt x="1017" y="3761"/>
                </a:lnTo>
                <a:lnTo>
                  <a:pt x="1089" y="3773"/>
                </a:lnTo>
                <a:lnTo>
                  <a:pt x="1156" y="3786"/>
                </a:lnTo>
                <a:lnTo>
                  <a:pt x="1220" y="3802"/>
                </a:lnTo>
                <a:lnTo>
                  <a:pt x="1277" y="3820"/>
                </a:lnTo>
                <a:lnTo>
                  <a:pt x="1330" y="3842"/>
                </a:lnTo>
                <a:lnTo>
                  <a:pt x="1379" y="3867"/>
                </a:lnTo>
                <a:lnTo>
                  <a:pt x="1424" y="3891"/>
                </a:lnTo>
                <a:lnTo>
                  <a:pt x="1464" y="3920"/>
                </a:lnTo>
                <a:lnTo>
                  <a:pt x="1502" y="3950"/>
                </a:lnTo>
                <a:lnTo>
                  <a:pt x="1535" y="3982"/>
                </a:lnTo>
                <a:lnTo>
                  <a:pt x="1564" y="4016"/>
                </a:lnTo>
                <a:lnTo>
                  <a:pt x="1591" y="4054"/>
                </a:lnTo>
                <a:lnTo>
                  <a:pt x="1614" y="4091"/>
                </a:lnTo>
                <a:lnTo>
                  <a:pt x="1633" y="4132"/>
                </a:lnTo>
                <a:lnTo>
                  <a:pt x="1650" y="4173"/>
                </a:lnTo>
                <a:lnTo>
                  <a:pt x="1666" y="4217"/>
                </a:lnTo>
                <a:lnTo>
                  <a:pt x="1678" y="4261"/>
                </a:lnTo>
                <a:lnTo>
                  <a:pt x="1688" y="4307"/>
                </a:lnTo>
                <a:lnTo>
                  <a:pt x="1695" y="4355"/>
                </a:lnTo>
                <a:lnTo>
                  <a:pt x="1701" y="4405"/>
                </a:lnTo>
                <a:lnTo>
                  <a:pt x="1705" y="4456"/>
                </a:lnTo>
                <a:lnTo>
                  <a:pt x="1708" y="4506"/>
                </a:lnTo>
                <a:lnTo>
                  <a:pt x="1709" y="4559"/>
                </a:lnTo>
                <a:lnTo>
                  <a:pt x="1709" y="4613"/>
                </a:lnTo>
                <a:lnTo>
                  <a:pt x="1708" y="4669"/>
                </a:lnTo>
                <a:lnTo>
                  <a:pt x="1706" y="4723"/>
                </a:lnTo>
                <a:lnTo>
                  <a:pt x="1703" y="4780"/>
                </a:lnTo>
                <a:lnTo>
                  <a:pt x="1698" y="4896"/>
                </a:lnTo>
                <a:lnTo>
                  <a:pt x="1690" y="5013"/>
                </a:lnTo>
                <a:lnTo>
                  <a:pt x="1689" y="5069"/>
                </a:lnTo>
                <a:lnTo>
                  <a:pt x="1690" y="5124"/>
                </a:lnTo>
                <a:lnTo>
                  <a:pt x="1695" y="5180"/>
                </a:lnTo>
                <a:lnTo>
                  <a:pt x="1701" y="5233"/>
                </a:lnTo>
                <a:lnTo>
                  <a:pt x="1711" y="5288"/>
                </a:lnTo>
                <a:lnTo>
                  <a:pt x="1722" y="5340"/>
                </a:lnTo>
                <a:lnTo>
                  <a:pt x="1738" y="5393"/>
                </a:lnTo>
                <a:lnTo>
                  <a:pt x="1754" y="5444"/>
                </a:lnTo>
                <a:lnTo>
                  <a:pt x="1774" y="5494"/>
                </a:lnTo>
                <a:lnTo>
                  <a:pt x="1796" y="5544"/>
                </a:lnTo>
                <a:lnTo>
                  <a:pt x="1820" y="5593"/>
                </a:lnTo>
                <a:lnTo>
                  <a:pt x="1846" y="5639"/>
                </a:lnTo>
                <a:lnTo>
                  <a:pt x="1873" y="5685"/>
                </a:lnTo>
                <a:lnTo>
                  <a:pt x="1904" y="5730"/>
                </a:lnTo>
                <a:lnTo>
                  <a:pt x="1935" y="5775"/>
                </a:lnTo>
                <a:lnTo>
                  <a:pt x="1968" y="5817"/>
                </a:lnTo>
                <a:lnTo>
                  <a:pt x="2004" y="5857"/>
                </a:lnTo>
                <a:lnTo>
                  <a:pt x="2040" y="5896"/>
                </a:lnTo>
                <a:lnTo>
                  <a:pt x="2079" y="5932"/>
                </a:lnTo>
                <a:lnTo>
                  <a:pt x="2120" y="5968"/>
                </a:lnTo>
                <a:lnTo>
                  <a:pt x="2160" y="6001"/>
                </a:lnTo>
                <a:lnTo>
                  <a:pt x="2203" y="6033"/>
                </a:lnTo>
                <a:lnTo>
                  <a:pt x="2246" y="6063"/>
                </a:lnTo>
                <a:lnTo>
                  <a:pt x="2291" y="6090"/>
                </a:lnTo>
                <a:lnTo>
                  <a:pt x="2337" y="6116"/>
                </a:lnTo>
                <a:lnTo>
                  <a:pt x="2385" y="6139"/>
                </a:lnTo>
                <a:lnTo>
                  <a:pt x="2432" y="6159"/>
                </a:lnTo>
                <a:lnTo>
                  <a:pt x="2480" y="6178"/>
                </a:lnTo>
                <a:lnTo>
                  <a:pt x="2530" y="6194"/>
                </a:lnTo>
                <a:lnTo>
                  <a:pt x="2579" y="6208"/>
                </a:lnTo>
                <a:lnTo>
                  <a:pt x="2629" y="6218"/>
                </a:lnTo>
                <a:lnTo>
                  <a:pt x="2680" y="6227"/>
                </a:lnTo>
                <a:lnTo>
                  <a:pt x="6471" y="6227"/>
                </a:lnTo>
                <a:lnTo>
                  <a:pt x="6471"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2630227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pening (12-05-22)-23">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70686626-9F26-42D6-89D0-9A736974D294}"/>
              </a:ext>
            </a:extLst>
          </p:cNvPr>
          <p:cNvSpPr>
            <a:spLocks noGrp="1" noEditPoints="1"/>
          </p:cNvSpPr>
          <p:nvPr>
            <p:ph type="pic" sz="quarter" idx="11"/>
          </p:nvPr>
        </p:nvSpPr>
        <p:spPr bwMode="auto">
          <a:xfrm>
            <a:off x="0" y="0"/>
            <a:ext cx="6283325" cy="6858000"/>
          </a:xfrm>
          <a:custGeom>
            <a:avLst/>
            <a:gdLst>
              <a:gd name="T0" fmla="*/ 2920 w 5803"/>
              <a:gd name="T1" fmla="*/ 6338 h 6338"/>
              <a:gd name="T2" fmla="*/ 4244 w 5803"/>
              <a:gd name="T3" fmla="*/ 3464 h 6338"/>
              <a:gd name="T4" fmla="*/ 4272 w 5803"/>
              <a:gd name="T5" fmla="*/ 3381 h 6338"/>
              <a:gd name="T6" fmla="*/ 4291 w 5803"/>
              <a:gd name="T7" fmla="*/ 3296 h 6338"/>
              <a:gd name="T8" fmla="*/ 4301 w 5803"/>
              <a:gd name="T9" fmla="*/ 3211 h 6338"/>
              <a:gd name="T10" fmla="*/ 4301 w 5803"/>
              <a:gd name="T11" fmla="*/ 3127 h 6338"/>
              <a:gd name="T12" fmla="*/ 4291 w 5803"/>
              <a:gd name="T13" fmla="*/ 3042 h 6338"/>
              <a:gd name="T14" fmla="*/ 4272 w 5803"/>
              <a:gd name="T15" fmla="*/ 2957 h 6338"/>
              <a:gd name="T16" fmla="*/ 4244 w 5803"/>
              <a:gd name="T17" fmla="*/ 2874 h 6338"/>
              <a:gd name="T18" fmla="*/ 2920 w 5803"/>
              <a:gd name="T19" fmla="*/ 0 h 6338"/>
              <a:gd name="T20" fmla="*/ 2807 w 5803"/>
              <a:gd name="T21" fmla="*/ 2832 h 6338"/>
              <a:gd name="T22" fmla="*/ 2840 w 5803"/>
              <a:gd name="T23" fmla="*/ 2915 h 6338"/>
              <a:gd name="T24" fmla="*/ 2863 w 5803"/>
              <a:gd name="T25" fmla="*/ 2999 h 6338"/>
              <a:gd name="T26" fmla="*/ 2877 w 5803"/>
              <a:gd name="T27" fmla="*/ 3084 h 6338"/>
              <a:gd name="T28" fmla="*/ 2883 w 5803"/>
              <a:gd name="T29" fmla="*/ 3169 h 6338"/>
              <a:gd name="T30" fmla="*/ 2877 w 5803"/>
              <a:gd name="T31" fmla="*/ 3254 h 6338"/>
              <a:gd name="T32" fmla="*/ 2863 w 5803"/>
              <a:gd name="T33" fmla="*/ 3339 h 6338"/>
              <a:gd name="T34" fmla="*/ 2840 w 5803"/>
              <a:gd name="T35" fmla="*/ 3423 h 6338"/>
              <a:gd name="T36" fmla="*/ 2807 w 5803"/>
              <a:gd name="T37" fmla="*/ 3506 h 6338"/>
              <a:gd name="T38" fmla="*/ 3001 w 5803"/>
              <a:gd name="T39" fmla="*/ 6338 h 6338"/>
              <a:gd name="T40" fmla="*/ 5727 w 5803"/>
              <a:gd name="T41" fmla="*/ 3506 h 6338"/>
              <a:gd name="T42" fmla="*/ 5760 w 5803"/>
              <a:gd name="T43" fmla="*/ 3423 h 6338"/>
              <a:gd name="T44" fmla="*/ 5783 w 5803"/>
              <a:gd name="T45" fmla="*/ 3339 h 6338"/>
              <a:gd name="T46" fmla="*/ 5797 w 5803"/>
              <a:gd name="T47" fmla="*/ 3254 h 6338"/>
              <a:gd name="T48" fmla="*/ 5803 w 5803"/>
              <a:gd name="T49" fmla="*/ 3169 h 6338"/>
              <a:gd name="T50" fmla="*/ 5797 w 5803"/>
              <a:gd name="T51" fmla="*/ 3084 h 6338"/>
              <a:gd name="T52" fmla="*/ 5783 w 5803"/>
              <a:gd name="T53" fmla="*/ 2999 h 6338"/>
              <a:gd name="T54" fmla="*/ 5760 w 5803"/>
              <a:gd name="T55" fmla="*/ 2915 h 6338"/>
              <a:gd name="T56" fmla="*/ 5727 w 5803"/>
              <a:gd name="T57" fmla="*/ 2832 h 6338"/>
              <a:gd name="T58" fmla="*/ 3001 w 5803"/>
              <a:gd name="T59" fmla="*/ 0 h 6338"/>
              <a:gd name="T60" fmla="*/ 4324 w 5803"/>
              <a:gd name="T61" fmla="*/ 2874 h 6338"/>
              <a:gd name="T62" fmla="*/ 4353 w 5803"/>
              <a:gd name="T63" fmla="*/ 2957 h 6338"/>
              <a:gd name="T64" fmla="*/ 4372 w 5803"/>
              <a:gd name="T65" fmla="*/ 3042 h 6338"/>
              <a:gd name="T66" fmla="*/ 4382 w 5803"/>
              <a:gd name="T67" fmla="*/ 3127 h 6338"/>
              <a:gd name="T68" fmla="*/ 4382 w 5803"/>
              <a:gd name="T69" fmla="*/ 3211 h 6338"/>
              <a:gd name="T70" fmla="*/ 4372 w 5803"/>
              <a:gd name="T71" fmla="*/ 3296 h 6338"/>
              <a:gd name="T72" fmla="*/ 4353 w 5803"/>
              <a:gd name="T73" fmla="*/ 3381 h 6338"/>
              <a:gd name="T74" fmla="*/ 4324 w 5803"/>
              <a:gd name="T75" fmla="*/ 3464 h 6338"/>
              <a:gd name="T76" fmla="*/ 3001 w 5803"/>
              <a:gd name="T77" fmla="*/ 6338 h 6338"/>
              <a:gd name="T78" fmla="*/ 1420 w 5803"/>
              <a:gd name="T79" fmla="*/ 6338 h 6338"/>
              <a:gd name="T80" fmla="*/ 2743 w 5803"/>
              <a:gd name="T81" fmla="*/ 3464 h 6338"/>
              <a:gd name="T82" fmla="*/ 2772 w 5803"/>
              <a:gd name="T83" fmla="*/ 3381 h 6338"/>
              <a:gd name="T84" fmla="*/ 2791 w 5803"/>
              <a:gd name="T85" fmla="*/ 3296 h 6338"/>
              <a:gd name="T86" fmla="*/ 2801 w 5803"/>
              <a:gd name="T87" fmla="*/ 3211 h 6338"/>
              <a:gd name="T88" fmla="*/ 2801 w 5803"/>
              <a:gd name="T89" fmla="*/ 3127 h 6338"/>
              <a:gd name="T90" fmla="*/ 2791 w 5803"/>
              <a:gd name="T91" fmla="*/ 3042 h 6338"/>
              <a:gd name="T92" fmla="*/ 2772 w 5803"/>
              <a:gd name="T93" fmla="*/ 2957 h 6338"/>
              <a:gd name="T94" fmla="*/ 2743 w 5803"/>
              <a:gd name="T95" fmla="*/ 2874 h 6338"/>
              <a:gd name="T96" fmla="*/ 1420 w 5803"/>
              <a:gd name="T97" fmla="*/ 0 h 6338"/>
              <a:gd name="T98" fmla="*/ 1306 w 5803"/>
              <a:gd name="T99" fmla="*/ 2832 h 6338"/>
              <a:gd name="T100" fmla="*/ 1339 w 5803"/>
              <a:gd name="T101" fmla="*/ 2915 h 6338"/>
              <a:gd name="T102" fmla="*/ 1364 w 5803"/>
              <a:gd name="T103" fmla="*/ 2999 h 6338"/>
              <a:gd name="T104" fmla="*/ 1377 w 5803"/>
              <a:gd name="T105" fmla="*/ 3084 h 6338"/>
              <a:gd name="T106" fmla="*/ 1382 w 5803"/>
              <a:gd name="T107" fmla="*/ 3169 h 6338"/>
              <a:gd name="T108" fmla="*/ 1377 w 5803"/>
              <a:gd name="T109" fmla="*/ 3254 h 6338"/>
              <a:gd name="T110" fmla="*/ 1364 w 5803"/>
              <a:gd name="T111" fmla="*/ 3339 h 6338"/>
              <a:gd name="T112" fmla="*/ 1339 w 5803"/>
              <a:gd name="T113" fmla="*/ 3423 h 6338"/>
              <a:gd name="T114" fmla="*/ 1306 w 5803"/>
              <a:gd name="T115" fmla="*/ 3506 h 6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03" h="6338">
                <a:moveTo>
                  <a:pt x="1500" y="6338"/>
                </a:moveTo>
                <a:lnTo>
                  <a:pt x="2920" y="6338"/>
                </a:lnTo>
                <a:lnTo>
                  <a:pt x="4226" y="3506"/>
                </a:lnTo>
                <a:lnTo>
                  <a:pt x="4244" y="3464"/>
                </a:lnTo>
                <a:lnTo>
                  <a:pt x="4260" y="3423"/>
                </a:lnTo>
                <a:lnTo>
                  <a:pt x="4272" y="3381"/>
                </a:lnTo>
                <a:lnTo>
                  <a:pt x="4283" y="3339"/>
                </a:lnTo>
                <a:lnTo>
                  <a:pt x="4291" y="3296"/>
                </a:lnTo>
                <a:lnTo>
                  <a:pt x="4297" y="3254"/>
                </a:lnTo>
                <a:lnTo>
                  <a:pt x="4301" y="3211"/>
                </a:lnTo>
                <a:lnTo>
                  <a:pt x="4303" y="3169"/>
                </a:lnTo>
                <a:lnTo>
                  <a:pt x="4301" y="3127"/>
                </a:lnTo>
                <a:lnTo>
                  <a:pt x="4297" y="3084"/>
                </a:lnTo>
                <a:lnTo>
                  <a:pt x="4291" y="3042"/>
                </a:lnTo>
                <a:lnTo>
                  <a:pt x="4283" y="2999"/>
                </a:lnTo>
                <a:lnTo>
                  <a:pt x="4272" y="2957"/>
                </a:lnTo>
                <a:lnTo>
                  <a:pt x="4260" y="2915"/>
                </a:lnTo>
                <a:lnTo>
                  <a:pt x="4244" y="2874"/>
                </a:lnTo>
                <a:lnTo>
                  <a:pt x="4226" y="2832"/>
                </a:lnTo>
                <a:lnTo>
                  <a:pt x="2920" y="0"/>
                </a:lnTo>
                <a:lnTo>
                  <a:pt x="1500" y="0"/>
                </a:lnTo>
                <a:lnTo>
                  <a:pt x="2807" y="2832"/>
                </a:lnTo>
                <a:lnTo>
                  <a:pt x="2824" y="2874"/>
                </a:lnTo>
                <a:lnTo>
                  <a:pt x="2840" y="2915"/>
                </a:lnTo>
                <a:lnTo>
                  <a:pt x="2853" y="2957"/>
                </a:lnTo>
                <a:lnTo>
                  <a:pt x="2863" y="2999"/>
                </a:lnTo>
                <a:lnTo>
                  <a:pt x="2871" y="3042"/>
                </a:lnTo>
                <a:lnTo>
                  <a:pt x="2877" y="3084"/>
                </a:lnTo>
                <a:lnTo>
                  <a:pt x="2881" y="3127"/>
                </a:lnTo>
                <a:lnTo>
                  <a:pt x="2883" y="3169"/>
                </a:lnTo>
                <a:lnTo>
                  <a:pt x="2881" y="3211"/>
                </a:lnTo>
                <a:lnTo>
                  <a:pt x="2877" y="3254"/>
                </a:lnTo>
                <a:lnTo>
                  <a:pt x="2871" y="3296"/>
                </a:lnTo>
                <a:lnTo>
                  <a:pt x="2863" y="3339"/>
                </a:lnTo>
                <a:lnTo>
                  <a:pt x="2853" y="3381"/>
                </a:lnTo>
                <a:lnTo>
                  <a:pt x="2840" y="3423"/>
                </a:lnTo>
                <a:lnTo>
                  <a:pt x="2824" y="3464"/>
                </a:lnTo>
                <a:lnTo>
                  <a:pt x="2807" y="3506"/>
                </a:lnTo>
                <a:lnTo>
                  <a:pt x="1500" y="6338"/>
                </a:lnTo>
                <a:close/>
                <a:moveTo>
                  <a:pt x="3001" y="6338"/>
                </a:moveTo>
                <a:lnTo>
                  <a:pt x="4421" y="6338"/>
                </a:lnTo>
                <a:lnTo>
                  <a:pt x="5727" y="3506"/>
                </a:lnTo>
                <a:lnTo>
                  <a:pt x="5744" y="3464"/>
                </a:lnTo>
                <a:lnTo>
                  <a:pt x="5760" y="3423"/>
                </a:lnTo>
                <a:lnTo>
                  <a:pt x="5773" y="3381"/>
                </a:lnTo>
                <a:lnTo>
                  <a:pt x="5783" y="3339"/>
                </a:lnTo>
                <a:lnTo>
                  <a:pt x="5792" y="3296"/>
                </a:lnTo>
                <a:lnTo>
                  <a:pt x="5797" y="3254"/>
                </a:lnTo>
                <a:lnTo>
                  <a:pt x="5802" y="3211"/>
                </a:lnTo>
                <a:lnTo>
                  <a:pt x="5803" y="3169"/>
                </a:lnTo>
                <a:lnTo>
                  <a:pt x="5802" y="3127"/>
                </a:lnTo>
                <a:lnTo>
                  <a:pt x="5797" y="3084"/>
                </a:lnTo>
                <a:lnTo>
                  <a:pt x="5792" y="3042"/>
                </a:lnTo>
                <a:lnTo>
                  <a:pt x="5783" y="2999"/>
                </a:lnTo>
                <a:lnTo>
                  <a:pt x="5773" y="2957"/>
                </a:lnTo>
                <a:lnTo>
                  <a:pt x="5760" y="2915"/>
                </a:lnTo>
                <a:lnTo>
                  <a:pt x="5744" y="2874"/>
                </a:lnTo>
                <a:lnTo>
                  <a:pt x="5727" y="2832"/>
                </a:lnTo>
                <a:lnTo>
                  <a:pt x="4421" y="0"/>
                </a:lnTo>
                <a:lnTo>
                  <a:pt x="3001" y="0"/>
                </a:lnTo>
                <a:lnTo>
                  <a:pt x="4306" y="2832"/>
                </a:lnTo>
                <a:lnTo>
                  <a:pt x="4324" y="2874"/>
                </a:lnTo>
                <a:lnTo>
                  <a:pt x="4340" y="2915"/>
                </a:lnTo>
                <a:lnTo>
                  <a:pt x="4353" y="2957"/>
                </a:lnTo>
                <a:lnTo>
                  <a:pt x="4363" y="2999"/>
                </a:lnTo>
                <a:lnTo>
                  <a:pt x="4372" y="3042"/>
                </a:lnTo>
                <a:lnTo>
                  <a:pt x="4378" y="3084"/>
                </a:lnTo>
                <a:lnTo>
                  <a:pt x="4382" y="3127"/>
                </a:lnTo>
                <a:lnTo>
                  <a:pt x="4383" y="3169"/>
                </a:lnTo>
                <a:lnTo>
                  <a:pt x="4382" y="3211"/>
                </a:lnTo>
                <a:lnTo>
                  <a:pt x="4378" y="3254"/>
                </a:lnTo>
                <a:lnTo>
                  <a:pt x="4372" y="3296"/>
                </a:lnTo>
                <a:lnTo>
                  <a:pt x="4363" y="3339"/>
                </a:lnTo>
                <a:lnTo>
                  <a:pt x="4353" y="3381"/>
                </a:lnTo>
                <a:lnTo>
                  <a:pt x="4340" y="3423"/>
                </a:lnTo>
                <a:lnTo>
                  <a:pt x="4324" y="3464"/>
                </a:lnTo>
                <a:lnTo>
                  <a:pt x="4306" y="3506"/>
                </a:lnTo>
                <a:lnTo>
                  <a:pt x="3001" y="6338"/>
                </a:lnTo>
                <a:close/>
                <a:moveTo>
                  <a:pt x="0" y="6338"/>
                </a:moveTo>
                <a:lnTo>
                  <a:pt x="1420" y="6338"/>
                </a:lnTo>
                <a:lnTo>
                  <a:pt x="2726" y="3506"/>
                </a:lnTo>
                <a:lnTo>
                  <a:pt x="2743" y="3464"/>
                </a:lnTo>
                <a:lnTo>
                  <a:pt x="2759" y="3423"/>
                </a:lnTo>
                <a:lnTo>
                  <a:pt x="2772" y="3381"/>
                </a:lnTo>
                <a:lnTo>
                  <a:pt x="2784" y="3339"/>
                </a:lnTo>
                <a:lnTo>
                  <a:pt x="2791" y="3296"/>
                </a:lnTo>
                <a:lnTo>
                  <a:pt x="2798" y="3254"/>
                </a:lnTo>
                <a:lnTo>
                  <a:pt x="2801" y="3211"/>
                </a:lnTo>
                <a:lnTo>
                  <a:pt x="2802" y="3169"/>
                </a:lnTo>
                <a:lnTo>
                  <a:pt x="2801" y="3127"/>
                </a:lnTo>
                <a:lnTo>
                  <a:pt x="2798" y="3084"/>
                </a:lnTo>
                <a:lnTo>
                  <a:pt x="2791" y="3042"/>
                </a:lnTo>
                <a:lnTo>
                  <a:pt x="2784" y="2999"/>
                </a:lnTo>
                <a:lnTo>
                  <a:pt x="2772" y="2957"/>
                </a:lnTo>
                <a:lnTo>
                  <a:pt x="2759" y="2915"/>
                </a:lnTo>
                <a:lnTo>
                  <a:pt x="2743" y="2874"/>
                </a:lnTo>
                <a:lnTo>
                  <a:pt x="2726" y="2832"/>
                </a:lnTo>
                <a:lnTo>
                  <a:pt x="1420" y="0"/>
                </a:lnTo>
                <a:lnTo>
                  <a:pt x="0" y="0"/>
                </a:lnTo>
                <a:lnTo>
                  <a:pt x="1306" y="2832"/>
                </a:lnTo>
                <a:lnTo>
                  <a:pt x="1323" y="2874"/>
                </a:lnTo>
                <a:lnTo>
                  <a:pt x="1339" y="2915"/>
                </a:lnTo>
                <a:lnTo>
                  <a:pt x="1352" y="2957"/>
                </a:lnTo>
                <a:lnTo>
                  <a:pt x="1364" y="2999"/>
                </a:lnTo>
                <a:lnTo>
                  <a:pt x="1371" y="3042"/>
                </a:lnTo>
                <a:lnTo>
                  <a:pt x="1377" y="3084"/>
                </a:lnTo>
                <a:lnTo>
                  <a:pt x="1381" y="3127"/>
                </a:lnTo>
                <a:lnTo>
                  <a:pt x="1382" y="3169"/>
                </a:lnTo>
                <a:lnTo>
                  <a:pt x="1381" y="3211"/>
                </a:lnTo>
                <a:lnTo>
                  <a:pt x="1377" y="3254"/>
                </a:lnTo>
                <a:lnTo>
                  <a:pt x="1371" y="3296"/>
                </a:lnTo>
                <a:lnTo>
                  <a:pt x="1364" y="3339"/>
                </a:lnTo>
                <a:lnTo>
                  <a:pt x="1352" y="3381"/>
                </a:lnTo>
                <a:lnTo>
                  <a:pt x="1339" y="3423"/>
                </a:lnTo>
                <a:lnTo>
                  <a:pt x="1323" y="3464"/>
                </a:lnTo>
                <a:lnTo>
                  <a:pt x="1306" y="3506"/>
                </a:lnTo>
                <a:lnTo>
                  <a:pt x="0" y="6338"/>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3403843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Opening (12-05-22)-27">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44268C7B-5AB2-414D-B3B3-2645BB149714}"/>
              </a:ext>
            </a:extLst>
          </p:cNvPr>
          <p:cNvSpPr>
            <a:spLocks noChangeArrowheads="1"/>
          </p:cNvSpPr>
          <p:nvPr userDrawn="1"/>
        </p:nvSpPr>
        <p:spPr bwMode="auto">
          <a:xfrm>
            <a:off x="4758813" y="0"/>
            <a:ext cx="7431701" cy="6857999"/>
          </a:xfrm>
          <a:prstGeom prst="rect">
            <a:avLst/>
          </a:prstGeom>
          <a:gradFill flip="none" rotWithShape="1">
            <a:gsLst>
              <a:gs pos="6000">
                <a:schemeClr val="accent1"/>
              </a:gs>
              <a:gs pos="51000">
                <a:schemeClr val="accent5"/>
              </a:gs>
              <a:gs pos="90000">
                <a:schemeClr val="accent4"/>
              </a:gs>
            </a:gsLst>
            <a:lin ang="1800000" scaled="0"/>
            <a:tileRect/>
          </a:gradFill>
          <a:ln>
            <a:noFill/>
          </a:ln>
        </p:spPr>
        <p:txBody>
          <a:bodyPr vert="horz" wrap="square" lIns="60951" tIns="30475" rIns="60951" bIns="30475" numCol="1" anchor="t" anchorCtr="0" compatLnSpc="1">
            <a:prstTxWarp prst="textNoShape">
              <a:avLst/>
            </a:prstTxWarp>
          </a:bodyPr>
          <a:lstStyle/>
          <a:p>
            <a:endParaRPr lang="ru-RU" sz="1200"/>
          </a:p>
        </p:txBody>
      </p:sp>
      <p:sp>
        <p:nvSpPr>
          <p:cNvPr id="8" name="Рисунок 7">
            <a:extLst>
              <a:ext uri="{FF2B5EF4-FFF2-40B4-BE49-F238E27FC236}">
                <a16:creationId xmlns:a16="http://schemas.microsoft.com/office/drawing/2014/main" id="{18872480-2169-4628-990C-345E23A105EA}"/>
              </a:ext>
            </a:extLst>
          </p:cNvPr>
          <p:cNvSpPr>
            <a:spLocks noGrp="1"/>
          </p:cNvSpPr>
          <p:nvPr>
            <p:ph type="pic" sz="quarter" idx="12"/>
          </p:nvPr>
        </p:nvSpPr>
        <p:spPr bwMode="auto">
          <a:xfrm>
            <a:off x="0" y="3335975"/>
            <a:ext cx="6800637" cy="3522025"/>
          </a:xfrm>
          <a:custGeom>
            <a:avLst/>
            <a:gdLst>
              <a:gd name="connsiteX0" fmla="*/ 0 w 10200956"/>
              <a:gd name="connsiteY0" fmla="*/ 0 h 5283853"/>
              <a:gd name="connsiteX1" fmla="*/ 3015174 w 10200956"/>
              <a:gd name="connsiteY1" fmla="*/ 0 h 5283853"/>
              <a:gd name="connsiteX2" fmla="*/ 3443594 w 10200956"/>
              <a:gd name="connsiteY2" fmla="*/ 0 h 5283853"/>
              <a:gd name="connsiteX3" fmla="*/ 8242230 w 10200956"/>
              <a:gd name="connsiteY3" fmla="*/ 0 h 5283853"/>
              <a:gd name="connsiteX4" fmla="*/ 10200956 w 10200956"/>
              <a:gd name="connsiteY4" fmla="*/ 5283853 h 5283853"/>
              <a:gd name="connsiteX5" fmla="*/ 5402321 w 10200956"/>
              <a:gd name="connsiteY5" fmla="*/ 5283853 h 5283853"/>
              <a:gd name="connsiteX6" fmla="*/ 4972277 w 10200956"/>
              <a:gd name="connsiteY6" fmla="*/ 5283853 h 5283853"/>
              <a:gd name="connsiteX7" fmla="*/ 0 w 10200956"/>
              <a:gd name="connsiteY7" fmla="*/ 5283853 h 528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0956" h="5283853">
                <a:moveTo>
                  <a:pt x="0" y="0"/>
                </a:moveTo>
                <a:lnTo>
                  <a:pt x="3015174" y="0"/>
                </a:lnTo>
                <a:lnTo>
                  <a:pt x="3443594" y="0"/>
                </a:lnTo>
                <a:lnTo>
                  <a:pt x="8242230" y="0"/>
                </a:lnTo>
                <a:lnTo>
                  <a:pt x="10200956" y="5283853"/>
                </a:lnTo>
                <a:lnTo>
                  <a:pt x="5402321" y="5283853"/>
                </a:lnTo>
                <a:lnTo>
                  <a:pt x="4972277" y="5283853"/>
                </a:lnTo>
                <a:lnTo>
                  <a:pt x="0" y="5283853"/>
                </a:lnTo>
                <a:close/>
              </a:path>
            </a:pathLst>
          </a:custGeom>
          <a:solidFill>
            <a:srgbClr val="D9D9D9"/>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lt1"/>
                </a:solidFill>
              </a:defRPr>
            </a:lvl1pPr>
          </a:lstStyle>
          <a:p>
            <a:pPr lvl="0"/>
            <a:endParaRPr lang="ru-RU">
              <a:solidFill>
                <a:schemeClr val="lt1"/>
              </a:solidFill>
              <a:latin typeface="+mn-lt"/>
            </a:endParaRPr>
          </a:p>
        </p:txBody>
      </p:sp>
      <p:sp>
        <p:nvSpPr>
          <p:cNvPr id="3" name="Freeform 7">
            <a:extLst>
              <a:ext uri="{FF2B5EF4-FFF2-40B4-BE49-F238E27FC236}">
                <a16:creationId xmlns:a16="http://schemas.microsoft.com/office/drawing/2014/main" id="{3CADCBB2-3F48-4E4F-8867-99EFC9C971A0}"/>
              </a:ext>
            </a:extLst>
          </p:cNvPr>
          <p:cNvSpPr>
            <a:spLocks noGrp="1"/>
          </p:cNvSpPr>
          <p:nvPr>
            <p:ph type="pic" sz="quarter" idx="11"/>
          </p:nvPr>
        </p:nvSpPr>
        <p:spPr bwMode="auto">
          <a:xfrm>
            <a:off x="0" y="0"/>
            <a:ext cx="6984555" cy="3522025"/>
          </a:xfrm>
          <a:custGeom>
            <a:avLst/>
            <a:gdLst>
              <a:gd name="T0" fmla="*/ 2028 w 6456"/>
              <a:gd name="T1" fmla="*/ 0 h 3255"/>
              <a:gd name="T2" fmla="*/ 2292 w 6456"/>
              <a:gd name="T3" fmla="*/ 0 h 3255"/>
              <a:gd name="T4" fmla="*/ 5249 w 6456"/>
              <a:gd name="T5" fmla="*/ 0 h 3255"/>
              <a:gd name="T6" fmla="*/ 6456 w 6456"/>
              <a:gd name="T7" fmla="*/ 3255 h 3255"/>
              <a:gd name="T8" fmla="*/ 3499 w 6456"/>
              <a:gd name="T9" fmla="*/ 3255 h 3255"/>
              <a:gd name="T10" fmla="*/ 3234 w 6456"/>
              <a:gd name="T11" fmla="*/ 3255 h 3255"/>
              <a:gd name="T12" fmla="*/ 0 w 6456"/>
              <a:gd name="T13" fmla="*/ 3255 h 3255"/>
              <a:gd name="T14" fmla="*/ 0 w 6456"/>
              <a:gd name="T15" fmla="*/ 0 h 3255"/>
              <a:gd name="T16" fmla="*/ 2028 w 6456"/>
              <a:gd name="T17" fmla="*/ 0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56" h="3255">
                <a:moveTo>
                  <a:pt x="2028" y="0"/>
                </a:moveTo>
                <a:lnTo>
                  <a:pt x="2292" y="0"/>
                </a:lnTo>
                <a:lnTo>
                  <a:pt x="5249" y="0"/>
                </a:lnTo>
                <a:lnTo>
                  <a:pt x="6456" y="3255"/>
                </a:lnTo>
                <a:lnTo>
                  <a:pt x="3499" y="3255"/>
                </a:lnTo>
                <a:lnTo>
                  <a:pt x="3234" y="3255"/>
                </a:lnTo>
                <a:lnTo>
                  <a:pt x="0" y="3255"/>
                </a:lnTo>
                <a:lnTo>
                  <a:pt x="0" y="0"/>
                </a:lnTo>
                <a:lnTo>
                  <a:pt x="2028"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solidFill>
                  <a:schemeClr val="lt1"/>
                </a:solidFill>
              </a:defRPr>
            </a:lvl1pPr>
          </a:lstStyle>
          <a:p>
            <a:pPr lvl="0"/>
            <a:endParaRPr lang="ru-RU">
              <a:solidFill>
                <a:schemeClr val="lt1"/>
              </a:solidFill>
              <a:latin typeface="+mn-lt"/>
            </a:endParaRPr>
          </a:p>
        </p:txBody>
      </p:sp>
    </p:spTree>
    <p:extLst>
      <p:ext uri="{BB962C8B-B14F-4D97-AF65-F5344CB8AC3E}">
        <p14:creationId xmlns:p14="http://schemas.microsoft.com/office/powerpoint/2010/main" val="159841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Opening (12-05-22)-31">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4C8887AA-52F1-43F4-8A14-8B8F65241D96}"/>
              </a:ext>
            </a:extLst>
          </p:cNvPr>
          <p:cNvSpPr>
            <a:spLocks noGrp="1" noEditPoints="1"/>
          </p:cNvSpPr>
          <p:nvPr>
            <p:ph type="pic" sz="quarter" idx="11"/>
          </p:nvPr>
        </p:nvSpPr>
        <p:spPr bwMode="auto">
          <a:xfrm>
            <a:off x="0" y="0"/>
            <a:ext cx="8324688" cy="6858000"/>
          </a:xfrm>
          <a:custGeom>
            <a:avLst/>
            <a:gdLst>
              <a:gd name="T0" fmla="*/ 0 w 7701"/>
              <a:gd name="T1" fmla="*/ 6346 h 6346"/>
              <a:gd name="T2" fmla="*/ 2307 w 7701"/>
              <a:gd name="T3" fmla="*/ 6346 h 6346"/>
              <a:gd name="T4" fmla="*/ 2529 w 7701"/>
              <a:gd name="T5" fmla="*/ 5961 h 6346"/>
              <a:gd name="T6" fmla="*/ 2107 w 7701"/>
              <a:gd name="T7" fmla="*/ 5231 h 6346"/>
              <a:gd name="T8" fmla="*/ 1685 w 7701"/>
              <a:gd name="T9" fmla="*/ 4501 h 6346"/>
              <a:gd name="T10" fmla="*/ 842 w 7701"/>
              <a:gd name="T11" fmla="*/ 4501 h 6346"/>
              <a:gd name="T12" fmla="*/ 0 w 7701"/>
              <a:gd name="T13" fmla="*/ 4501 h 6346"/>
              <a:gd name="T14" fmla="*/ 0 w 7701"/>
              <a:gd name="T15" fmla="*/ 6346 h 6346"/>
              <a:gd name="T16" fmla="*/ 7701 w 7701"/>
              <a:gd name="T17" fmla="*/ 0 h 6346"/>
              <a:gd name="T18" fmla="*/ 4376 w 7701"/>
              <a:gd name="T19" fmla="*/ 0 h 6346"/>
              <a:gd name="T20" fmla="*/ 4775 w 7701"/>
              <a:gd name="T21" fmla="*/ 690 h 6346"/>
              <a:gd name="T22" fmla="*/ 5196 w 7701"/>
              <a:gd name="T23" fmla="*/ 1420 h 6346"/>
              <a:gd name="T24" fmla="*/ 6039 w 7701"/>
              <a:gd name="T25" fmla="*/ 1420 h 6346"/>
              <a:gd name="T26" fmla="*/ 6882 w 7701"/>
              <a:gd name="T27" fmla="*/ 1420 h 6346"/>
              <a:gd name="T28" fmla="*/ 7304 w 7701"/>
              <a:gd name="T29" fmla="*/ 690 h 6346"/>
              <a:gd name="T30" fmla="*/ 7701 w 7701"/>
              <a:gd name="T31" fmla="*/ 0 h 6346"/>
              <a:gd name="T32" fmla="*/ 2506 w 7701"/>
              <a:gd name="T33" fmla="*/ 0 h 6346"/>
              <a:gd name="T34" fmla="*/ 0 w 7701"/>
              <a:gd name="T35" fmla="*/ 0 h 6346"/>
              <a:gd name="T36" fmla="*/ 0 w 7701"/>
              <a:gd name="T37" fmla="*/ 1420 h 6346"/>
              <a:gd name="T38" fmla="*/ 842 w 7701"/>
              <a:gd name="T39" fmla="*/ 1420 h 6346"/>
              <a:gd name="T40" fmla="*/ 1685 w 7701"/>
              <a:gd name="T41" fmla="*/ 1420 h 6346"/>
              <a:gd name="T42" fmla="*/ 2107 w 7701"/>
              <a:gd name="T43" fmla="*/ 690 h 6346"/>
              <a:gd name="T44" fmla="*/ 2506 w 7701"/>
              <a:gd name="T45" fmla="*/ 0 h 6346"/>
              <a:gd name="T46" fmla="*/ 0 w 7701"/>
              <a:gd name="T47" fmla="*/ 1501 h 6346"/>
              <a:gd name="T48" fmla="*/ 0 w 7701"/>
              <a:gd name="T49" fmla="*/ 4420 h 6346"/>
              <a:gd name="T50" fmla="*/ 842 w 7701"/>
              <a:gd name="T51" fmla="*/ 4420 h 6346"/>
              <a:gd name="T52" fmla="*/ 1685 w 7701"/>
              <a:gd name="T53" fmla="*/ 4420 h 6346"/>
              <a:gd name="T54" fmla="*/ 2107 w 7701"/>
              <a:gd name="T55" fmla="*/ 3690 h 6346"/>
              <a:gd name="T56" fmla="*/ 2529 w 7701"/>
              <a:gd name="T57" fmla="*/ 2961 h 6346"/>
              <a:gd name="T58" fmla="*/ 2107 w 7701"/>
              <a:gd name="T59" fmla="*/ 2231 h 6346"/>
              <a:gd name="T60" fmla="*/ 1685 w 7701"/>
              <a:gd name="T61" fmla="*/ 1501 h 6346"/>
              <a:gd name="T62" fmla="*/ 842 w 7701"/>
              <a:gd name="T63" fmla="*/ 1501 h 6346"/>
              <a:gd name="T64" fmla="*/ 0 w 7701"/>
              <a:gd name="T65" fmla="*/ 1501 h 6346"/>
              <a:gd name="T66" fmla="*/ 4284 w 7701"/>
              <a:gd name="T67" fmla="*/ 3002 h 6346"/>
              <a:gd name="T68" fmla="*/ 4704 w 7701"/>
              <a:gd name="T69" fmla="*/ 3730 h 6346"/>
              <a:gd name="T70" fmla="*/ 5126 w 7701"/>
              <a:gd name="T71" fmla="*/ 4461 h 6346"/>
              <a:gd name="T72" fmla="*/ 4704 w 7701"/>
              <a:gd name="T73" fmla="*/ 5191 h 6346"/>
              <a:gd name="T74" fmla="*/ 4284 w 7701"/>
              <a:gd name="T75" fmla="*/ 5921 h 6346"/>
              <a:gd name="T76" fmla="*/ 3440 w 7701"/>
              <a:gd name="T77" fmla="*/ 5921 h 6346"/>
              <a:gd name="T78" fmla="*/ 2598 w 7701"/>
              <a:gd name="T79" fmla="*/ 5921 h 6346"/>
              <a:gd name="T80" fmla="*/ 2177 w 7701"/>
              <a:gd name="T81" fmla="*/ 5191 h 6346"/>
              <a:gd name="T82" fmla="*/ 1755 w 7701"/>
              <a:gd name="T83" fmla="*/ 4461 h 6346"/>
              <a:gd name="T84" fmla="*/ 2177 w 7701"/>
              <a:gd name="T85" fmla="*/ 3730 h 6346"/>
              <a:gd name="T86" fmla="*/ 2598 w 7701"/>
              <a:gd name="T87" fmla="*/ 3000 h 6346"/>
              <a:gd name="T88" fmla="*/ 3440 w 7701"/>
              <a:gd name="T89" fmla="*/ 3002 h 6346"/>
              <a:gd name="T90" fmla="*/ 4284 w 7701"/>
              <a:gd name="T91" fmla="*/ 3002 h 6346"/>
              <a:gd name="T92" fmla="*/ 4284 w 7701"/>
              <a:gd name="T93" fmla="*/ 0 h 6346"/>
              <a:gd name="T94" fmla="*/ 4704 w 7701"/>
              <a:gd name="T95" fmla="*/ 730 h 6346"/>
              <a:gd name="T96" fmla="*/ 5126 w 7701"/>
              <a:gd name="T97" fmla="*/ 1460 h 6346"/>
              <a:gd name="T98" fmla="*/ 4704 w 7701"/>
              <a:gd name="T99" fmla="*/ 2191 h 6346"/>
              <a:gd name="T100" fmla="*/ 4284 w 7701"/>
              <a:gd name="T101" fmla="*/ 2921 h 6346"/>
              <a:gd name="T102" fmla="*/ 3440 w 7701"/>
              <a:gd name="T103" fmla="*/ 2921 h 6346"/>
              <a:gd name="T104" fmla="*/ 2598 w 7701"/>
              <a:gd name="T105" fmla="*/ 2921 h 6346"/>
              <a:gd name="T106" fmla="*/ 2177 w 7701"/>
              <a:gd name="T107" fmla="*/ 2191 h 6346"/>
              <a:gd name="T108" fmla="*/ 1755 w 7701"/>
              <a:gd name="T109" fmla="*/ 1460 h 6346"/>
              <a:gd name="T110" fmla="*/ 2177 w 7701"/>
              <a:gd name="T111" fmla="*/ 730 h 6346"/>
              <a:gd name="T112" fmla="*/ 2598 w 7701"/>
              <a:gd name="T113" fmla="*/ 0 h 6346"/>
              <a:gd name="T114" fmla="*/ 3440 w 7701"/>
              <a:gd name="T115" fmla="*/ 0 h 6346"/>
              <a:gd name="T116" fmla="*/ 4284 w 7701"/>
              <a:gd name="T117" fmla="*/ 0 h 6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01" h="6346">
                <a:moveTo>
                  <a:pt x="0" y="6346"/>
                </a:moveTo>
                <a:lnTo>
                  <a:pt x="2307" y="6346"/>
                </a:lnTo>
                <a:lnTo>
                  <a:pt x="2529" y="5961"/>
                </a:lnTo>
                <a:lnTo>
                  <a:pt x="2107" y="5231"/>
                </a:lnTo>
                <a:lnTo>
                  <a:pt x="1685" y="4501"/>
                </a:lnTo>
                <a:lnTo>
                  <a:pt x="842" y="4501"/>
                </a:lnTo>
                <a:lnTo>
                  <a:pt x="0" y="4501"/>
                </a:lnTo>
                <a:lnTo>
                  <a:pt x="0" y="6346"/>
                </a:lnTo>
                <a:close/>
                <a:moveTo>
                  <a:pt x="7701" y="0"/>
                </a:moveTo>
                <a:lnTo>
                  <a:pt x="4376" y="0"/>
                </a:lnTo>
                <a:lnTo>
                  <a:pt x="4775" y="690"/>
                </a:lnTo>
                <a:lnTo>
                  <a:pt x="5196" y="1420"/>
                </a:lnTo>
                <a:lnTo>
                  <a:pt x="6039" y="1420"/>
                </a:lnTo>
                <a:lnTo>
                  <a:pt x="6882" y="1420"/>
                </a:lnTo>
                <a:lnTo>
                  <a:pt x="7304" y="690"/>
                </a:lnTo>
                <a:lnTo>
                  <a:pt x="7701" y="0"/>
                </a:lnTo>
                <a:close/>
                <a:moveTo>
                  <a:pt x="2506" y="0"/>
                </a:moveTo>
                <a:lnTo>
                  <a:pt x="0" y="0"/>
                </a:lnTo>
                <a:lnTo>
                  <a:pt x="0" y="1420"/>
                </a:lnTo>
                <a:lnTo>
                  <a:pt x="842" y="1420"/>
                </a:lnTo>
                <a:lnTo>
                  <a:pt x="1685" y="1420"/>
                </a:lnTo>
                <a:lnTo>
                  <a:pt x="2107" y="690"/>
                </a:lnTo>
                <a:lnTo>
                  <a:pt x="2506" y="0"/>
                </a:lnTo>
                <a:close/>
                <a:moveTo>
                  <a:pt x="0" y="1501"/>
                </a:moveTo>
                <a:lnTo>
                  <a:pt x="0" y="4420"/>
                </a:lnTo>
                <a:lnTo>
                  <a:pt x="842" y="4420"/>
                </a:lnTo>
                <a:lnTo>
                  <a:pt x="1685" y="4420"/>
                </a:lnTo>
                <a:lnTo>
                  <a:pt x="2107" y="3690"/>
                </a:lnTo>
                <a:lnTo>
                  <a:pt x="2529" y="2961"/>
                </a:lnTo>
                <a:lnTo>
                  <a:pt x="2107" y="2231"/>
                </a:lnTo>
                <a:lnTo>
                  <a:pt x="1685" y="1501"/>
                </a:lnTo>
                <a:lnTo>
                  <a:pt x="842" y="1501"/>
                </a:lnTo>
                <a:lnTo>
                  <a:pt x="0" y="1501"/>
                </a:lnTo>
                <a:close/>
                <a:moveTo>
                  <a:pt x="4284" y="3002"/>
                </a:moveTo>
                <a:lnTo>
                  <a:pt x="4704" y="3730"/>
                </a:lnTo>
                <a:lnTo>
                  <a:pt x="5126" y="4461"/>
                </a:lnTo>
                <a:lnTo>
                  <a:pt x="4704" y="5191"/>
                </a:lnTo>
                <a:lnTo>
                  <a:pt x="4284" y="5921"/>
                </a:lnTo>
                <a:lnTo>
                  <a:pt x="3440" y="5921"/>
                </a:lnTo>
                <a:lnTo>
                  <a:pt x="2598" y="5921"/>
                </a:lnTo>
                <a:lnTo>
                  <a:pt x="2177" y="5191"/>
                </a:lnTo>
                <a:lnTo>
                  <a:pt x="1755" y="4461"/>
                </a:lnTo>
                <a:lnTo>
                  <a:pt x="2177" y="3730"/>
                </a:lnTo>
                <a:lnTo>
                  <a:pt x="2598" y="3000"/>
                </a:lnTo>
                <a:lnTo>
                  <a:pt x="3440" y="3002"/>
                </a:lnTo>
                <a:lnTo>
                  <a:pt x="4284" y="3002"/>
                </a:lnTo>
                <a:close/>
                <a:moveTo>
                  <a:pt x="4284" y="0"/>
                </a:moveTo>
                <a:lnTo>
                  <a:pt x="4704" y="730"/>
                </a:lnTo>
                <a:lnTo>
                  <a:pt x="5126" y="1460"/>
                </a:lnTo>
                <a:lnTo>
                  <a:pt x="4704" y="2191"/>
                </a:lnTo>
                <a:lnTo>
                  <a:pt x="4284" y="2921"/>
                </a:lnTo>
                <a:lnTo>
                  <a:pt x="3440" y="2921"/>
                </a:lnTo>
                <a:lnTo>
                  <a:pt x="2598" y="2921"/>
                </a:lnTo>
                <a:lnTo>
                  <a:pt x="2177" y="2191"/>
                </a:lnTo>
                <a:lnTo>
                  <a:pt x="1755" y="1460"/>
                </a:lnTo>
                <a:lnTo>
                  <a:pt x="2177" y="730"/>
                </a:lnTo>
                <a:lnTo>
                  <a:pt x="2598" y="0"/>
                </a:lnTo>
                <a:lnTo>
                  <a:pt x="3440" y="0"/>
                </a:lnTo>
                <a:lnTo>
                  <a:pt x="4284"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3345437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Opening (12-05-22)-35">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E1E4FA73-8E19-4625-8D03-2C8FD0C465DD}"/>
              </a:ext>
            </a:extLst>
          </p:cNvPr>
          <p:cNvSpPr>
            <a:spLocks noGrp="1"/>
          </p:cNvSpPr>
          <p:nvPr>
            <p:ph type="pic" sz="quarter" idx="11"/>
          </p:nvPr>
        </p:nvSpPr>
        <p:spPr bwMode="auto">
          <a:xfrm>
            <a:off x="5497697" y="0"/>
            <a:ext cx="6694303" cy="6858000"/>
          </a:xfrm>
          <a:custGeom>
            <a:avLst/>
            <a:gdLst>
              <a:gd name="T0" fmla="*/ 6575 w 6575"/>
              <a:gd name="T1" fmla="*/ 6334 h 6334"/>
              <a:gd name="T2" fmla="*/ 724 w 6575"/>
              <a:gd name="T3" fmla="*/ 6334 h 6334"/>
              <a:gd name="T4" fmla="*/ 724 w 6575"/>
              <a:gd name="T5" fmla="*/ 5983 h 6334"/>
              <a:gd name="T6" fmla="*/ 482 w 6575"/>
              <a:gd name="T7" fmla="*/ 5983 h 6334"/>
              <a:gd name="T8" fmla="*/ 482 w 6575"/>
              <a:gd name="T9" fmla="*/ 5632 h 6334"/>
              <a:gd name="T10" fmla="*/ 183 w 6575"/>
              <a:gd name="T11" fmla="*/ 5632 h 6334"/>
              <a:gd name="T12" fmla="*/ 183 w 6575"/>
              <a:gd name="T13" fmla="*/ 5279 h 6334"/>
              <a:gd name="T14" fmla="*/ 334 w 6575"/>
              <a:gd name="T15" fmla="*/ 5279 h 6334"/>
              <a:gd name="T16" fmla="*/ 334 w 6575"/>
              <a:gd name="T17" fmla="*/ 4927 h 6334"/>
              <a:gd name="T18" fmla="*/ 590 w 6575"/>
              <a:gd name="T19" fmla="*/ 4927 h 6334"/>
              <a:gd name="T20" fmla="*/ 590 w 6575"/>
              <a:gd name="T21" fmla="*/ 4574 h 6334"/>
              <a:gd name="T22" fmla="*/ 142 w 6575"/>
              <a:gd name="T23" fmla="*/ 4574 h 6334"/>
              <a:gd name="T24" fmla="*/ 142 w 6575"/>
              <a:gd name="T25" fmla="*/ 4223 h 6334"/>
              <a:gd name="T26" fmla="*/ 0 w 6575"/>
              <a:gd name="T27" fmla="*/ 4223 h 6334"/>
              <a:gd name="T28" fmla="*/ 0 w 6575"/>
              <a:gd name="T29" fmla="*/ 3871 h 6334"/>
              <a:gd name="T30" fmla="*/ 180 w 6575"/>
              <a:gd name="T31" fmla="*/ 3871 h 6334"/>
              <a:gd name="T32" fmla="*/ 180 w 6575"/>
              <a:gd name="T33" fmla="*/ 3518 h 6334"/>
              <a:gd name="T34" fmla="*/ 531 w 6575"/>
              <a:gd name="T35" fmla="*/ 3518 h 6334"/>
              <a:gd name="T36" fmla="*/ 531 w 6575"/>
              <a:gd name="T37" fmla="*/ 3167 h 6334"/>
              <a:gd name="T38" fmla="*/ 900 w 6575"/>
              <a:gd name="T39" fmla="*/ 3167 h 6334"/>
              <a:gd name="T40" fmla="*/ 900 w 6575"/>
              <a:gd name="T41" fmla="*/ 2816 h 6334"/>
              <a:gd name="T42" fmla="*/ 685 w 6575"/>
              <a:gd name="T43" fmla="*/ 2816 h 6334"/>
              <a:gd name="T44" fmla="*/ 685 w 6575"/>
              <a:gd name="T45" fmla="*/ 2463 h 6334"/>
              <a:gd name="T46" fmla="*/ 183 w 6575"/>
              <a:gd name="T47" fmla="*/ 2463 h 6334"/>
              <a:gd name="T48" fmla="*/ 183 w 6575"/>
              <a:gd name="T49" fmla="*/ 2111 h 6334"/>
              <a:gd name="T50" fmla="*/ 338 w 6575"/>
              <a:gd name="T51" fmla="*/ 2111 h 6334"/>
              <a:gd name="T52" fmla="*/ 338 w 6575"/>
              <a:gd name="T53" fmla="*/ 1760 h 6334"/>
              <a:gd name="T54" fmla="*/ 567 w 6575"/>
              <a:gd name="T55" fmla="*/ 1760 h 6334"/>
              <a:gd name="T56" fmla="*/ 567 w 6575"/>
              <a:gd name="T57" fmla="*/ 1407 h 6334"/>
              <a:gd name="T58" fmla="*/ 142 w 6575"/>
              <a:gd name="T59" fmla="*/ 1407 h 6334"/>
              <a:gd name="T60" fmla="*/ 142 w 6575"/>
              <a:gd name="T61" fmla="*/ 1055 h 6334"/>
              <a:gd name="T62" fmla="*/ 0 w 6575"/>
              <a:gd name="T63" fmla="*/ 1055 h 6334"/>
              <a:gd name="T64" fmla="*/ 0 w 6575"/>
              <a:gd name="T65" fmla="*/ 702 h 6334"/>
              <a:gd name="T66" fmla="*/ 360 w 6575"/>
              <a:gd name="T67" fmla="*/ 702 h 6334"/>
              <a:gd name="T68" fmla="*/ 360 w 6575"/>
              <a:gd name="T69" fmla="*/ 351 h 6334"/>
              <a:gd name="T70" fmla="*/ 711 w 6575"/>
              <a:gd name="T71" fmla="*/ 351 h 6334"/>
              <a:gd name="T72" fmla="*/ 711 w 6575"/>
              <a:gd name="T73" fmla="*/ 0 h 6334"/>
              <a:gd name="T74" fmla="*/ 6575 w 6575"/>
              <a:gd name="T75" fmla="*/ 0 h 6334"/>
              <a:gd name="T76" fmla="*/ 6575 w 6575"/>
              <a:gd name="T77" fmla="*/ 3167 h 6334"/>
              <a:gd name="T78" fmla="*/ 6575 w 6575"/>
              <a:gd name="T79" fmla="*/ 6334 h 6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75" h="6334">
                <a:moveTo>
                  <a:pt x="6575" y="6334"/>
                </a:moveTo>
                <a:lnTo>
                  <a:pt x="724" y="6334"/>
                </a:lnTo>
                <a:lnTo>
                  <a:pt x="724" y="5983"/>
                </a:lnTo>
                <a:lnTo>
                  <a:pt x="482" y="5983"/>
                </a:lnTo>
                <a:lnTo>
                  <a:pt x="482" y="5632"/>
                </a:lnTo>
                <a:lnTo>
                  <a:pt x="183" y="5632"/>
                </a:lnTo>
                <a:lnTo>
                  <a:pt x="183" y="5279"/>
                </a:lnTo>
                <a:lnTo>
                  <a:pt x="334" y="5279"/>
                </a:lnTo>
                <a:lnTo>
                  <a:pt x="334" y="4927"/>
                </a:lnTo>
                <a:lnTo>
                  <a:pt x="590" y="4927"/>
                </a:lnTo>
                <a:lnTo>
                  <a:pt x="590" y="4574"/>
                </a:lnTo>
                <a:lnTo>
                  <a:pt x="142" y="4574"/>
                </a:lnTo>
                <a:lnTo>
                  <a:pt x="142" y="4223"/>
                </a:lnTo>
                <a:lnTo>
                  <a:pt x="0" y="4223"/>
                </a:lnTo>
                <a:lnTo>
                  <a:pt x="0" y="3871"/>
                </a:lnTo>
                <a:lnTo>
                  <a:pt x="180" y="3871"/>
                </a:lnTo>
                <a:lnTo>
                  <a:pt x="180" y="3518"/>
                </a:lnTo>
                <a:lnTo>
                  <a:pt x="531" y="3518"/>
                </a:lnTo>
                <a:lnTo>
                  <a:pt x="531" y="3167"/>
                </a:lnTo>
                <a:lnTo>
                  <a:pt x="900" y="3167"/>
                </a:lnTo>
                <a:lnTo>
                  <a:pt x="900" y="2816"/>
                </a:lnTo>
                <a:lnTo>
                  <a:pt x="685" y="2816"/>
                </a:lnTo>
                <a:lnTo>
                  <a:pt x="685" y="2463"/>
                </a:lnTo>
                <a:lnTo>
                  <a:pt x="183" y="2463"/>
                </a:lnTo>
                <a:lnTo>
                  <a:pt x="183" y="2111"/>
                </a:lnTo>
                <a:lnTo>
                  <a:pt x="338" y="2111"/>
                </a:lnTo>
                <a:lnTo>
                  <a:pt x="338" y="1760"/>
                </a:lnTo>
                <a:lnTo>
                  <a:pt x="567" y="1760"/>
                </a:lnTo>
                <a:lnTo>
                  <a:pt x="567" y="1407"/>
                </a:lnTo>
                <a:lnTo>
                  <a:pt x="142" y="1407"/>
                </a:lnTo>
                <a:lnTo>
                  <a:pt x="142" y="1055"/>
                </a:lnTo>
                <a:lnTo>
                  <a:pt x="0" y="1055"/>
                </a:lnTo>
                <a:lnTo>
                  <a:pt x="0" y="702"/>
                </a:lnTo>
                <a:lnTo>
                  <a:pt x="360" y="702"/>
                </a:lnTo>
                <a:lnTo>
                  <a:pt x="360" y="351"/>
                </a:lnTo>
                <a:lnTo>
                  <a:pt x="711" y="351"/>
                </a:lnTo>
                <a:lnTo>
                  <a:pt x="711" y="0"/>
                </a:lnTo>
                <a:lnTo>
                  <a:pt x="6575" y="0"/>
                </a:lnTo>
                <a:lnTo>
                  <a:pt x="6575" y="3167"/>
                </a:lnTo>
                <a:lnTo>
                  <a:pt x="6575" y="6334"/>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2670470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pening (12-05-22)-38">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id="{F18D6275-7490-4872-ABBD-D7C8549F09B9}"/>
              </a:ext>
            </a:extLst>
          </p:cNvPr>
          <p:cNvSpPr>
            <a:spLocks noGrp="1"/>
          </p:cNvSpPr>
          <p:nvPr>
            <p:ph type="pic" sz="quarter" idx="11"/>
          </p:nvPr>
        </p:nvSpPr>
        <p:spPr bwMode="auto">
          <a:xfrm>
            <a:off x="0" y="0"/>
            <a:ext cx="7127782" cy="6858000"/>
          </a:xfrm>
          <a:custGeom>
            <a:avLst/>
            <a:gdLst>
              <a:gd name="T0" fmla="*/ 6264 w 6471"/>
              <a:gd name="T1" fmla="*/ 6165 h 6227"/>
              <a:gd name="T2" fmla="*/ 6137 w 6471"/>
              <a:gd name="T3" fmla="*/ 6013 h 6227"/>
              <a:gd name="T4" fmla="*/ 6033 w 6471"/>
              <a:gd name="T5" fmla="*/ 5876 h 6227"/>
              <a:gd name="T6" fmla="*/ 5934 w 6471"/>
              <a:gd name="T7" fmla="*/ 5720 h 6227"/>
              <a:gd name="T8" fmla="*/ 5850 w 6471"/>
              <a:gd name="T9" fmla="*/ 5545 h 6227"/>
              <a:gd name="T10" fmla="*/ 5791 w 6471"/>
              <a:gd name="T11" fmla="*/ 5350 h 6227"/>
              <a:gd name="T12" fmla="*/ 5767 w 6471"/>
              <a:gd name="T13" fmla="*/ 5137 h 6227"/>
              <a:gd name="T14" fmla="*/ 5789 w 6471"/>
              <a:gd name="T15" fmla="*/ 4905 h 6227"/>
              <a:gd name="T16" fmla="*/ 5866 w 6471"/>
              <a:gd name="T17" fmla="*/ 4657 h 6227"/>
              <a:gd name="T18" fmla="*/ 6009 w 6471"/>
              <a:gd name="T19" fmla="*/ 4391 h 6227"/>
              <a:gd name="T20" fmla="*/ 6197 w 6471"/>
              <a:gd name="T21" fmla="*/ 4136 h 6227"/>
              <a:gd name="T22" fmla="*/ 6327 w 6471"/>
              <a:gd name="T23" fmla="*/ 3929 h 6227"/>
              <a:gd name="T24" fmla="*/ 6415 w 6471"/>
              <a:gd name="T25" fmla="*/ 3716 h 6227"/>
              <a:gd name="T26" fmla="*/ 6462 w 6471"/>
              <a:gd name="T27" fmla="*/ 3504 h 6227"/>
              <a:gd name="T28" fmla="*/ 6468 w 6471"/>
              <a:gd name="T29" fmla="*/ 3298 h 6227"/>
              <a:gd name="T30" fmla="*/ 6432 w 6471"/>
              <a:gd name="T31" fmla="*/ 3102 h 6227"/>
              <a:gd name="T32" fmla="*/ 6354 w 6471"/>
              <a:gd name="T33" fmla="*/ 2925 h 6227"/>
              <a:gd name="T34" fmla="*/ 6236 w 6471"/>
              <a:gd name="T35" fmla="*/ 2768 h 6227"/>
              <a:gd name="T36" fmla="*/ 6074 w 6471"/>
              <a:gd name="T37" fmla="*/ 2640 h 6227"/>
              <a:gd name="T38" fmla="*/ 5871 w 6471"/>
              <a:gd name="T39" fmla="*/ 2543 h 6227"/>
              <a:gd name="T40" fmla="*/ 5624 w 6471"/>
              <a:gd name="T41" fmla="*/ 2484 h 6227"/>
              <a:gd name="T42" fmla="*/ 5382 w 6471"/>
              <a:gd name="T43" fmla="*/ 2454 h 6227"/>
              <a:gd name="T44" fmla="*/ 5194 w 6471"/>
              <a:gd name="T45" fmla="*/ 2407 h 6227"/>
              <a:gd name="T46" fmla="*/ 5047 w 6471"/>
              <a:gd name="T47" fmla="*/ 2336 h 6227"/>
              <a:gd name="T48" fmla="*/ 4936 w 6471"/>
              <a:gd name="T49" fmla="*/ 2245 h 6227"/>
              <a:gd name="T50" fmla="*/ 4857 w 6471"/>
              <a:gd name="T51" fmla="*/ 2136 h 6227"/>
              <a:gd name="T52" fmla="*/ 4805 w 6471"/>
              <a:gd name="T53" fmla="*/ 2010 h 6227"/>
              <a:gd name="T54" fmla="*/ 4776 w 6471"/>
              <a:gd name="T55" fmla="*/ 1872 h 6227"/>
              <a:gd name="T56" fmla="*/ 4763 w 6471"/>
              <a:gd name="T57" fmla="*/ 1721 h 6227"/>
              <a:gd name="T58" fmla="*/ 4763 w 6471"/>
              <a:gd name="T59" fmla="*/ 1558 h 6227"/>
              <a:gd name="T60" fmla="*/ 4773 w 6471"/>
              <a:gd name="T61" fmla="*/ 1331 h 6227"/>
              <a:gd name="T62" fmla="*/ 4781 w 6471"/>
              <a:gd name="T63" fmla="*/ 1103 h 6227"/>
              <a:gd name="T64" fmla="*/ 4760 w 6471"/>
              <a:gd name="T65" fmla="*/ 939 h 6227"/>
              <a:gd name="T66" fmla="*/ 4717 w 6471"/>
              <a:gd name="T67" fmla="*/ 783 h 6227"/>
              <a:gd name="T68" fmla="*/ 4651 w 6471"/>
              <a:gd name="T69" fmla="*/ 634 h 6227"/>
              <a:gd name="T70" fmla="*/ 4567 w 6471"/>
              <a:gd name="T71" fmla="*/ 497 h 6227"/>
              <a:gd name="T72" fmla="*/ 4467 w 6471"/>
              <a:gd name="T73" fmla="*/ 370 h 6227"/>
              <a:gd name="T74" fmla="*/ 4351 w 6471"/>
              <a:gd name="T75" fmla="*/ 259 h 6227"/>
              <a:gd name="T76" fmla="*/ 4225 w 6471"/>
              <a:gd name="T77" fmla="*/ 164 h 6227"/>
              <a:gd name="T78" fmla="*/ 4086 w 6471"/>
              <a:gd name="T79" fmla="*/ 88 h 6227"/>
              <a:gd name="T80" fmla="*/ 3941 w 6471"/>
              <a:gd name="T81" fmla="*/ 33 h 6227"/>
              <a:gd name="T82" fmla="*/ 3791 w 6471"/>
              <a:gd name="T83" fmla="*/ 0 h 6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71" h="6227">
                <a:moveTo>
                  <a:pt x="0" y="6227"/>
                </a:moveTo>
                <a:lnTo>
                  <a:pt x="6316" y="6227"/>
                </a:lnTo>
                <a:lnTo>
                  <a:pt x="6264" y="6165"/>
                </a:lnTo>
                <a:lnTo>
                  <a:pt x="6202" y="6093"/>
                </a:lnTo>
                <a:lnTo>
                  <a:pt x="6170" y="6054"/>
                </a:lnTo>
                <a:lnTo>
                  <a:pt x="6137" y="6013"/>
                </a:lnTo>
                <a:lnTo>
                  <a:pt x="6102" y="5969"/>
                </a:lnTo>
                <a:lnTo>
                  <a:pt x="6068" y="5923"/>
                </a:lnTo>
                <a:lnTo>
                  <a:pt x="6033" y="5876"/>
                </a:lnTo>
                <a:lnTo>
                  <a:pt x="5999" y="5825"/>
                </a:lnTo>
                <a:lnTo>
                  <a:pt x="5966" y="5774"/>
                </a:lnTo>
                <a:lnTo>
                  <a:pt x="5934" y="5720"/>
                </a:lnTo>
                <a:lnTo>
                  <a:pt x="5904" y="5663"/>
                </a:lnTo>
                <a:lnTo>
                  <a:pt x="5876" y="5605"/>
                </a:lnTo>
                <a:lnTo>
                  <a:pt x="5850" y="5545"/>
                </a:lnTo>
                <a:lnTo>
                  <a:pt x="5827" y="5481"/>
                </a:lnTo>
                <a:lnTo>
                  <a:pt x="5807" y="5416"/>
                </a:lnTo>
                <a:lnTo>
                  <a:pt x="5791" y="5350"/>
                </a:lnTo>
                <a:lnTo>
                  <a:pt x="5778" y="5281"/>
                </a:lnTo>
                <a:lnTo>
                  <a:pt x="5771" y="5209"/>
                </a:lnTo>
                <a:lnTo>
                  <a:pt x="5767" y="5137"/>
                </a:lnTo>
                <a:lnTo>
                  <a:pt x="5768" y="5062"/>
                </a:lnTo>
                <a:lnTo>
                  <a:pt x="5776" y="4984"/>
                </a:lnTo>
                <a:lnTo>
                  <a:pt x="5789" y="4905"/>
                </a:lnTo>
                <a:lnTo>
                  <a:pt x="5807" y="4825"/>
                </a:lnTo>
                <a:lnTo>
                  <a:pt x="5833" y="4742"/>
                </a:lnTo>
                <a:lnTo>
                  <a:pt x="5866" y="4657"/>
                </a:lnTo>
                <a:lnTo>
                  <a:pt x="5905" y="4570"/>
                </a:lnTo>
                <a:lnTo>
                  <a:pt x="5953" y="4482"/>
                </a:lnTo>
                <a:lnTo>
                  <a:pt x="6009" y="4391"/>
                </a:lnTo>
                <a:lnTo>
                  <a:pt x="6072" y="4299"/>
                </a:lnTo>
                <a:lnTo>
                  <a:pt x="6146" y="4204"/>
                </a:lnTo>
                <a:lnTo>
                  <a:pt x="6197" y="4136"/>
                </a:lnTo>
                <a:lnTo>
                  <a:pt x="6245" y="4068"/>
                </a:lnTo>
                <a:lnTo>
                  <a:pt x="6288" y="3998"/>
                </a:lnTo>
                <a:lnTo>
                  <a:pt x="6327" y="3929"/>
                </a:lnTo>
                <a:lnTo>
                  <a:pt x="6360" y="3857"/>
                </a:lnTo>
                <a:lnTo>
                  <a:pt x="6390" y="3786"/>
                </a:lnTo>
                <a:lnTo>
                  <a:pt x="6415" y="3716"/>
                </a:lnTo>
                <a:lnTo>
                  <a:pt x="6435" y="3644"/>
                </a:lnTo>
                <a:lnTo>
                  <a:pt x="6451" y="3573"/>
                </a:lnTo>
                <a:lnTo>
                  <a:pt x="6462" y="3504"/>
                </a:lnTo>
                <a:lnTo>
                  <a:pt x="6468" y="3433"/>
                </a:lnTo>
                <a:lnTo>
                  <a:pt x="6471" y="3366"/>
                </a:lnTo>
                <a:lnTo>
                  <a:pt x="6468" y="3298"/>
                </a:lnTo>
                <a:lnTo>
                  <a:pt x="6461" y="3230"/>
                </a:lnTo>
                <a:lnTo>
                  <a:pt x="6449" y="3165"/>
                </a:lnTo>
                <a:lnTo>
                  <a:pt x="6432" y="3102"/>
                </a:lnTo>
                <a:lnTo>
                  <a:pt x="6412" y="3042"/>
                </a:lnTo>
                <a:lnTo>
                  <a:pt x="6386" y="2983"/>
                </a:lnTo>
                <a:lnTo>
                  <a:pt x="6354" y="2925"/>
                </a:lnTo>
                <a:lnTo>
                  <a:pt x="6320" y="2870"/>
                </a:lnTo>
                <a:lnTo>
                  <a:pt x="6280" y="2818"/>
                </a:lnTo>
                <a:lnTo>
                  <a:pt x="6236" y="2768"/>
                </a:lnTo>
                <a:lnTo>
                  <a:pt x="6186" y="2722"/>
                </a:lnTo>
                <a:lnTo>
                  <a:pt x="6133" y="2679"/>
                </a:lnTo>
                <a:lnTo>
                  <a:pt x="6074" y="2640"/>
                </a:lnTo>
                <a:lnTo>
                  <a:pt x="6012" y="2604"/>
                </a:lnTo>
                <a:lnTo>
                  <a:pt x="5943" y="2571"/>
                </a:lnTo>
                <a:lnTo>
                  <a:pt x="5871" y="2543"/>
                </a:lnTo>
                <a:lnTo>
                  <a:pt x="5793" y="2519"/>
                </a:lnTo>
                <a:lnTo>
                  <a:pt x="5711" y="2499"/>
                </a:lnTo>
                <a:lnTo>
                  <a:pt x="5624" y="2484"/>
                </a:lnTo>
                <a:lnTo>
                  <a:pt x="5532" y="2474"/>
                </a:lnTo>
                <a:lnTo>
                  <a:pt x="5454" y="2466"/>
                </a:lnTo>
                <a:lnTo>
                  <a:pt x="5382" y="2454"/>
                </a:lnTo>
                <a:lnTo>
                  <a:pt x="5315" y="2441"/>
                </a:lnTo>
                <a:lnTo>
                  <a:pt x="5251" y="2425"/>
                </a:lnTo>
                <a:lnTo>
                  <a:pt x="5194" y="2407"/>
                </a:lnTo>
                <a:lnTo>
                  <a:pt x="5141" y="2385"/>
                </a:lnTo>
                <a:lnTo>
                  <a:pt x="5092" y="2360"/>
                </a:lnTo>
                <a:lnTo>
                  <a:pt x="5047" y="2336"/>
                </a:lnTo>
                <a:lnTo>
                  <a:pt x="5007" y="2307"/>
                </a:lnTo>
                <a:lnTo>
                  <a:pt x="4969" y="2277"/>
                </a:lnTo>
                <a:lnTo>
                  <a:pt x="4936" y="2245"/>
                </a:lnTo>
                <a:lnTo>
                  <a:pt x="4907" y="2211"/>
                </a:lnTo>
                <a:lnTo>
                  <a:pt x="4880" y="2173"/>
                </a:lnTo>
                <a:lnTo>
                  <a:pt x="4857" y="2136"/>
                </a:lnTo>
                <a:lnTo>
                  <a:pt x="4838" y="2095"/>
                </a:lnTo>
                <a:lnTo>
                  <a:pt x="4821" y="2054"/>
                </a:lnTo>
                <a:lnTo>
                  <a:pt x="4805" y="2010"/>
                </a:lnTo>
                <a:lnTo>
                  <a:pt x="4793" y="1966"/>
                </a:lnTo>
                <a:lnTo>
                  <a:pt x="4783" y="1920"/>
                </a:lnTo>
                <a:lnTo>
                  <a:pt x="4776" y="1872"/>
                </a:lnTo>
                <a:lnTo>
                  <a:pt x="4770" y="1822"/>
                </a:lnTo>
                <a:lnTo>
                  <a:pt x="4766" y="1771"/>
                </a:lnTo>
                <a:lnTo>
                  <a:pt x="4763" y="1721"/>
                </a:lnTo>
                <a:lnTo>
                  <a:pt x="4762" y="1668"/>
                </a:lnTo>
                <a:lnTo>
                  <a:pt x="4762" y="1614"/>
                </a:lnTo>
                <a:lnTo>
                  <a:pt x="4763" y="1558"/>
                </a:lnTo>
                <a:lnTo>
                  <a:pt x="4765" y="1504"/>
                </a:lnTo>
                <a:lnTo>
                  <a:pt x="4768" y="1447"/>
                </a:lnTo>
                <a:lnTo>
                  <a:pt x="4773" y="1331"/>
                </a:lnTo>
                <a:lnTo>
                  <a:pt x="4781" y="1214"/>
                </a:lnTo>
                <a:lnTo>
                  <a:pt x="4782" y="1158"/>
                </a:lnTo>
                <a:lnTo>
                  <a:pt x="4781" y="1103"/>
                </a:lnTo>
                <a:lnTo>
                  <a:pt x="4776" y="1047"/>
                </a:lnTo>
                <a:lnTo>
                  <a:pt x="4770" y="994"/>
                </a:lnTo>
                <a:lnTo>
                  <a:pt x="4760" y="939"/>
                </a:lnTo>
                <a:lnTo>
                  <a:pt x="4749" y="887"/>
                </a:lnTo>
                <a:lnTo>
                  <a:pt x="4733" y="834"/>
                </a:lnTo>
                <a:lnTo>
                  <a:pt x="4717" y="783"/>
                </a:lnTo>
                <a:lnTo>
                  <a:pt x="4697" y="733"/>
                </a:lnTo>
                <a:lnTo>
                  <a:pt x="4675" y="683"/>
                </a:lnTo>
                <a:lnTo>
                  <a:pt x="4651" y="634"/>
                </a:lnTo>
                <a:lnTo>
                  <a:pt x="4625" y="588"/>
                </a:lnTo>
                <a:lnTo>
                  <a:pt x="4598" y="542"/>
                </a:lnTo>
                <a:lnTo>
                  <a:pt x="4567" y="497"/>
                </a:lnTo>
                <a:lnTo>
                  <a:pt x="4536" y="452"/>
                </a:lnTo>
                <a:lnTo>
                  <a:pt x="4503" y="410"/>
                </a:lnTo>
                <a:lnTo>
                  <a:pt x="4467" y="370"/>
                </a:lnTo>
                <a:lnTo>
                  <a:pt x="4431" y="331"/>
                </a:lnTo>
                <a:lnTo>
                  <a:pt x="4392" y="295"/>
                </a:lnTo>
                <a:lnTo>
                  <a:pt x="4351" y="259"/>
                </a:lnTo>
                <a:lnTo>
                  <a:pt x="4311" y="226"/>
                </a:lnTo>
                <a:lnTo>
                  <a:pt x="4268" y="194"/>
                </a:lnTo>
                <a:lnTo>
                  <a:pt x="4225" y="164"/>
                </a:lnTo>
                <a:lnTo>
                  <a:pt x="4180" y="137"/>
                </a:lnTo>
                <a:lnTo>
                  <a:pt x="4134" y="111"/>
                </a:lnTo>
                <a:lnTo>
                  <a:pt x="4086" y="88"/>
                </a:lnTo>
                <a:lnTo>
                  <a:pt x="4039" y="68"/>
                </a:lnTo>
                <a:lnTo>
                  <a:pt x="3991" y="49"/>
                </a:lnTo>
                <a:lnTo>
                  <a:pt x="3941" y="33"/>
                </a:lnTo>
                <a:lnTo>
                  <a:pt x="3892" y="19"/>
                </a:lnTo>
                <a:lnTo>
                  <a:pt x="3842" y="9"/>
                </a:lnTo>
                <a:lnTo>
                  <a:pt x="3791" y="0"/>
                </a:lnTo>
                <a:lnTo>
                  <a:pt x="0" y="0"/>
                </a:lnTo>
                <a:lnTo>
                  <a:pt x="0" y="6227"/>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4192080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pening (12-05-22)-39">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id="{E9AC440E-A5AA-4434-B430-6CF5BAA2A23B}"/>
              </a:ext>
            </a:extLst>
          </p:cNvPr>
          <p:cNvSpPr>
            <a:spLocks noGrp="1" noEditPoints="1"/>
          </p:cNvSpPr>
          <p:nvPr>
            <p:ph type="pic" sz="quarter" idx="11"/>
          </p:nvPr>
        </p:nvSpPr>
        <p:spPr bwMode="auto">
          <a:xfrm>
            <a:off x="4163425" y="0"/>
            <a:ext cx="8028575" cy="6858000"/>
          </a:xfrm>
          <a:custGeom>
            <a:avLst/>
            <a:gdLst>
              <a:gd name="T0" fmla="*/ 5363 w 7426"/>
              <a:gd name="T1" fmla="*/ 556 h 6346"/>
              <a:gd name="T2" fmla="*/ 6394 w 7426"/>
              <a:gd name="T3" fmla="*/ 1747 h 6346"/>
              <a:gd name="T4" fmla="*/ 7426 w 7426"/>
              <a:gd name="T5" fmla="*/ 0 h 6346"/>
              <a:gd name="T6" fmla="*/ 3217 w 7426"/>
              <a:gd name="T7" fmla="*/ 556 h 6346"/>
              <a:gd name="T8" fmla="*/ 4249 w 7426"/>
              <a:gd name="T9" fmla="*/ 1747 h 6346"/>
              <a:gd name="T10" fmla="*/ 5282 w 7426"/>
              <a:gd name="T11" fmla="*/ 556 h 6346"/>
              <a:gd name="T12" fmla="*/ 2064 w 7426"/>
              <a:gd name="T13" fmla="*/ 6346 h 6346"/>
              <a:gd name="T14" fmla="*/ 1548 w 7426"/>
              <a:gd name="T15" fmla="*/ 5236 h 6346"/>
              <a:gd name="T16" fmla="*/ 0 w 7426"/>
              <a:gd name="T17" fmla="*/ 5534 h 6346"/>
              <a:gd name="T18" fmla="*/ 2144 w 7426"/>
              <a:gd name="T19" fmla="*/ 6346 h 6346"/>
              <a:gd name="T20" fmla="*/ 4209 w 7426"/>
              <a:gd name="T21" fmla="*/ 5534 h 6346"/>
              <a:gd name="T22" fmla="*/ 2661 w 7426"/>
              <a:gd name="T23" fmla="*/ 5236 h 6346"/>
              <a:gd name="T24" fmla="*/ 2144 w 7426"/>
              <a:gd name="T25" fmla="*/ 6346 h 6346"/>
              <a:gd name="T26" fmla="*/ 6353 w 7426"/>
              <a:gd name="T27" fmla="*/ 6130 h 6346"/>
              <a:gd name="T28" fmla="*/ 5322 w 7426"/>
              <a:gd name="T29" fmla="*/ 4937 h 6346"/>
              <a:gd name="T30" fmla="*/ 4290 w 7426"/>
              <a:gd name="T31" fmla="*/ 6130 h 6346"/>
              <a:gd name="T32" fmla="*/ 7426 w 7426"/>
              <a:gd name="T33" fmla="*/ 6346 h 6346"/>
              <a:gd name="T34" fmla="*/ 6434 w 7426"/>
              <a:gd name="T35" fmla="*/ 5534 h 6346"/>
              <a:gd name="T36" fmla="*/ 7426 w 7426"/>
              <a:gd name="T37" fmla="*/ 4868 h 6346"/>
              <a:gd name="T38" fmla="*/ 6394 w 7426"/>
              <a:gd name="T39" fmla="*/ 3079 h 6346"/>
              <a:gd name="T40" fmla="*/ 5363 w 7426"/>
              <a:gd name="T41" fmla="*/ 4272 h 6346"/>
              <a:gd name="T42" fmla="*/ 6394 w 7426"/>
              <a:gd name="T43" fmla="*/ 5465 h 6346"/>
              <a:gd name="T44" fmla="*/ 7426 w 7426"/>
              <a:gd name="T45" fmla="*/ 3582 h 6346"/>
              <a:gd name="T46" fmla="*/ 6434 w 7426"/>
              <a:gd name="T47" fmla="*/ 1818 h 6346"/>
              <a:gd name="T48" fmla="*/ 6951 w 7426"/>
              <a:gd name="T49" fmla="*/ 3307 h 6346"/>
              <a:gd name="T50" fmla="*/ 1071 w 7426"/>
              <a:gd name="T51" fmla="*/ 4272 h 6346"/>
              <a:gd name="T52" fmla="*/ 2104 w 7426"/>
              <a:gd name="T53" fmla="*/ 3079 h 6346"/>
              <a:gd name="T54" fmla="*/ 3136 w 7426"/>
              <a:gd name="T55" fmla="*/ 4272 h 6346"/>
              <a:gd name="T56" fmla="*/ 2104 w 7426"/>
              <a:gd name="T57" fmla="*/ 5465 h 6346"/>
              <a:gd name="T58" fmla="*/ 2144 w 7426"/>
              <a:gd name="T59" fmla="*/ 3010 h 6346"/>
              <a:gd name="T60" fmla="*/ 2661 w 7426"/>
              <a:gd name="T61" fmla="*/ 1520 h 6346"/>
              <a:gd name="T62" fmla="*/ 4209 w 7426"/>
              <a:gd name="T63" fmla="*/ 1818 h 6346"/>
              <a:gd name="T64" fmla="*/ 3692 w 7426"/>
              <a:gd name="T65" fmla="*/ 3307 h 6346"/>
              <a:gd name="T66" fmla="*/ 2144 w 7426"/>
              <a:gd name="T67" fmla="*/ 3010 h 6346"/>
              <a:gd name="T68" fmla="*/ 3217 w 7426"/>
              <a:gd name="T69" fmla="*/ 3676 h 6346"/>
              <a:gd name="T70" fmla="*/ 4765 w 7426"/>
              <a:gd name="T71" fmla="*/ 3378 h 6346"/>
              <a:gd name="T72" fmla="*/ 5282 w 7426"/>
              <a:gd name="T73" fmla="*/ 4868 h 6346"/>
              <a:gd name="T74" fmla="*/ 3732 w 7426"/>
              <a:gd name="T75" fmla="*/ 5166 h 6346"/>
              <a:gd name="T76" fmla="*/ 4290 w 7426"/>
              <a:gd name="T77" fmla="*/ 2414 h 6346"/>
              <a:gd name="T78" fmla="*/ 5322 w 7426"/>
              <a:gd name="T79" fmla="*/ 1221 h 6346"/>
              <a:gd name="T80" fmla="*/ 6353 w 7426"/>
              <a:gd name="T81" fmla="*/ 2414 h 6346"/>
              <a:gd name="T82" fmla="*/ 5322 w 7426"/>
              <a:gd name="T83" fmla="*/ 3605 h 6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26" h="6346">
                <a:moveTo>
                  <a:pt x="7426" y="0"/>
                </a:moveTo>
                <a:lnTo>
                  <a:pt x="5363" y="0"/>
                </a:lnTo>
                <a:lnTo>
                  <a:pt x="5363" y="556"/>
                </a:lnTo>
                <a:lnTo>
                  <a:pt x="5363" y="1151"/>
                </a:lnTo>
                <a:lnTo>
                  <a:pt x="5878" y="1449"/>
                </a:lnTo>
                <a:lnTo>
                  <a:pt x="6394" y="1747"/>
                </a:lnTo>
                <a:lnTo>
                  <a:pt x="6911" y="1449"/>
                </a:lnTo>
                <a:lnTo>
                  <a:pt x="7426" y="1151"/>
                </a:lnTo>
                <a:lnTo>
                  <a:pt x="7426" y="0"/>
                </a:lnTo>
                <a:close/>
                <a:moveTo>
                  <a:pt x="5282" y="0"/>
                </a:moveTo>
                <a:lnTo>
                  <a:pt x="3217" y="0"/>
                </a:lnTo>
                <a:lnTo>
                  <a:pt x="3217" y="556"/>
                </a:lnTo>
                <a:lnTo>
                  <a:pt x="3217" y="1151"/>
                </a:lnTo>
                <a:lnTo>
                  <a:pt x="3732" y="1449"/>
                </a:lnTo>
                <a:lnTo>
                  <a:pt x="4249" y="1747"/>
                </a:lnTo>
                <a:lnTo>
                  <a:pt x="4765" y="1449"/>
                </a:lnTo>
                <a:lnTo>
                  <a:pt x="5282" y="1151"/>
                </a:lnTo>
                <a:lnTo>
                  <a:pt x="5282" y="556"/>
                </a:lnTo>
                <a:lnTo>
                  <a:pt x="5282" y="0"/>
                </a:lnTo>
                <a:close/>
                <a:moveTo>
                  <a:pt x="0" y="6346"/>
                </a:moveTo>
                <a:lnTo>
                  <a:pt x="2064" y="6346"/>
                </a:lnTo>
                <a:lnTo>
                  <a:pt x="2064" y="6130"/>
                </a:lnTo>
                <a:lnTo>
                  <a:pt x="2064" y="5534"/>
                </a:lnTo>
                <a:lnTo>
                  <a:pt x="1548" y="5236"/>
                </a:lnTo>
                <a:lnTo>
                  <a:pt x="1031" y="4937"/>
                </a:lnTo>
                <a:lnTo>
                  <a:pt x="516" y="5236"/>
                </a:lnTo>
                <a:lnTo>
                  <a:pt x="0" y="5534"/>
                </a:lnTo>
                <a:lnTo>
                  <a:pt x="0" y="6130"/>
                </a:lnTo>
                <a:lnTo>
                  <a:pt x="0" y="6346"/>
                </a:lnTo>
                <a:close/>
                <a:moveTo>
                  <a:pt x="2144" y="6346"/>
                </a:moveTo>
                <a:lnTo>
                  <a:pt x="4209" y="6346"/>
                </a:lnTo>
                <a:lnTo>
                  <a:pt x="4209" y="6130"/>
                </a:lnTo>
                <a:lnTo>
                  <a:pt x="4209" y="5534"/>
                </a:lnTo>
                <a:lnTo>
                  <a:pt x="3692" y="5236"/>
                </a:lnTo>
                <a:lnTo>
                  <a:pt x="3177" y="4937"/>
                </a:lnTo>
                <a:lnTo>
                  <a:pt x="2661" y="5236"/>
                </a:lnTo>
                <a:lnTo>
                  <a:pt x="2144" y="5534"/>
                </a:lnTo>
                <a:lnTo>
                  <a:pt x="2144" y="6130"/>
                </a:lnTo>
                <a:lnTo>
                  <a:pt x="2144" y="6346"/>
                </a:lnTo>
                <a:close/>
                <a:moveTo>
                  <a:pt x="4290" y="6346"/>
                </a:moveTo>
                <a:lnTo>
                  <a:pt x="6353" y="6346"/>
                </a:lnTo>
                <a:lnTo>
                  <a:pt x="6353" y="6130"/>
                </a:lnTo>
                <a:lnTo>
                  <a:pt x="6353" y="5534"/>
                </a:lnTo>
                <a:lnTo>
                  <a:pt x="5838" y="5236"/>
                </a:lnTo>
                <a:lnTo>
                  <a:pt x="5322" y="4937"/>
                </a:lnTo>
                <a:lnTo>
                  <a:pt x="4805" y="5236"/>
                </a:lnTo>
                <a:lnTo>
                  <a:pt x="4290" y="5534"/>
                </a:lnTo>
                <a:lnTo>
                  <a:pt x="4290" y="6130"/>
                </a:lnTo>
                <a:lnTo>
                  <a:pt x="4290" y="6346"/>
                </a:lnTo>
                <a:close/>
                <a:moveTo>
                  <a:pt x="6434" y="6346"/>
                </a:moveTo>
                <a:lnTo>
                  <a:pt x="7426" y="6346"/>
                </a:lnTo>
                <a:lnTo>
                  <a:pt x="7426" y="4960"/>
                </a:lnTo>
                <a:lnTo>
                  <a:pt x="6951" y="5236"/>
                </a:lnTo>
                <a:lnTo>
                  <a:pt x="6434" y="5534"/>
                </a:lnTo>
                <a:lnTo>
                  <a:pt x="6434" y="6130"/>
                </a:lnTo>
                <a:lnTo>
                  <a:pt x="6434" y="6346"/>
                </a:lnTo>
                <a:close/>
                <a:moveTo>
                  <a:pt x="7426" y="4868"/>
                </a:moveTo>
                <a:lnTo>
                  <a:pt x="7426" y="3676"/>
                </a:lnTo>
                <a:lnTo>
                  <a:pt x="6911" y="3378"/>
                </a:lnTo>
                <a:lnTo>
                  <a:pt x="6394" y="3079"/>
                </a:lnTo>
                <a:lnTo>
                  <a:pt x="5878" y="3378"/>
                </a:lnTo>
                <a:lnTo>
                  <a:pt x="5363" y="3676"/>
                </a:lnTo>
                <a:lnTo>
                  <a:pt x="5363" y="4272"/>
                </a:lnTo>
                <a:lnTo>
                  <a:pt x="5363" y="4868"/>
                </a:lnTo>
                <a:lnTo>
                  <a:pt x="5878" y="5166"/>
                </a:lnTo>
                <a:lnTo>
                  <a:pt x="6394" y="5465"/>
                </a:lnTo>
                <a:lnTo>
                  <a:pt x="6911" y="5166"/>
                </a:lnTo>
                <a:lnTo>
                  <a:pt x="7426" y="4868"/>
                </a:lnTo>
                <a:close/>
                <a:moveTo>
                  <a:pt x="7426" y="3582"/>
                </a:moveTo>
                <a:lnTo>
                  <a:pt x="7426" y="1244"/>
                </a:lnTo>
                <a:lnTo>
                  <a:pt x="6951" y="1520"/>
                </a:lnTo>
                <a:lnTo>
                  <a:pt x="6434" y="1818"/>
                </a:lnTo>
                <a:lnTo>
                  <a:pt x="6434" y="2414"/>
                </a:lnTo>
                <a:lnTo>
                  <a:pt x="6434" y="3010"/>
                </a:lnTo>
                <a:lnTo>
                  <a:pt x="6951" y="3307"/>
                </a:lnTo>
                <a:lnTo>
                  <a:pt x="7426" y="3582"/>
                </a:lnTo>
                <a:close/>
                <a:moveTo>
                  <a:pt x="1071" y="4868"/>
                </a:moveTo>
                <a:lnTo>
                  <a:pt x="1071" y="4272"/>
                </a:lnTo>
                <a:lnTo>
                  <a:pt x="1071" y="3676"/>
                </a:lnTo>
                <a:lnTo>
                  <a:pt x="1588" y="3378"/>
                </a:lnTo>
                <a:lnTo>
                  <a:pt x="2104" y="3079"/>
                </a:lnTo>
                <a:lnTo>
                  <a:pt x="2621" y="3378"/>
                </a:lnTo>
                <a:lnTo>
                  <a:pt x="3136" y="3676"/>
                </a:lnTo>
                <a:lnTo>
                  <a:pt x="3136" y="4272"/>
                </a:lnTo>
                <a:lnTo>
                  <a:pt x="3136" y="4868"/>
                </a:lnTo>
                <a:lnTo>
                  <a:pt x="2621" y="5166"/>
                </a:lnTo>
                <a:lnTo>
                  <a:pt x="2104" y="5465"/>
                </a:lnTo>
                <a:lnTo>
                  <a:pt x="1588" y="5166"/>
                </a:lnTo>
                <a:lnTo>
                  <a:pt x="1071" y="4868"/>
                </a:lnTo>
                <a:close/>
                <a:moveTo>
                  <a:pt x="2144" y="3010"/>
                </a:moveTo>
                <a:lnTo>
                  <a:pt x="2144" y="2414"/>
                </a:lnTo>
                <a:lnTo>
                  <a:pt x="2144" y="1818"/>
                </a:lnTo>
                <a:lnTo>
                  <a:pt x="2661" y="1520"/>
                </a:lnTo>
                <a:lnTo>
                  <a:pt x="3177" y="1221"/>
                </a:lnTo>
                <a:lnTo>
                  <a:pt x="3692" y="1520"/>
                </a:lnTo>
                <a:lnTo>
                  <a:pt x="4209" y="1818"/>
                </a:lnTo>
                <a:lnTo>
                  <a:pt x="4209" y="2414"/>
                </a:lnTo>
                <a:lnTo>
                  <a:pt x="4209" y="3010"/>
                </a:lnTo>
                <a:lnTo>
                  <a:pt x="3692" y="3307"/>
                </a:lnTo>
                <a:lnTo>
                  <a:pt x="3177" y="3605"/>
                </a:lnTo>
                <a:lnTo>
                  <a:pt x="2661" y="3307"/>
                </a:lnTo>
                <a:lnTo>
                  <a:pt x="2144" y="3010"/>
                </a:lnTo>
                <a:close/>
                <a:moveTo>
                  <a:pt x="3217" y="4868"/>
                </a:moveTo>
                <a:lnTo>
                  <a:pt x="3217" y="4272"/>
                </a:lnTo>
                <a:lnTo>
                  <a:pt x="3217" y="3676"/>
                </a:lnTo>
                <a:lnTo>
                  <a:pt x="3732" y="3378"/>
                </a:lnTo>
                <a:lnTo>
                  <a:pt x="4249" y="3079"/>
                </a:lnTo>
                <a:lnTo>
                  <a:pt x="4765" y="3378"/>
                </a:lnTo>
                <a:lnTo>
                  <a:pt x="5282" y="3676"/>
                </a:lnTo>
                <a:lnTo>
                  <a:pt x="5282" y="4272"/>
                </a:lnTo>
                <a:lnTo>
                  <a:pt x="5282" y="4868"/>
                </a:lnTo>
                <a:lnTo>
                  <a:pt x="4765" y="5166"/>
                </a:lnTo>
                <a:lnTo>
                  <a:pt x="4249" y="5465"/>
                </a:lnTo>
                <a:lnTo>
                  <a:pt x="3732" y="5166"/>
                </a:lnTo>
                <a:lnTo>
                  <a:pt x="3217" y="4868"/>
                </a:lnTo>
                <a:close/>
                <a:moveTo>
                  <a:pt x="4290" y="3010"/>
                </a:moveTo>
                <a:lnTo>
                  <a:pt x="4290" y="2414"/>
                </a:lnTo>
                <a:lnTo>
                  <a:pt x="4290" y="1818"/>
                </a:lnTo>
                <a:lnTo>
                  <a:pt x="4805" y="1520"/>
                </a:lnTo>
                <a:lnTo>
                  <a:pt x="5322" y="1221"/>
                </a:lnTo>
                <a:lnTo>
                  <a:pt x="5838" y="1520"/>
                </a:lnTo>
                <a:lnTo>
                  <a:pt x="6353" y="1818"/>
                </a:lnTo>
                <a:lnTo>
                  <a:pt x="6353" y="2414"/>
                </a:lnTo>
                <a:lnTo>
                  <a:pt x="6353" y="3010"/>
                </a:lnTo>
                <a:lnTo>
                  <a:pt x="5838" y="3307"/>
                </a:lnTo>
                <a:lnTo>
                  <a:pt x="5322" y="3605"/>
                </a:lnTo>
                <a:lnTo>
                  <a:pt x="4805" y="3307"/>
                </a:lnTo>
                <a:lnTo>
                  <a:pt x="4290" y="301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2506560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pening (12-05-22)-41">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1F367A98-017B-4D80-9F84-EC641336B928}"/>
              </a:ext>
            </a:extLst>
          </p:cNvPr>
          <p:cNvSpPr>
            <a:spLocks noGrp="1"/>
          </p:cNvSpPr>
          <p:nvPr>
            <p:ph type="pic" sz="quarter" idx="11"/>
          </p:nvPr>
        </p:nvSpPr>
        <p:spPr bwMode="auto">
          <a:xfrm>
            <a:off x="0" y="0"/>
            <a:ext cx="5719140" cy="5720427"/>
          </a:xfrm>
          <a:custGeom>
            <a:avLst/>
            <a:gdLst>
              <a:gd name="T0" fmla="*/ 5269 w 5269"/>
              <a:gd name="T1" fmla="*/ 0 h 5270"/>
              <a:gd name="T2" fmla="*/ 0 w 5269"/>
              <a:gd name="T3" fmla="*/ 0 h 5270"/>
              <a:gd name="T4" fmla="*/ 0 w 5269"/>
              <a:gd name="T5" fmla="*/ 5270 h 5270"/>
              <a:gd name="T6" fmla="*/ 271 w 5269"/>
              <a:gd name="T7" fmla="*/ 5262 h 5270"/>
              <a:gd name="T8" fmla="*/ 539 w 5269"/>
              <a:gd name="T9" fmla="*/ 5242 h 5270"/>
              <a:gd name="T10" fmla="*/ 802 w 5269"/>
              <a:gd name="T11" fmla="*/ 5209 h 5270"/>
              <a:gd name="T12" fmla="*/ 1061 w 5269"/>
              <a:gd name="T13" fmla="*/ 5163 h 5270"/>
              <a:gd name="T14" fmla="*/ 1316 w 5269"/>
              <a:gd name="T15" fmla="*/ 5104 h 5270"/>
              <a:gd name="T16" fmla="*/ 1567 w 5269"/>
              <a:gd name="T17" fmla="*/ 5032 h 5270"/>
              <a:gd name="T18" fmla="*/ 1812 w 5269"/>
              <a:gd name="T19" fmla="*/ 4950 h 5270"/>
              <a:gd name="T20" fmla="*/ 2051 w 5269"/>
              <a:gd name="T21" fmla="*/ 4855 h 5270"/>
              <a:gd name="T22" fmla="*/ 2284 w 5269"/>
              <a:gd name="T23" fmla="*/ 4750 h 5270"/>
              <a:gd name="T24" fmla="*/ 2511 w 5269"/>
              <a:gd name="T25" fmla="*/ 4633 h 5270"/>
              <a:gd name="T26" fmla="*/ 2732 w 5269"/>
              <a:gd name="T27" fmla="*/ 4506 h 5270"/>
              <a:gd name="T28" fmla="*/ 2946 w 5269"/>
              <a:gd name="T29" fmla="*/ 4369 h 5270"/>
              <a:gd name="T30" fmla="*/ 3152 w 5269"/>
              <a:gd name="T31" fmla="*/ 4223 h 5270"/>
              <a:gd name="T32" fmla="*/ 3351 w 5269"/>
              <a:gd name="T33" fmla="*/ 4066 h 5270"/>
              <a:gd name="T34" fmla="*/ 3542 w 5269"/>
              <a:gd name="T35" fmla="*/ 3900 h 5270"/>
              <a:gd name="T36" fmla="*/ 3725 w 5269"/>
              <a:gd name="T37" fmla="*/ 3726 h 5270"/>
              <a:gd name="T38" fmla="*/ 3901 w 5269"/>
              <a:gd name="T39" fmla="*/ 3543 h 5270"/>
              <a:gd name="T40" fmla="*/ 4067 w 5269"/>
              <a:gd name="T41" fmla="*/ 3351 h 5270"/>
              <a:gd name="T42" fmla="*/ 4222 w 5269"/>
              <a:gd name="T43" fmla="*/ 3153 h 5270"/>
              <a:gd name="T44" fmla="*/ 4369 w 5269"/>
              <a:gd name="T45" fmla="*/ 2947 h 5270"/>
              <a:gd name="T46" fmla="*/ 4506 w 5269"/>
              <a:gd name="T47" fmla="*/ 2732 h 5270"/>
              <a:gd name="T48" fmla="*/ 4632 w 5269"/>
              <a:gd name="T49" fmla="*/ 2512 h 5270"/>
              <a:gd name="T50" fmla="*/ 4749 w 5269"/>
              <a:gd name="T51" fmla="*/ 2284 h 5270"/>
              <a:gd name="T52" fmla="*/ 4856 w 5269"/>
              <a:gd name="T53" fmla="*/ 2051 h 5270"/>
              <a:gd name="T54" fmla="*/ 4949 w 5269"/>
              <a:gd name="T55" fmla="*/ 1812 h 5270"/>
              <a:gd name="T56" fmla="*/ 5033 w 5269"/>
              <a:gd name="T57" fmla="*/ 1567 h 5270"/>
              <a:gd name="T58" fmla="*/ 5103 w 5269"/>
              <a:gd name="T59" fmla="*/ 1316 h 5270"/>
              <a:gd name="T60" fmla="*/ 5162 w 5269"/>
              <a:gd name="T61" fmla="*/ 1061 h 5270"/>
              <a:gd name="T62" fmla="*/ 5208 w 5269"/>
              <a:gd name="T63" fmla="*/ 802 h 5270"/>
              <a:gd name="T64" fmla="*/ 5242 w 5269"/>
              <a:gd name="T65" fmla="*/ 539 h 5270"/>
              <a:gd name="T66" fmla="*/ 5262 w 5269"/>
              <a:gd name="T67" fmla="*/ 271 h 5270"/>
              <a:gd name="T68" fmla="*/ 5269 w 5269"/>
              <a:gd name="T69" fmla="*/ 0 h 5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69" h="5270">
                <a:moveTo>
                  <a:pt x="5269" y="0"/>
                </a:moveTo>
                <a:lnTo>
                  <a:pt x="0" y="0"/>
                </a:lnTo>
                <a:lnTo>
                  <a:pt x="0" y="5270"/>
                </a:lnTo>
                <a:lnTo>
                  <a:pt x="271" y="5262"/>
                </a:lnTo>
                <a:lnTo>
                  <a:pt x="539" y="5242"/>
                </a:lnTo>
                <a:lnTo>
                  <a:pt x="802" y="5209"/>
                </a:lnTo>
                <a:lnTo>
                  <a:pt x="1061" y="5163"/>
                </a:lnTo>
                <a:lnTo>
                  <a:pt x="1316" y="5104"/>
                </a:lnTo>
                <a:lnTo>
                  <a:pt x="1567" y="5032"/>
                </a:lnTo>
                <a:lnTo>
                  <a:pt x="1812" y="4950"/>
                </a:lnTo>
                <a:lnTo>
                  <a:pt x="2051" y="4855"/>
                </a:lnTo>
                <a:lnTo>
                  <a:pt x="2284" y="4750"/>
                </a:lnTo>
                <a:lnTo>
                  <a:pt x="2511" y="4633"/>
                </a:lnTo>
                <a:lnTo>
                  <a:pt x="2732" y="4506"/>
                </a:lnTo>
                <a:lnTo>
                  <a:pt x="2946" y="4369"/>
                </a:lnTo>
                <a:lnTo>
                  <a:pt x="3152" y="4223"/>
                </a:lnTo>
                <a:lnTo>
                  <a:pt x="3351" y="4066"/>
                </a:lnTo>
                <a:lnTo>
                  <a:pt x="3542" y="3900"/>
                </a:lnTo>
                <a:lnTo>
                  <a:pt x="3725" y="3726"/>
                </a:lnTo>
                <a:lnTo>
                  <a:pt x="3901" y="3543"/>
                </a:lnTo>
                <a:lnTo>
                  <a:pt x="4067" y="3351"/>
                </a:lnTo>
                <a:lnTo>
                  <a:pt x="4222" y="3153"/>
                </a:lnTo>
                <a:lnTo>
                  <a:pt x="4369" y="2947"/>
                </a:lnTo>
                <a:lnTo>
                  <a:pt x="4506" y="2732"/>
                </a:lnTo>
                <a:lnTo>
                  <a:pt x="4632" y="2512"/>
                </a:lnTo>
                <a:lnTo>
                  <a:pt x="4749" y="2284"/>
                </a:lnTo>
                <a:lnTo>
                  <a:pt x="4856" y="2051"/>
                </a:lnTo>
                <a:lnTo>
                  <a:pt x="4949" y="1812"/>
                </a:lnTo>
                <a:lnTo>
                  <a:pt x="5033" y="1567"/>
                </a:lnTo>
                <a:lnTo>
                  <a:pt x="5103" y="1316"/>
                </a:lnTo>
                <a:lnTo>
                  <a:pt x="5162" y="1061"/>
                </a:lnTo>
                <a:lnTo>
                  <a:pt x="5208" y="802"/>
                </a:lnTo>
                <a:lnTo>
                  <a:pt x="5242" y="539"/>
                </a:lnTo>
                <a:lnTo>
                  <a:pt x="5262" y="271"/>
                </a:lnTo>
                <a:lnTo>
                  <a:pt x="5269"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
        <p:nvSpPr>
          <p:cNvPr id="9" name="Freeform 12">
            <a:extLst>
              <a:ext uri="{FF2B5EF4-FFF2-40B4-BE49-F238E27FC236}">
                <a16:creationId xmlns:a16="http://schemas.microsoft.com/office/drawing/2014/main" id="{C7E6955B-5061-4A36-808E-6F1DFE0D93F7}"/>
              </a:ext>
            </a:extLst>
          </p:cNvPr>
          <p:cNvSpPr>
            <a:spLocks noGrp="1"/>
          </p:cNvSpPr>
          <p:nvPr>
            <p:ph type="pic" sz="quarter" idx="12"/>
          </p:nvPr>
        </p:nvSpPr>
        <p:spPr bwMode="auto">
          <a:xfrm>
            <a:off x="3974089" y="1092177"/>
            <a:ext cx="2497831" cy="2496195"/>
          </a:xfrm>
          <a:custGeom>
            <a:avLst/>
            <a:gdLst>
              <a:gd name="T0" fmla="*/ 1214 w 3994"/>
              <a:gd name="T1" fmla="*/ 160 h 3995"/>
              <a:gd name="T2" fmla="*/ 949 w 3994"/>
              <a:gd name="T3" fmla="*/ 297 h 3995"/>
              <a:gd name="T4" fmla="*/ 710 w 3994"/>
              <a:gd name="T5" fmla="*/ 470 h 3995"/>
              <a:gd name="T6" fmla="*/ 502 w 3994"/>
              <a:gd name="T7" fmla="*/ 671 h 3995"/>
              <a:gd name="T8" fmla="*/ 328 w 3994"/>
              <a:gd name="T9" fmla="*/ 900 h 3995"/>
              <a:gd name="T10" fmla="*/ 187 w 3994"/>
              <a:gd name="T11" fmla="*/ 1152 h 3995"/>
              <a:gd name="T12" fmla="*/ 85 w 3994"/>
              <a:gd name="T13" fmla="*/ 1420 h 3995"/>
              <a:gd name="T14" fmla="*/ 21 w 3994"/>
              <a:gd name="T15" fmla="*/ 1702 h 3995"/>
              <a:gd name="T16" fmla="*/ 0 w 3994"/>
              <a:gd name="T17" fmla="*/ 1995 h 3995"/>
              <a:gd name="T18" fmla="*/ 21 w 3994"/>
              <a:gd name="T19" fmla="*/ 2291 h 3995"/>
              <a:gd name="T20" fmla="*/ 89 w 3994"/>
              <a:gd name="T21" fmla="*/ 2588 h 3995"/>
              <a:gd name="T22" fmla="*/ 201 w 3994"/>
              <a:gd name="T23" fmla="*/ 2871 h 3995"/>
              <a:gd name="T24" fmla="*/ 350 w 3994"/>
              <a:gd name="T25" fmla="*/ 3129 h 3995"/>
              <a:gd name="T26" fmla="*/ 533 w 3994"/>
              <a:gd name="T27" fmla="*/ 3357 h 3995"/>
              <a:gd name="T28" fmla="*/ 744 w 3994"/>
              <a:gd name="T29" fmla="*/ 3554 h 3995"/>
              <a:gd name="T30" fmla="*/ 982 w 3994"/>
              <a:gd name="T31" fmla="*/ 3717 h 3995"/>
              <a:gd name="T32" fmla="*/ 1238 w 3994"/>
              <a:gd name="T33" fmla="*/ 3845 h 3995"/>
              <a:gd name="T34" fmla="*/ 1512 w 3994"/>
              <a:gd name="T35" fmla="*/ 3936 h 3995"/>
              <a:gd name="T36" fmla="*/ 1798 w 3994"/>
              <a:gd name="T37" fmla="*/ 3984 h 3995"/>
              <a:gd name="T38" fmla="*/ 2092 w 3994"/>
              <a:gd name="T39" fmla="*/ 3993 h 3995"/>
              <a:gd name="T40" fmla="*/ 2389 w 3994"/>
              <a:gd name="T41" fmla="*/ 3956 h 3995"/>
              <a:gd name="T42" fmla="*/ 2684 w 3994"/>
              <a:gd name="T43" fmla="*/ 3872 h 3995"/>
              <a:gd name="T44" fmla="*/ 2959 w 3994"/>
              <a:gd name="T45" fmla="*/ 3747 h 3995"/>
              <a:gd name="T46" fmla="*/ 3207 w 3994"/>
              <a:gd name="T47" fmla="*/ 3587 h 3995"/>
              <a:gd name="T48" fmla="*/ 3425 w 3994"/>
              <a:gd name="T49" fmla="*/ 3394 h 3995"/>
              <a:gd name="T50" fmla="*/ 3611 w 3994"/>
              <a:gd name="T51" fmla="*/ 3172 h 3995"/>
              <a:gd name="T52" fmla="*/ 3764 w 3994"/>
              <a:gd name="T53" fmla="*/ 2929 h 3995"/>
              <a:gd name="T54" fmla="*/ 3879 w 3994"/>
              <a:gd name="T55" fmla="*/ 2666 h 3995"/>
              <a:gd name="T56" fmla="*/ 3955 w 3994"/>
              <a:gd name="T57" fmla="*/ 2388 h 3995"/>
              <a:gd name="T58" fmla="*/ 3991 w 3994"/>
              <a:gd name="T59" fmla="*/ 2098 h 3995"/>
              <a:gd name="T60" fmla="*/ 3984 w 3994"/>
              <a:gd name="T61" fmla="*/ 1803 h 3995"/>
              <a:gd name="T62" fmla="*/ 3932 w 3994"/>
              <a:gd name="T63" fmla="*/ 1506 h 3995"/>
              <a:gd name="T64" fmla="*/ 3834 w 3994"/>
              <a:gd name="T65" fmla="*/ 1216 h 3995"/>
              <a:gd name="T66" fmla="*/ 3696 w 3994"/>
              <a:gd name="T67" fmla="*/ 949 h 3995"/>
              <a:gd name="T68" fmla="*/ 3525 w 3994"/>
              <a:gd name="T69" fmla="*/ 710 h 3995"/>
              <a:gd name="T70" fmla="*/ 3322 w 3994"/>
              <a:gd name="T71" fmla="*/ 503 h 3995"/>
              <a:gd name="T72" fmla="*/ 3093 w 3994"/>
              <a:gd name="T73" fmla="*/ 329 h 3995"/>
              <a:gd name="T74" fmla="*/ 2842 w 3994"/>
              <a:gd name="T75" fmla="*/ 189 h 3995"/>
              <a:gd name="T76" fmla="*/ 2574 w 3994"/>
              <a:gd name="T77" fmla="*/ 85 h 3995"/>
              <a:gd name="T78" fmla="*/ 2292 w 3994"/>
              <a:gd name="T79" fmla="*/ 22 h 3995"/>
              <a:gd name="T80" fmla="*/ 2000 w 3994"/>
              <a:gd name="T81" fmla="*/ 0 h 3995"/>
              <a:gd name="T82" fmla="*/ 1703 w 3994"/>
              <a:gd name="T83" fmla="*/ 22 h 3995"/>
              <a:gd name="T84" fmla="*/ 1407 w 3994"/>
              <a:gd name="T85" fmla="*/ 90 h 3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94" h="3995">
                <a:moveTo>
                  <a:pt x="1407" y="90"/>
                </a:moveTo>
                <a:lnTo>
                  <a:pt x="1309" y="123"/>
                </a:lnTo>
                <a:lnTo>
                  <a:pt x="1214" y="160"/>
                </a:lnTo>
                <a:lnTo>
                  <a:pt x="1123" y="202"/>
                </a:lnTo>
                <a:lnTo>
                  <a:pt x="1034" y="248"/>
                </a:lnTo>
                <a:lnTo>
                  <a:pt x="949" y="297"/>
                </a:lnTo>
                <a:lnTo>
                  <a:pt x="865" y="352"/>
                </a:lnTo>
                <a:lnTo>
                  <a:pt x="786" y="408"/>
                </a:lnTo>
                <a:lnTo>
                  <a:pt x="710" y="470"/>
                </a:lnTo>
                <a:lnTo>
                  <a:pt x="638" y="533"/>
                </a:lnTo>
                <a:lnTo>
                  <a:pt x="569" y="601"/>
                </a:lnTo>
                <a:lnTo>
                  <a:pt x="502" y="671"/>
                </a:lnTo>
                <a:lnTo>
                  <a:pt x="440" y="746"/>
                </a:lnTo>
                <a:lnTo>
                  <a:pt x="383" y="823"/>
                </a:lnTo>
                <a:lnTo>
                  <a:pt x="328" y="900"/>
                </a:lnTo>
                <a:lnTo>
                  <a:pt x="278" y="982"/>
                </a:lnTo>
                <a:lnTo>
                  <a:pt x="230" y="1066"/>
                </a:lnTo>
                <a:lnTo>
                  <a:pt x="187" y="1152"/>
                </a:lnTo>
                <a:lnTo>
                  <a:pt x="149" y="1240"/>
                </a:lnTo>
                <a:lnTo>
                  <a:pt x="115" y="1329"/>
                </a:lnTo>
                <a:lnTo>
                  <a:pt x="85" y="1420"/>
                </a:lnTo>
                <a:lnTo>
                  <a:pt x="59" y="1514"/>
                </a:lnTo>
                <a:lnTo>
                  <a:pt x="37" y="1607"/>
                </a:lnTo>
                <a:lnTo>
                  <a:pt x="21" y="1702"/>
                </a:lnTo>
                <a:lnTo>
                  <a:pt x="8" y="1799"/>
                </a:lnTo>
                <a:lnTo>
                  <a:pt x="1" y="1897"/>
                </a:lnTo>
                <a:lnTo>
                  <a:pt x="0" y="1995"/>
                </a:lnTo>
                <a:lnTo>
                  <a:pt x="1" y="2092"/>
                </a:lnTo>
                <a:lnTo>
                  <a:pt x="8" y="2192"/>
                </a:lnTo>
                <a:lnTo>
                  <a:pt x="21" y="2291"/>
                </a:lnTo>
                <a:lnTo>
                  <a:pt x="39" y="2389"/>
                </a:lnTo>
                <a:lnTo>
                  <a:pt x="62" y="2488"/>
                </a:lnTo>
                <a:lnTo>
                  <a:pt x="89" y="2588"/>
                </a:lnTo>
                <a:lnTo>
                  <a:pt x="122" y="2686"/>
                </a:lnTo>
                <a:lnTo>
                  <a:pt x="160" y="2779"/>
                </a:lnTo>
                <a:lnTo>
                  <a:pt x="201" y="2871"/>
                </a:lnTo>
                <a:lnTo>
                  <a:pt x="247" y="2961"/>
                </a:lnTo>
                <a:lnTo>
                  <a:pt x="296" y="3046"/>
                </a:lnTo>
                <a:lnTo>
                  <a:pt x="350" y="3129"/>
                </a:lnTo>
                <a:lnTo>
                  <a:pt x="407" y="3208"/>
                </a:lnTo>
                <a:lnTo>
                  <a:pt x="469" y="3285"/>
                </a:lnTo>
                <a:lnTo>
                  <a:pt x="533" y="3357"/>
                </a:lnTo>
                <a:lnTo>
                  <a:pt x="600" y="3426"/>
                </a:lnTo>
                <a:lnTo>
                  <a:pt x="671" y="3492"/>
                </a:lnTo>
                <a:lnTo>
                  <a:pt x="744" y="3554"/>
                </a:lnTo>
                <a:lnTo>
                  <a:pt x="821" y="3612"/>
                </a:lnTo>
                <a:lnTo>
                  <a:pt x="900" y="3666"/>
                </a:lnTo>
                <a:lnTo>
                  <a:pt x="982" y="3717"/>
                </a:lnTo>
                <a:lnTo>
                  <a:pt x="1065" y="3764"/>
                </a:lnTo>
                <a:lnTo>
                  <a:pt x="1150" y="3806"/>
                </a:lnTo>
                <a:lnTo>
                  <a:pt x="1238" y="3845"/>
                </a:lnTo>
                <a:lnTo>
                  <a:pt x="1329" y="3879"/>
                </a:lnTo>
                <a:lnTo>
                  <a:pt x="1420" y="3910"/>
                </a:lnTo>
                <a:lnTo>
                  <a:pt x="1512" y="3936"/>
                </a:lnTo>
                <a:lnTo>
                  <a:pt x="1607" y="3956"/>
                </a:lnTo>
                <a:lnTo>
                  <a:pt x="1702" y="3973"/>
                </a:lnTo>
                <a:lnTo>
                  <a:pt x="1798" y="3984"/>
                </a:lnTo>
                <a:lnTo>
                  <a:pt x="1895" y="3993"/>
                </a:lnTo>
                <a:lnTo>
                  <a:pt x="1993" y="3995"/>
                </a:lnTo>
                <a:lnTo>
                  <a:pt x="2092" y="3993"/>
                </a:lnTo>
                <a:lnTo>
                  <a:pt x="2190" y="3986"/>
                </a:lnTo>
                <a:lnTo>
                  <a:pt x="2289" y="3973"/>
                </a:lnTo>
                <a:lnTo>
                  <a:pt x="2389" y="3956"/>
                </a:lnTo>
                <a:lnTo>
                  <a:pt x="2488" y="3933"/>
                </a:lnTo>
                <a:lnTo>
                  <a:pt x="2587" y="3905"/>
                </a:lnTo>
                <a:lnTo>
                  <a:pt x="2684" y="3872"/>
                </a:lnTo>
                <a:lnTo>
                  <a:pt x="2779" y="3835"/>
                </a:lnTo>
                <a:lnTo>
                  <a:pt x="2871" y="3793"/>
                </a:lnTo>
                <a:lnTo>
                  <a:pt x="2959" y="3747"/>
                </a:lnTo>
                <a:lnTo>
                  <a:pt x="3045" y="3698"/>
                </a:lnTo>
                <a:lnTo>
                  <a:pt x="3127" y="3643"/>
                </a:lnTo>
                <a:lnTo>
                  <a:pt x="3207" y="3587"/>
                </a:lnTo>
                <a:lnTo>
                  <a:pt x="3283" y="3525"/>
                </a:lnTo>
                <a:lnTo>
                  <a:pt x="3356" y="3462"/>
                </a:lnTo>
                <a:lnTo>
                  <a:pt x="3425" y="3394"/>
                </a:lnTo>
                <a:lnTo>
                  <a:pt x="3490" y="3324"/>
                </a:lnTo>
                <a:lnTo>
                  <a:pt x="3554" y="3249"/>
                </a:lnTo>
                <a:lnTo>
                  <a:pt x="3611" y="3172"/>
                </a:lnTo>
                <a:lnTo>
                  <a:pt x="3666" y="3095"/>
                </a:lnTo>
                <a:lnTo>
                  <a:pt x="3716" y="3013"/>
                </a:lnTo>
                <a:lnTo>
                  <a:pt x="3764" y="2929"/>
                </a:lnTo>
                <a:lnTo>
                  <a:pt x="3806" y="2843"/>
                </a:lnTo>
                <a:lnTo>
                  <a:pt x="3845" y="2755"/>
                </a:lnTo>
                <a:lnTo>
                  <a:pt x="3879" y="2666"/>
                </a:lnTo>
                <a:lnTo>
                  <a:pt x="3909" y="2575"/>
                </a:lnTo>
                <a:lnTo>
                  <a:pt x="3934" y="2481"/>
                </a:lnTo>
                <a:lnTo>
                  <a:pt x="3955" y="2388"/>
                </a:lnTo>
                <a:lnTo>
                  <a:pt x="3973" y="2293"/>
                </a:lnTo>
                <a:lnTo>
                  <a:pt x="3984" y="2196"/>
                </a:lnTo>
                <a:lnTo>
                  <a:pt x="3991" y="2098"/>
                </a:lnTo>
                <a:lnTo>
                  <a:pt x="3994" y="2000"/>
                </a:lnTo>
                <a:lnTo>
                  <a:pt x="3991" y="1902"/>
                </a:lnTo>
                <a:lnTo>
                  <a:pt x="3984" y="1803"/>
                </a:lnTo>
                <a:lnTo>
                  <a:pt x="3973" y="1704"/>
                </a:lnTo>
                <a:lnTo>
                  <a:pt x="3955" y="1606"/>
                </a:lnTo>
                <a:lnTo>
                  <a:pt x="3932" y="1506"/>
                </a:lnTo>
                <a:lnTo>
                  <a:pt x="3905" y="1407"/>
                </a:lnTo>
                <a:lnTo>
                  <a:pt x="3872" y="1309"/>
                </a:lnTo>
                <a:lnTo>
                  <a:pt x="3834" y="1216"/>
                </a:lnTo>
                <a:lnTo>
                  <a:pt x="3793" y="1123"/>
                </a:lnTo>
                <a:lnTo>
                  <a:pt x="3747" y="1034"/>
                </a:lnTo>
                <a:lnTo>
                  <a:pt x="3696" y="949"/>
                </a:lnTo>
                <a:lnTo>
                  <a:pt x="3643" y="866"/>
                </a:lnTo>
                <a:lnTo>
                  <a:pt x="3585" y="787"/>
                </a:lnTo>
                <a:lnTo>
                  <a:pt x="3525" y="710"/>
                </a:lnTo>
                <a:lnTo>
                  <a:pt x="3460" y="638"/>
                </a:lnTo>
                <a:lnTo>
                  <a:pt x="3392" y="569"/>
                </a:lnTo>
                <a:lnTo>
                  <a:pt x="3322" y="503"/>
                </a:lnTo>
                <a:lnTo>
                  <a:pt x="3248" y="441"/>
                </a:lnTo>
                <a:lnTo>
                  <a:pt x="3172" y="383"/>
                </a:lnTo>
                <a:lnTo>
                  <a:pt x="3093" y="329"/>
                </a:lnTo>
                <a:lnTo>
                  <a:pt x="3012" y="278"/>
                </a:lnTo>
                <a:lnTo>
                  <a:pt x="2929" y="231"/>
                </a:lnTo>
                <a:lnTo>
                  <a:pt x="2842" y="189"/>
                </a:lnTo>
                <a:lnTo>
                  <a:pt x="2754" y="150"/>
                </a:lnTo>
                <a:lnTo>
                  <a:pt x="2665" y="116"/>
                </a:lnTo>
                <a:lnTo>
                  <a:pt x="2574" y="85"/>
                </a:lnTo>
                <a:lnTo>
                  <a:pt x="2481" y="59"/>
                </a:lnTo>
                <a:lnTo>
                  <a:pt x="2387" y="38"/>
                </a:lnTo>
                <a:lnTo>
                  <a:pt x="2292" y="22"/>
                </a:lnTo>
                <a:lnTo>
                  <a:pt x="2196" y="10"/>
                </a:lnTo>
                <a:lnTo>
                  <a:pt x="2098" y="2"/>
                </a:lnTo>
                <a:lnTo>
                  <a:pt x="2000" y="0"/>
                </a:lnTo>
                <a:lnTo>
                  <a:pt x="1902" y="2"/>
                </a:lnTo>
                <a:lnTo>
                  <a:pt x="1803" y="9"/>
                </a:lnTo>
                <a:lnTo>
                  <a:pt x="1703" y="22"/>
                </a:lnTo>
                <a:lnTo>
                  <a:pt x="1604" y="39"/>
                </a:lnTo>
                <a:lnTo>
                  <a:pt x="1506" y="62"/>
                </a:lnTo>
                <a:lnTo>
                  <a:pt x="1407" y="90"/>
                </a:lnTo>
                <a:close/>
              </a:path>
            </a:pathLst>
          </a:custGeom>
          <a:solidFill>
            <a:srgbClr val="D9D9D9"/>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lt1"/>
                </a:solidFill>
              </a:defRPr>
            </a:lvl1pPr>
          </a:lstStyle>
          <a:p>
            <a:pPr lvl="0"/>
            <a:endParaRPr lang="ru-RU">
              <a:solidFill>
                <a:schemeClr val="lt1"/>
              </a:solidFill>
              <a:latin typeface="+mn-lt"/>
            </a:endParaRPr>
          </a:p>
        </p:txBody>
      </p:sp>
      <p:sp>
        <p:nvSpPr>
          <p:cNvPr id="10" name="Freeform 12">
            <a:extLst>
              <a:ext uri="{FF2B5EF4-FFF2-40B4-BE49-F238E27FC236}">
                <a16:creationId xmlns:a16="http://schemas.microsoft.com/office/drawing/2014/main" id="{F488291C-A200-4FF9-869F-11CA19645E05}"/>
              </a:ext>
            </a:extLst>
          </p:cNvPr>
          <p:cNvSpPr>
            <a:spLocks noGrp="1"/>
          </p:cNvSpPr>
          <p:nvPr>
            <p:ph type="pic" sz="quarter" idx="13"/>
          </p:nvPr>
        </p:nvSpPr>
        <p:spPr bwMode="auto">
          <a:xfrm>
            <a:off x="2257908" y="3270714"/>
            <a:ext cx="2497831" cy="2496195"/>
          </a:xfrm>
          <a:custGeom>
            <a:avLst/>
            <a:gdLst>
              <a:gd name="T0" fmla="*/ 1214 w 3994"/>
              <a:gd name="T1" fmla="*/ 160 h 3995"/>
              <a:gd name="T2" fmla="*/ 949 w 3994"/>
              <a:gd name="T3" fmla="*/ 297 h 3995"/>
              <a:gd name="T4" fmla="*/ 710 w 3994"/>
              <a:gd name="T5" fmla="*/ 470 h 3995"/>
              <a:gd name="T6" fmla="*/ 502 w 3994"/>
              <a:gd name="T7" fmla="*/ 671 h 3995"/>
              <a:gd name="T8" fmla="*/ 328 w 3994"/>
              <a:gd name="T9" fmla="*/ 900 h 3995"/>
              <a:gd name="T10" fmla="*/ 187 w 3994"/>
              <a:gd name="T11" fmla="*/ 1152 h 3995"/>
              <a:gd name="T12" fmla="*/ 85 w 3994"/>
              <a:gd name="T13" fmla="*/ 1420 h 3995"/>
              <a:gd name="T14" fmla="*/ 21 w 3994"/>
              <a:gd name="T15" fmla="*/ 1702 h 3995"/>
              <a:gd name="T16" fmla="*/ 0 w 3994"/>
              <a:gd name="T17" fmla="*/ 1995 h 3995"/>
              <a:gd name="T18" fmla="*/ 21 w 3994"/>
              <a:gd name="T19" fmla="*/ 2291 h 3995"/>
              <a:gd name="T20" fmla="*/ 89 w 3994"/>
              <a:gd name="T21" fmla="*/ 2588 h 3995"/>
              <a:gd name="T22" fmla="*/ 201 w 3994"/>
              <a:gd name="T23" fmla="*/ 2871 h 3995"/>
              <a:gd name="T24" fmla="*/ 350 w 3994"/>
              <a:gd name="T25" fmla="*/ 3129 h 3995"/>
              <a:gd name="T26" fmla="*/ 533 w 3994"/>
              <a:gd name="T27" fmla="*/ 3357 h 3995"/>
              <a:gd name="T28" fmla="*/ 744 w 3994"/>
              <a:gd name="T29" fmla="*/ 3554 h 3995"/>
              <a:gd name="T30" fmla="*/ 982 w 3994"/>
              <a:gd name="T31" fmla="*/ 3717 h 3995"/>
              <a:gd name="T32" fmla="*/ 1238 w 3994"/>
              <a:gd name="T33" fmla="*/ 3845 h 3995"/>
              <a:gd name="T34" fmla="*/ 1512 w 3994"/>
              <a:gd name="T35" fmla="*/ 3936 h 3995"/>
              <a:gd name="T36" fmla="*/ 1798 w 3994"/>
              <a:gd name="T37" fmla="*/ 3984 h 3995"/>
              <a:gd name="T38" fmla="*/ 2092 w 3994"/>
              <a:gd name="T39" fmla="*/ 3993 h 3995"/>
              <a:gd name="T40" fmla="*/ 2389 w 3994"/>
              <a:gd name="T41" fmla="*/ 3956 h 3995"/>
              <a:gd name="T42" fmla="*/ 2684 w 3994"/>
              <a:gd name="T43" fmla="*/ 3872 h 3995"/>
              <a:gd name="T44" fmla="*/ 2959 w 3994"/>
              <a:gd name="T45" fmla="*/ 3747 h 3995"/>
              <a:gd name="T46" fmla="*/ 3207 w 3994"/>
              <a:gd name="T47" fmla="*/ 3587 h 3995"/>
              <a:gd name="T48" fmla="*/ 3425 w 3994"/>
              <a:gd name="T49" fmla="*/ 3394 h 3995"/>
              <a:gd name="T50" fmla="*/ 3611 w 3994"/>
              <a:gd name="T51" fmla="*/ 3172 h 3995"/>
              <a:gd name="T52" fmla="*/ 3764 w 3994"/>
              <a:gd name="T53" fmla="*/ 2929 h 3995"/>
              <a:gd name="T54" fmla="*/ 3879 w 3994"/>
              <a:gd name="T55" fmla="*/ 2666 h 3995"/>
              <a:gd name="T56" fmla="*/ 3955 w 3994"/>
              <a:gd name="T57" fmla="*/ 2388 h 3995"/>
              <a:gd name="T58" fmla="*/ 3991 w 3994"/>
              <a:gd name="T59" fmla="*/ 2098 h 3995"/>
              <a:gd name="T60" fmla="*/ 3984 w 3994"/>
              <a:gd name="T61" fmla="*/ 1803 h 3995"/>
              <a:gd name="T62" fmla="*/ 3932 w 3994"/>
              <a:gd name="T63" fmla="*/ 1506 h 3995"/>
              <a:gd name="T64" fmla="*/ 3834 w 3994"/>
              <a:gd name="T65" fmla="*/ 1216 h 3995"/>
              <a:gd name="T66" fmla="*/ 3696 w 3994"/>
              <a:gd name="T67" fmla="*/ 949 h 3995"/>
              <a:gd name="T68" fmla="*/ 3525 w 3994"/>
              <a:gd name="T69" fmla="*/ 710 h 3995"/>
              <a:gd name="T70" fmla="*/ 3322 w 3994"/>
              <a:gd name="T71" fmla="*/ 503 h 3995"/>
              <a:gd name="T72" fmla="*/ 3093 w 3994"/>
              <a:gd name="T73" fmla="*/ 329 h 3995"/>
              <a:gd name="T74" fmla="*/ 2842 w 3994"/>
              <a:gd name="T75" fmla="*/ 189 h 3995"/>
              <a:gd name="T76" fmla="*/ 2574 w 3994"/>
              <a:gd name="T77" fmla="*/ 85 h 3995"/>
              <a:gd name="T78" fmla="*/ 2292 w 3994"/>
              <a:gd name="T79" fmla="*/ 22 h 3995"/>
              <a:gd name="T80" fmla="*/ 2000 w 3994"/>
              <a:gd name="T81" fmla="*/ 0 h 3995"/>
              <a:gd name="T82" fmla="*/ 1703 w 3994"/>
              <a:gd name="T83" fmla="*/ 22 h 3995"/>
              <a:gd name="T84" fmla="*/ 1407 w 3994"/>
              <a:gd name="T85" fmla="*/ 90 h 3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94" h="3995">
                <a:moveTo>
                  <a:pt x="1407" y="90"/>
                </a:moveTo>
                <a:lnTo>
                  <a:pt x="1309" y="123"/>
                </a:lnTo>
                <a:lnTo>
                  <a:pt x="1214" y="160"/>
                </a:lnTo>
                <a:lnTo>
                  <a:pt x="1123" y="202"/>
                </a:lnTo>
                <a:lnTo>
                  <a:pt x="1034" y="248"/>
                </a:lnTo>
                <a:lnTo>
                  <a:pt x="949" y="297"/>
                </a:lnTo>
                <a:lnTo>
                  <a:pt x="865" y="352"/>
                </a:lnTo>
                <a:lnTo>
                  <a:pt x="786" y="408"/>
                </a:lnTo>
                <a:lnTo>
                  <a:pt x="710" y="470"/>
                </a:lnTo>
                <a:lnTo>
                  <a:pt x="638" y="533"/>
                </a:lnTo>
                <a:lnTo>
                  <a:pt x="569" y="601"/>
                </a:lnTo>
                <a:lnTo>
                  <a:pt x="502" y="671"/>
                </a:lnTo>
                <a:lnTo>
                  <a:pt x="440" y="746"/>
                </a:lnTo>
                <a:lnTo>
                  <a:pt x="383" y="823"/>
                </a:lnTo>
                <a:lnTo>
                  <a:pt x="328" y="900"/>
                </a:lnTo>
                <a:lnTo>
                  <a:pt x="278" y="982"/>
                </a:lnTo>
                <a:lnTo>
                  <a:pt x="230" y="1066"/>
                </a:lnTo>
                <a:lnTo>
                  <a:pt x="187" y="1152"/>
                </a:lnTo>
                <a:lnTo>
                  <a:pt x="149" y="1240"/>
                </a:lnTo>
                <a:lnTo>
                  <a:pt x="115" y="1329"/>
                </a:lnTo>
                <a:lnTo>
                  <a:pt x="85" y="1420"/>
                </a:lnTo>
                <a:lnTo>
                  <a:pt x="59" y="1514"/>
                </a:lnTo>
                <a:lnTo>
                  <a:pt x="37" y="1607"/>
                </a:lnTo>
                <a:lnTo>
                  <a:pt x="21" y="1702"/>
                </a:lnTo>
                <a:lnTo>
                  <a:pt x="8" y="1799"/>
                </a:lnTo>
                <a:lnTo>
                  <a:pt x="1" y="1897"/>
                </a:lnTo>
                <a:lnTo>
                  <a:pt x="0" y="1995"/>
                </a:lnTo>
                <a:lnTo>
                  <a:pt x="1" y="2092"/>
                </a:lnTo>
                <a:lnTo>
                  <a:pt x="8" y="2192"/>
                </a:lnTo>
                <a:lnTo>
                  <a:pt x="21" y="2291"/>
                </a:lnTo>
                <a:lnTo>
                  <a:pt x="39" y="2389"/>
                </a:lnTo>
                <a:lnTo>
                  <a:pt x="62" y="2488"/>
                </a:lnTo>
                <a:lnTo>
                  <a:pt x="89" y="2588"/>
                </a:lnTo>
                <a:lnTo>
                  <a:pt x="122" y="2686"/>
                </a:lnTo>
                <a:lnTo>
                  <a:pt x="160" y="2779"/>
                </a:lnTo>
                <a:lnTo>
                  <a:pt x="201" y="2871"/>
                </a:lnTo>
                <a:lnTo>
                  <a:pt x="247" y="2961"/>
                </a:lnTo>
                <a:lnTo>
                  <a:pt x="296" y="3046"/>
                </a:lnTo>
                <a:lnTo>
                  <a:pt x="350" y="3129"/>
                </a:lnTo>
                <a:lnTo>
                  <a:pt x="407" y="3208"/>
                </a:lnTo>
                <a:lnTo>
                  <a:pt x="469" y="3285"/>
                </a:lnTo>
                <a:lnTo>
                  <a:pt x="533" y="3357"/>
                </a:lnTo>
                <a:lnTo>
                  <a:pt x="600" y="3426"/>
                </a:lnTo>
                <a:lnTo>
                  <a:pt x="671" y="3492"/>
                </a:lnTo>
                <a:lnTo>
                  <a:pt x="744" y="3554"/>
                </a:lnTo>
                <a:lnTo>
                  <a:pt x="821" y="3612"/>
                </a:lnTo>
                <a:lnTo>
                  <a:pt x="900" y="3666"/>
                </a:lnTo>
                <a:lnTo>
                  <a:pt x="982" y="3717"/>
                </a:lnTo>
                <a:lnTo>
                  <a:pt x="1065" y="3764"/>
                </a:lnTo>
                <a:lnTo>
                  <a:pt x="1150" y="3806"/>
                </a:lnTo>
                <a:lnTo>
                  <a:pt x="1238" y="3845"/>
                </a:lnTo>
                <a:lnTo>
                  <a:pt x="1329" y="3879"/>
                </a:lnTo>
                <a:lnTo>
                  <a:pt x="1420" y="3910"/>
                </a:lnTo>
                <a:lnTo>
                  <a:pt x="1512" y="3936"/>
                </a:lnTo>
                <a:lnTo>
                  <a:pt x="1607" y="3956"/>
                </a:lnTo>
                <a:lnTo>
                  <a:pt x="1702" y="3973"/>
                </a:lnTo>
                <a:lnTo>
                  <a:pt x="1798" y="3984"/>
                </a:lnTo>
                <a:lnTo>
                  <a:pt x="1895" y="3993"/>
                </a:lnTo>
                <a:lnTo>
                  <a:pt x="1993" y="3995"/>
                </a:lnTo>
                <a:lnTo>
                  <a:pt x="2092" y="3993"/>
                </a:lnTo>
                <a:lnTo>
                  <a:pt x="2190" y="3986"/>
                </a:lnTo>
                <a:lnTo>
                  <a:pt x="2289" y="3973"/>
                </a:lnTo>
                <a:lnTo>
                  <a:pt x="2389" y="3956"/>
                </a:lnTo>
                <a:lnTo>
                  <a:pt x="2488" y="3933"/>
                </a:lnTo>
                <a:lnTo>
                  <a:pt x="2587" y="3905"/>
                </a:lnTo>
                <a:lnTo>
                  <a:pt x="2684" y="3872"/>
                </a:lnTo>
                <a:lnTo>
                  <a:pt x="2779" y="3835"/>
                </a:lnTo>
                <a:lnTo>
                  <a:pt x="2871" y="3793"/>
                </a:lnTo>
                <a:lnTo>
                  <a:pt x="2959" y="3747"/>
                </a:lnTo>
                <a:lnTo>
                  <a:pt x="3045" y="3698"/>
                </a:lnTo>
                <a:lnTo>
                  <a:pt x="3127" y="3643"/>
                </a:lnTo>
                <a:lnTo>
                  <a:pt x="3207" y="3587"/>
                </a:lnTo>
                <a:lnTo>
                  <a:pt x="3283" y="3525"/>
                </a:lnTo>
                <a:lnTo>
                  <a:pt x="3356" y="3462"/>
                </a:lnTo>
                <a:lnTo>
                  <a:pt x="3425" y="3394"/>
                </a:lnTo>
                <a:lnTo>
                  <a:pt x="3490" y="3324"/>
                </a:lnTo>
                <a:lnTo>
                  <a:pt x="3554" y="3249"/>
                </a:lnTo>
                <a:lnTo>
                  <a:pt x="3611" y="3172"/>
                </a:lnTo>
                <a:lnTo>
                  <a:pt x="3666" y="3095"/>
                </a:lnTo>
                <a:lnTo>
                  <a:pt x="3716" y="3013"/>
                </a:lnTo>
                <a:lnTo>
                  <a:pt x="3764" y="2929"/>
                </a:lnTo>
                <a:lnTo>
                  <a:pt x="3806" y="2843"/>
                </a:lnTo>
                <a:lnTo>
                  <a:pt x="3845" y="2755"/>
                </a:lnTo>
                <a:lnTo>
                  <a:pt x="3879" y="2666"/>
                </a:lnTo>
                <a:lnTo>
                  <a:pt x="3909" y="2575"/>
                </a:lnTo>
                <a:lnTo>
                  <a:pt x="3934" y="2481"/>
                </a:lnTo>
                <a:lnTo>
                  <a:pt x="3955" y="2388"/>
                </a:lnTo>
                <a:lnTo>
                  <a:pt x="3973" y="2293"/>
                </a:lnTo>
                <a:lnTo>
                  <a:pt x="3984" y="2196"/>
                </a:lnTo>
                <a:lnTo>
                  <a:pt x="3991" y="2098"/>
                </a:lnTo>
                <a:lnTo>
                  <a:pt x="3994" y="2000"/>
                </a:lnTo>
                <a:lnTo>
                  <a:pt x="3991" y="1902"/>
                </a:lnTo>
                <a:lnTo>
                  <a:pt x="3984" y="1803"/>
                </a:lnTo>
                <a:lnTo>
                  <a:pt x="3973" y="1704"/>
                </a:lnTo>
                <a:lnTo>
                  <a:pt x="3955" y="1606"/>
                </a:lnTo>
                <a:lnTo>
                  <a:pt x="3932" y="1506"/>
                </a:lnTo>
                <a:lnTo>
                  <a:pt x="3905" y="1407"/>
                </a:lnTo>
                <a:lnTo>
                  <a:pt x="3872" y="1309"/>
                </a:lnTo>
                <a:lnTo>
                  <a:pt x="3834" y="1216"/>
                </a:lnTo>
                <a:lnTo>
                  <a:pt x="3793" y="1123"/>
                </a:lnTo>
                <a:lnTo>
                  <a:pt x="3747" y="1034"/>
                </a:lnTo>
                <a:lnTo>
                  <a:pt x="3696" y="949"/>
                </a:lnTo>
                <a:lnTo>
                  <a:pt x="3643" y="866"/>
                </a:lnTo>
                <a:lnTo>
                  <a:pt x="3585" y="787"/>
                </a:lnTo>
                <a:lnTo>
                  <a:pt x="3525" y="710"/>
                </a:lnTo>
                <a:lnTo>
                  <a:pt x="3460" y="638"/>
                </a:lnTo>
                <a:lnTo>
                  <a:pt x="3392" y="569"/>
                </a:lnTo>
                <a:lnTo>
                  <a:pt x="3322" y="503"/>
                </a:lnTo>
                <a:lnTo>
                  <a:pt x="3248" y="441"/>
                </a:lnTo>
                <a:lnTo>
                  <a:pt x="3172" y="383"/>
                </a:lnTo>
                <a:lnTo>
                  <a:pt x="3093" y="329"/>
                </a:lnTo>
                <a:lnTo>
                  <a:pt x="3012" y="278"/>
                </a:lnTo>
                <a:lnTo>
                  <a:pt x="2929" y="231"/>
                </a:lnTo>
                <a:lnTo>
                  <a:pt x="2842" y="189"/>
                </a:lnTo>
                <a:lnTo>
                  <a:pt x="2754" y="150"/>
                </a:lnTo>
                <a:lnTo>
                  <a:pt x="2665" y="116"/>
                </a:lnTo>
                <a:lnTo>
                  <a:pt x="2574" y="85"/>
                </a:lnTo>
                <a:lnTo>
                  <a:pt x="2481" y="59"/>
                </a:lnTo>
                <a:lnTo>
                  <a:pt x="2387" y="38"/>
                </a:lnTo>
                <a:lnTo>
                  <a:pt x="2292" y="22"/>
                </a:lnTo>
                <a:lnTo>
                  <a:pt x="2196" y="10"/>
                </a:lnTo>
                <a:lnTo>
                  <a:pt x="2098" y="2"/>
                </a:lnTo>
                <a:lnTo>
                  <a:pt x="2000" y="0"/>
                </a:lnTo>
                <a:lnTo>
                  <a:pt x="1902" y="2"/>
                </a:lnTo>
                <a:lnTo>
                  <a:pt x="1803" y="9"/>
                </a:lnTo>
                <a:lnTo>
                  <a:pt x="1703" y="22"/>
                </a:lnTo>
                <a:lnTo>
                  <a:pt x="1604" y="39"/>
                </a:lnTo>
                <a:lnTo>
                  <a:pt x="1506" y="62"/>
                </a:lnTo>
                <a:lnTo>
                  <a:pt x="1407" y="90"/>
                </a:lnTo>
                <a:close/>
              </a:path>
            </a:pathLst>
          </a:custGeom>
          <a:solidFill>
            <a:srgbClr val="D9D9D9"/>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lt1"/>
                </a:solidFill>
              </a:defRPr>
            </a:lvl1pPr>
          </a:lstStyle>
          <a:p>
            <a:pPr lvl="0"/>
            <a:endParaRPr lang="ru-RU">
              <a:solidFill>
                <a:schemeClr val="lt1"/>
              </a:solidFill>
              <a:latin typeface="+mn-lt"/>
            </a:endParaRPr>
          </a:p>
        </p:txBody>
      </p:sp>
    </p:spTree>
    <p:extLst>
      <p:ext uri="{BB962C8B-B14F-4D97-AF65-F5344CB8AC3E}">
        <p14:creationId xmlns:p14="http://schemas.microsoft.com/office/powerpoint/2010/main" val="401864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pening (12-05-22)-43">
    <p:spTree>
      <p:nvGrpSpPr>
        <p:cNvPr id="1" name=""/>
        <p:cNvGrpSpPr/>
        <p:nvPr/>
      </p:nvGrpSpPr>
      <p:grpSpPr>
        <a:xfrm>
          <a:off x="0" y="0"/>
          <a:ext cx="0" cy="0"/>
          <a:chOff x="0" y="0"/>
          <a:chExt cx="0" cy="0"/>
        </a:xfrm>
      </p:grpSpPr>
      <p:sp>
        <p:nvSpPr>
          <p:cNvPr id="3" name="Freeform 10">
            <a:extLst>
              <a:ext uri="{FF2B5EF4-FFF2-40B4-BE49-F238E27FC236}">
                <a16:creationId xmlns:a16="http://schemas.microsoft.com/office/drawing/2014/main" id="{F2CE0442-5E20-47BB-84FF-C1198E53B403}"/>
              </a:ext>
            </a:extLst>
          </p:cNvPr>
          <p:cNvSpPr>
            <a:spLocks noGrp="1"/>
          </p:cNvSpPr>
          <p:nvPr>
            <p:ph type="pic" sz="quarter" idx="11"/>
          </p:nvPr>
        </p:nvSpPr>
        <p:spPr bwMode="auto">
          <a:xfrm>
            <a:off x="0" y="1"/>
            <a:ext cx="4532842" cy="4532142"/>
          </a:xfrm>
          <a:custGeom>
            <a:avLst/>
            <a:gdLst>
              <a:gd name="T0" fmla="*/ 1413 w 4118"/>
              <a:gd name="T1" fmla="*/ 0 h 4119"/>
              <a:gd name="T2" fmla="*/ 1405 w 4118"/>
              <a:gd name="T3" fmla="*/ 144 h 4119"/>
              <a:gd name="T4" fmla="*/ 1384 w 4118"/>
              <a:gd name="T5" fmla="*/ 285 h 4119"/>
              <a:gd name="T6" fmla="*/ 1349 w 4118"/>
              <a:gd name="T7" fmla="*/ 420 h 4119"/>
              <a:gd name="T8" fmla="*/ 1302 w 4118"/>
              <a:gd name="T9" fmla="*/ 550 h 4119"/>
              <a:gd name="T10" fmla="*/ 1243 w 4118"/>
              <a:gd name="T11" fmla="*/ 674 h 4119"/>
              <a:gd name="T12" fmla="*/ 1171 w 4118"/>
              <a:gd name="T13" fmla="*/ 789 h 4119"/>
              <a:gd name="T14" fmla="*/ 1090 w 4118"/>
              <a:gd name="T15" fmla="*/ 899 h 4119"/>
              <a:gd name="T16" fmla="*/ 999 w 4118"/>
              <a:gd name="T17" fmla="*/ 999 h 4119"/>
              <a:gd name="T18" fmla="*/ 899 w 4118"/>
              <a:gd name="T19" fmla="*/ 1090 h 4119"/>
              <a:gd name="T20" fmla="*/ 789 w 4118"/>
              <a:gd name="T21" fmla="*/ 1171 h 4119"/>
              <a:gd name="T22" fmla="*/ 674 w 4118"/>
              <a:gd name="T23" fmla="*/ 1241 h 4119"/>
              <a:gd name="T24" fmla="*/ 550 w 4118"/>
              <a:gd name="T25" fmla="*/ 1302 h 4119"/>
              <a:gd name="T26" fmla="*/ 420 w 4118"/>
              <a:gd name="T27" fmla="*/ 1349 h 4119"/>
              <a:gd name="T28" fmla="*/ 285 w 4118"/>
              <a:gd name="T29" fmla="*/ 1384 h 4119"/>
              <a:gd name="T30" fmla="*/ 144 w 4118"/>
              <a:gd name="T31" fmla="*/ 1405 h 4119"/>
              <a:gd name="T32" fmla="*/ 0 w 4118"/>
              <a:gd name="T33" fmla="*/ 1413 h 4119"/>
              <a:gd name="T34" fmla="*/ 212 w 4118"/>
              <a:gd name="T35" fmla="*/ 4113 h 4119"/>
              <a:gd name="T36" fmla="*/ 628 w 4118"/>
              <a:gd name="T37" fmla="*/ 4071 h 4119"/>
              <a:gd name="T38" fmla="*/ 1030 w 4118"/>
              <a:gd name="T39" fmla="*/ 3989 h 4119"/>
              <a:gd name="T40" fmla="*/ 1416 w 4118"/>
              <a:gd name="T41" fmla="*/ 3868 h 4119"/>
              <a:gd name="T42" fmla="*/ 1786 w 4118"/>
              <a:gd name="T43" fmla="*/ 3712 h 4119"/>
              <a:gd name="T44" fmla="*/ 2136 w 4118"/>
              <a:gd name="T45" fmla="*/ 3522 h 4119"/>
              <a:gd name="T46" fmla="*/ 2464 w 4118"/>
              <a:gd name="T47" fmla="*/ 3301 h 4119"/>
              <a:gd name="T48" fmla="*/ 2769 w 4118"/>
              <a:gd name="T49" fmla="*/ 3049 h 4119"/>
              <a:gd name="T50" fmla="*/ 3048 w 4118"/>
              <a:gd name="T51" fmla="*/ 2769 h 4119"/>
              <a:gd name="T52" fmla="*/ 3300 w 4118"/>
              <a:gd name="T53" fmla="*/ 2464 h 4119"/>
              <a:gd name="T54" fmla="*/ 3522 w 4118"/>
              <a:gd name="T55" fmla="*/ 2136 h 4119"/>
              <a:gd name="T56" fmla="*/ 3712 w 4118"/>
              <a:gd name="T57" fmla="*/ 1786 h 4119"/>
              <a:gd name="T58" fmla="*/ 3869 w 4118"/>
              <a:gd name="T59" fmla="*/ 1416 h 4119"/>
              <a:gd name="T60" fmla="*/ 3989 w 4118"/>
              <a:gd name="T61" fmla="*/ 1030 h 4119"/>
              <a:gd name="T62" fmla="*/ 4071 w 4118"/>
              <a:gd name="T63" fmla="*/ 628 h 4119"/>
              <a:gd name="T64" fmla="*/ 4113 w 4118"/>
              <a:gd name="T65" fmla="*/ 212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18" h="4119">
                <a:moveTo>
                  <a:pt x="4118" y="0"/>
                </a:moveTo>
                <a:lnTo>
                  <a:pt x="1413" y="0"/>
                </a:lnTo>
                <a:lnTo>
                  <a:pt x="1411" y="72"/>
                </a:lnTo>
                <a:lnTo>
                  <a:pt x="1405" y="144"/>
                </a:lnTo>
                <a:lnTo>
                  <a:pt x="1397" y="215"/>
                </a:lnTo>
                <a:lnTo>
                  <a:pt x="1384" y="285"/>
                </a:lnTo>
                <a:lnTo>
                  <a:pt x="1368" y="353"/>
                </a:lnTo>
                <a:lnTo>
                  <a:pt x="1349" y="420"/>
                </a:lnTo>
                <a:lnTo>
                  <a:pt x="1326" y="485"/>
                </a:lnTo>
                <a:lnTo>
                  <a:pt x="1302" y="550"/>
                </a:lnTo>
                <a:lnTo>
                  <a:pt x="1273" y="612"/>
                </a:lnTo>
                <a:lnTo>
                  <a:pt x="1243" y="674"/>
                </a:lnTo>
                <a:lnTo>
                  <a:pt x="1208" y="733"/>
                </a:lnTo>
                <a:lnTo>
                  <a:pt x="1171" y="789"/>
                </a:lnTo>
                <a:lnTo>
                  <a:pt x="1132" y="845"/>
                </a:lnTo>
                <a:lnTo>
                  <a:pt x="1090" y="899"/>
                </a:lnTo>
                <a:lnTo>
                  <a:pt x="1045" y="950"/>
                </a:lnTo>
                <a:lnTo>
                  <a:pt x="999" y="999"/>
                </a:lnTo>
                <a:lnTo>
                  <a:pt x="950" y="1045"/>
                </a:lnTo>
                <a:lnTo>
                  <a:pt x="899" y="1090"/>
                </a:lnTo>
                <a:lnTo>
                  <a:pt x="845" y="1132"/>
                </a:lnTo>
                <a:lnTo>
                  <a:pt x="789" y="1171"/>
                </a:lnTo>
                <a:lnTo>
                  <a:pt x="733" y="1208"/>
                </a:lnTo>
                <a:lnTo>
                  <a:pt x="674" y="1241"/>
                </a:lnTo>
                <a:lnTo>
                  <a:pt x="612" y="1273"/>
                </a:lnTo>
                <a:lnTo>
                  <a:pt x="550" y="1302"/>
                </a:lnTo>
                <a:lnTo>
                  <a:pt x="485" y="1326"/>
                </a:lnTo>
                <a:lnTo>
                  <a:pt x="420" y="1349"/>
                </a:lnTo>
                <a:lnTo>
                  <a:pt x="353" y="1368"/>
                </a:lnTo>
                <a:lnTo>
                  <a:pt x="285" y="1384"/>
                </a:lnTo>
                <a:lnTo>
                  <a:pt x="215" y="1397"/>
                </a:lnTo>
                <a:lnTo>
                  <a:pt x="144" y="1405"/>
                </a:lnTo>
                <a:lnTo>
                  <a:pt x="72" y="1411"/>
                </a:lnTo>
                <a:lnTo>
                  <a:pt x="0" y="1413"/>
                </a:lnTo>
                <a:lnTo>
                  <a:pt x="0" y="4119"/>
                </a:lnTo>
                <a:lnTo>
                  <a:pt x="212" y="4113"/>
                </a:lnTo>
                <a:lnTo>
                  <a:pt x="420" y="4097"/>
                </a:lnTo>
                <a:lnTo>
                  <a:pt x="628" y="4071"/>
                </a:lnTo>
                <a:lnTo>
                  <a:pt x="829" y="4035"/>
                </a:lnTo>
                <a:lnTo>
                  <a:pt x="1030" y="3989"/>
                </a:lnTo>
                <a:lnTo>
                  <a:pt x="1225" y="3933"/>
                </a:lnTo>
                <a:lnTo>
                  <a:pt x="1416" y="3868"/>
                </a:lnTo>
                <a:lnTo>
                  <a:pt x="1603" y="3795"/>
                </a:lnTo>
                <a:lnTo>
                  <a:pt x="1786" y="3712"/>
                </a:lnTo>
                <a:lnTo>
                  <a:pt x="1963" y="3622"/>
                </a:lnTo>
                <a:lnTo>
                  <a:pt x="2136" y="3522"/>
                </a:lnTo>
                <a:lnTo>
                  <a:pt x="2303" y="3414"/>
                </a:lnTo>
                <a:lnTo>
                  <a:pt x="2464" y="3301"/>
                </a:lnTo>
                <a:lnTo>
                  <a:pt x="2619" y="3178"/>
                </a:lnTo>
                <a:lnTo>
                  <a:pt x="2769" y="3049"/>
                </a:lnTo>
                <a:lnTo>
                  <a:pt x="2912" y="2912"/>
                </a:lnTo>
                <a:lnTo>
                  <a:pt x="3048" y="2769"/>
                </a:lnTo>
                <a:lnTo>
                  <a:pt x="3178" y="2619"/>
                </a:lnTo>
                <a:lnTo>
                  <a:pt x="3300" y="2464"/>
                </a:lnTo>
                <a:lnTo>
                  <a:pt x="3416" y="2303"/>
                </a:lnTo>
                <a:lnTo>
                  <a:pt x="3522" y="2136"/>
                </a:lnTo>
                <a:lnTo>
                  <a:pt x="3622" y="1963"/>
                </a:lnTo>
                <a:lnTo>
                  <a:pt x="3712" y="1786"/>
                </a:lnTo>
                <a:lnTo>
                  <a:pt x="3794" y="1603"/>
                </a:lnTo>
                <a:lnTo>
                  <a:pt x="3869" y="1416"/>
                </a:lnTo>
                <a:lnTo>
                  <a:pt x="3934" y="1224"/>
                </a:lnTo>
                <a:lnTo>
                  <a:pt x="3989" y="1030"/>
                </a:lnTo>
                <a:lnTo>
                  <a:pt x="4035" y="829"/>
                </a:lnTo>
                <a:lnTo>
                  <a:pt x="4071" y="628"/>
                </a:lnTo>
                <a:lnTo>
                  <a:pt x="4097" y="420"/>
                </a:lnTo>
                <a:lnTo>
                  <a:pt x="4113" y="212"/>
                </a:lnTo>
                <a:lnTo>
                  <a:pt x="4118"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
        <p:nvSpPr>
          <p:cNvPr id="4" name="Freeform 9">
            <a:extLst>
              <a:ext uri="{FF2B5EF4-FFF2-40B4-BE49-F238E27FC236}">
                <a16:creationId xmlns:a16="http://schemas.microsoft.com/office/drawing/2014/main" id="{506C8847-46AA-43DA-A3D3-8EC725979431}"/>
              </a:ext>
            </a:extLst>
          </p:cNvPr>
          <p:cNvSpPr>
            <a:spLocks noGrp="1"/>
          </p:cNvSpPr>
          <p:nvPr>
            <p:ph type="pic" sz="quarter" idx="12"/>
          </p:nvPr>
        </p:nvSpPr>
        <p:spPr bwMode="auto">
          <a:xfrm>
            <a:off x="7659158" y="2325858"/>
            <a:ext cx="4532842" cy="4532142"/>
          </a:xfrm>
          <a:custGeom>
            <a:avLst/>
            <a:gdLst>
              <a:gd name="T0" fmla="*/ 2706 w 4119"/>
              <a:gd name="T1" fmla="*/ 4119 h 4119"/>
              <a:gd name="T2" fmla="*/ 2713 w 4119"/>
              <a:gd name="T3" fmla="*/ 3975 h 4119"/>
              <a:gd name="T4" fmla="*/ 2735 w 4119"/>
              <a:gd name="T5" fmla="*/ 3834 h 4119"/>
              <a:gd name="T6" fmla="*/ 2769 w 4119"/>
              <a:gd name="T7" fmla="*/ 3699 h 4119"/>
              <a:gd name="T8" fmla="*/ 2817 w 4119"/>
              <a:gd name="T9" fmla="*/ 3569 h 4119"/>
              <a:gd name="T10" fmla="*/ 2876 w 4119"/>
              <a:gd name="T11" fmla="*/ 3445 h 4119"/>
              <a:gd name="T12" fmla="*/ 2947 w 4119"/>
              <a:gd name="T13" fmla="*/ 3330 h 4119"/>
              <a:gd name="T14" fmla="*/ 3029 w 4119"/>
              <a:gd name="T15" fmla="*/ 3220 h 4119"/>
              <a:gd name="T16" fmla="*/ 3119 w 4119"/>
              <a:gd name="T17" fmla="*/ 3120 h 4119"/>
              <a:gd name="T18" fmla="*/ 3220 w 4119"/>
              <a:gd name="T19" fmla="*/ 3029 h 4119"/>
              <a:gd name="T20" fmla="*/ 3328 w 4119"/>
              <a:gd name="T21" fmla="*/ 2948 h 4119"/>
              <a:gd name="T22" fmla="*/ 3445 w 4119"/>
              <a:gd name="T23" fmla="*/ 2878 h 4119"/>
              <a:gd name="T24" fmla="*/ 3569 w 4119"/>
              <a:gd name="T25" fmla="*/ 2817 h 4119"/>
              <a:gd name="T26" fmla="*/ 3698 w 4119"/>
              <a:gd name="T27" fmla="*/ 2770 h 4119"/>
              <a:gd name="T28" fmla="*/ 3834 w 4119"/>
              <a:gd name="T29" fmla="*/ 2735 h 4119"/>
              <a:gd name="T30" fmla="*/ 3975 w 4119"/>
              <a:gd name="T31" fmla="*/ 2714 h 4119"/>
              <a:gd name="T32" fmla="*/ 4119 w 4119"/>
              <a:gd name="T33" fmla="*/ 2706 h 4119"/>
              <a:gd name="T34" fmla="*/ 3907 w 4119"/>
              <a:gd name="T35" fmla="*/ 6 h 4119"/>
              <a:gd name="T36" fmla="*/ 3491 w 4119"/>
              <a:gd name="T37" fmla="*/ 48 h 4119"/>
              <a:gd name="T38" fmla="*/ 3089 w 4119"/>
              <a:gd name="T39" fmla="*/ 130 h 4119"/>
              <a:gd name="T40" fmla="*/ 2702 w 4119"/>
              <a:gd name="T41" fmla="*/ 251 h 4119"/>
              <a:gd name="T42" fmla="*/ 2333 w 4119"/>
              <a:gd name="T43" fmla="*/ 407 h 4119"/>
              <a:gd name="T44" fmla="*/ 1983 w 4119"/>
              <a:gd name="T45" fmla="*/ 597 h 4119"/>
              <a:gd name="T46" fmla="*/ 1655 w 4119"/>
              <a:gd name="T47" fmla="*/ 818 h 4119"/>
              <a:gd name="T48" fmla="*/ 1350 w 4119"/>
              <a:gd name="T49" fmla="*/ 1070 h 4119"/>
              <a:gd name="T50" fmla="*/ 1070 w 4119"/>
              <a:gd name="T51" fmla="*/ 1350 h 4119"/>
              <a:gd name="T52" fmla="*/ 818 w 4119"/>
              <a:gd name="T53" fmla="*/ 1655 h 4119"/>
              <a:gd name="T54" fmla="*/ 596 w 4119"/>
              <a:gd name="T55" fmla="*/ 1983 h 4119"/>
              <a:gd name="T56" fmla="*/ 406 w 4119"/>
              <a:gd name="T57" fmla="*/ 2333 h 4119"/>
              <a:gd name="T58" fmla="*/ 249 w 4119"/>
              <a:gd name="T59" fmla="*/ 2703 h 4119"/>
              <a:gd name="T60" fmla="*/ 130 w 4119"/>
              <a:gd name="T61" fmla="*/ 3089 h 4119"/>
              <a:gd name="T62" fmla="*/ 48 w 4119"/>
              <a:gd name="T63" fmla="*/ 3491 h 4119"/>
              <a:gd name="T64" fmla="*/ 5 w 4119"/>
              <a:gd name="T65" fmla="*/ 3907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19" h="4119">
                <a:moveTo>
                  <a:pt x="0" y="4119"/>
                </a:moveTo>
                <a:lnTo>
                  <a:pt x="2706" y="4119"/>
                </a:lnTo>
                <a:lnTo>
                  <a:pt x="2707" y="4047"/>
                </a:lnTo>
                <a:lnTo>
                  <a:pt x="2713" y="3975"/>
                </a:lnTo>
                <a:lnTo>
                  <a:pt x="2722" y="3904"/>
                </a:lnTo>
                <a:lnTo>
                  <a:pt x="2735" y="3834"/>
                </a:lnTo>
                <a:lnTo>
                  <a:pt x="2751" y="3766"/>
                </a:lnTo>
                <a:lnTo>
                  <a:pt x="2769" y="3699"/>
                </a:lnTo>
                <a:lnTo>
                  <a:pt x="2791" y="3634"/>
                </a:lnTo>
                <a:lnTo>
                  <a:pt x="2817" y="3569"/>
                </a:lnTo>
                <a:lnTo>
                  <a:pt x="2846" y="3507"/>
                </a:lnTo>
                <a:lnTo>
                  <a:pt x="2876" y="3445"/>
                </a:lnTo>
                <a:lnTo>
                  <a:pt x="2911" y="3386"/>
                </a:lnTo>
                <a:lnTo>
                  <a:pt x="2947" y="3330"/>
                </a:lnTo>
                <a:lnTo>
                  <a:pt x="2987" y="3274"/>
                </a:lnTo>
                <a:lnTo>
                  <a:pt x="3029" y="3220"/>
                </a:lnTo>
                <a:lnTo>
                  <a:pt x="3073" y="3169"/>
                </a:lnTo>
                <a:lnTo>
                  <a:pt x="3119" y="3120"/>
                </a:lnTo>
                <a:lnTo>
                  <a:pt x="3168" y="3074"/>
                </a:lnTo>
                <a:lnTo>
                  <a:pt x="3220" y="3029"/>
                </a:lnTo>
                <a:lnTo>
                  <a:pt x="3273" y="2987"/>
                </a:lnTo>
                <a:lnTo>
                  <a:pt x="3328" y="2948"/>
                </a:lnTo>
                <a:lnTo>
                  <a:pt x="3386" y="2911"/>
                </a:lnTo>
                <a:lnTo>
                  <a:pt x="3445" y="2878"/>
                </a:lnTo>
                <a:lnTo>
                  <a:pt x="3507" y="2846"/>
                </a:lnTo>
                <a:lnTo>
                  <a:pt x="3569" y="2817"/>
                </a:lnTo>
                <a:lnTo>
                  <a:pt x="3633" y="2793"/>
                </a:lnTo>
                <a:lnTo>
                  <a:pt x="3698" y="2770"/>
                </a:lnTo>
                <a:lnTo>
                  <a:pt x="3766" y="2751"/>
                </a:lnTo>
                <a:lnTo>
                  <a:pt x="3834" y="2735"/>
                </a:lnTo>
                <a:lnTo>
                  <a:pt x="3903" y="2722"/>
                </a:lnTo>
                <a:lnTo>
                  <a:pt x="3975" y="2714"/>
                </a:lnTo>
                <a:lnTo>
                  <a:pt x="4045" y="2708"/>
                </a:lnTo>
                <a:lnTo>
                  <a:pt x="4119" y="2706"/>
                </a:lnTo>
                <a:lnTo>
                  <a:pt x="4119" y="0"/>
                </a:lnTo>
                <a:lnTo>
                  <a:pt x="3907" y="6"/>
                </a:lnTo>
                <a:lnTo>
                  <a:pt x="3697" y="22"/>
                </a:lnTo>
                <a:lnTo>
                  <a:pt x="3491" y="48"/>
                </a:lnTo>
                <a:lnTo>
                  <a:pt x="3288" y="84"/>
                </a:lnTo>
                <a:lnTo>
                  <a:pt x="3089" y="130"/>
                </a:lnTo>
                <a:lnTo>
                  <a:pt x="2893" y="186"/>
                </a:lnTo>
                <a:lnTo>
                  <a:pt x="2702" y="251"/>
                </a:lnTo>
                <a:lnTo>
                  <a:pt x="2516" y="324"/>
                </a:lnTo>
                <a:lnTo>
                  <a:pt x="2333" y="407"/>
                </a:lnTo>
                <a:lnTo>
                  <a:pt x="2156" y="497"/>
                </a:lnTo>
                <a:lnTo>
                  <a:pt x="1983" y="597"/>
                </a:lnTo>
                <a:lnTo>
                  <a:pt x="1816" y="705"/>
                </a:lnTo>
                <a:lnTo>
                  <a:pt x="1655" y="818"/>
                </a:lnTo>
                <a:lnTo>
                  <a:pt x="1499" y="941"/>
                </a:lnTo>
                <a:lnTo>
                  <a:pt x="1350" y="1070"/>
                </a:lnTo>
                <a:lnTo>
                  <a:pt x="1206" y="1207"/>
                </a:lnTo>
                <a:lnTo>
                  <a:pt x="1070" y="1350"/>
                </a:lnTo>
                <a:lnTo>
                  <a:pt x="941" y="1500"/>
                </a:lnTo>
                <a:lnTo>
                  <a:pt x="818" y="1655"/>
                </a:lnTo>
                <a:lnTo>
                  <a:pt x="703" y="1816"/>
                </a:lnTo>
                <a:lnTo>
                  <a:pt x="596" y="1983"/>
                </a:lnTo>
                <a:lnTo>
                  <a:pt x="497" y="2156"/>
                </a:lnTo>
                <a:lnTo>
                  <a:pt x="406" y="2333"/>
                </a:lnTo>
                <a:lnTo>
                  <a:pt x="324" y="2516"/>
                </a:lnTo>
                <a:lnTo>
                  <a:pt x="249" y="2703"/>
                </a:lnTo>
                <a:lnTo>
                  <a:pt x="185" y="2895"/>
                </a:lnTo>
                <a:lnTo>
                  <a:pt x="130" y="3089"/>
                </a:lnTo>
                <a:lnTo>
                  <a:pt x="84" y="3290"/>
                </a:lnTo>
                <a:lnTo>
                  <a:pt x="48" y="3491"/>
                </a:lnTo>
                <a:lnTo>
                  <a:pt x="22" y="3699"/>
                </a:lnTo>
                <a:lnTo>
                  <a:pt x="5" y="3907"/>
                </a:lnTo>
                <a:lnTo>
                  <a:pt x="0" y="4119"/>
                </a:lnTo>
                <a:close/>
              </a:path>
            </a:pathLst>
          </a:custGeom>
          <a:solidFill>
            <a:srgbClr val="E6E6E6"/>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solidFill>
                <a:schemeClr val="lt1"/>
              </a:solidFill>
              <a:latin typeface="+mn-lt"/>
            </a:endParaRPr>
          </a:p>
        </p:txBody>
      </p:sp>
    </p:spTree>
    <p:extLst>
      <p:ext uri="{BB962C8B-B14F-4D97-AF65-F5344CB8AC3E}">
        <p14:creationId xmlns:p14="http://schemas.microsoft.com/office/powerpoint/2010/main" val="199088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pening (12-05-22)-02">
    <p:spTree>
      <p:nvGrpSpPr>
        <p:cNvPr id="1" name=""/>
        <p:cNvGrpSpPr/>
        <p:nvPr/>
      </p:nvGrpSpPr>
      <p:grpSpPr>
        <a:xfrm>
          <a:off x="0" y="0"/>
          <a:ext cx="0" cy="0"/>
          <a:chOff x="0" y="0"/>
          <a:chExt cx="0" cy="0"/>
        </a:xfrm>
      </p:grpSpPr>
      <p:sp>
        <p:nvSpPr>
          <p:cNvPr id="3" name="Рисунок 4">
            <a:extLst>
              <a:ext uri="{FF2B5EF4-FFF2-40B4-BE49-F238E27FC236}">
                <a16:creationId xmlns:a16="http://schemas.microsoft.com/office/drawing/2014/main" id="{8EDC35E5-E086-40D5-92AE-2320A89B0BE3}"/>
              </a:ext>
            </a:extLst>
          </p:cNvPr>
          <p:cNvSpPr>
            <a:spLocks noGrp="1"/>
          </p:cNvSpPr>
          <p:nvPr>
            <p:ph type="pic" sz="quarter" idx="11"/>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1590615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am (16-01-23)-05">
    <p:spTree>
      <p:nvGrpSpPr>
        <p:cNvPr id="1" name=""/>
        <p:cNvGrpSpPr/>
        <p:nvPr/>
      </p:nvGrpSpPr>
      <p:grpSpPr>
        <a:xfrm>
          <a:off x="0" y="0"/>
          <a:ext cx="0" cy="0"/>
          <a:chOff x="0" y="0"/>
          <a:chExt cx="0" cy="0"/>
        </a:xfrm>
      </p:grpSpPr>
      <p:sp>
        <p:nvSpPr>
          <p:cNvPr id="3" name="Рисунок 5">
            <a:extLst>
              <a:ext uri="{FF2B5EF4-FFF2-40B4-BE49-F238E27FC236}">
                <a16:creationId xmlns:a16="http://schemas.microsoft.com/office/drawing/2014/main" id="{5C3C1982-9663-4314-98E9-89ADE002AC9F}"/>
              </a:ext>
            </a:extLst>
          </p:cNvPr>
          <p:cNvSpPr>
            <a:spLocks noGrp="1"/>
          </p:cNvSpPr>
          <p:nvPr>
            <p:ph type="pic" sz="quarter" idx="14"/>
          </p:nvPr>
        </p:nvSpPr>
        <p:spPr>
          <a:xfrm>
            <a:off x="7137400" y="704741"/>
            <a:ext cx="2107142" cy="2662356"/>
          </a:xfrm>
          <a:custGeom>
            <a:avLst/>
            <a:gdLst>
              <a:gd name="connsiteX0" fmla="*/ 597162 w 3161426"/>
              <a:gd name="connsiteY0" fmla="*/ 0 h 3994320"/>
              <a:gd name="connsiteX1" fmla="*/ 2564264 w 3161426"/>
              <a:gd name="connsiteY1" fmla="*/ 0 h 3994320"/>
              <a:gd name="connsiteX2" fmla="*/ 3161426 w 3161426"/>
              <a:gd name="connsiteY2" fmla="*/ 597162 h 3994320"/>
              <a:gd name="connsiteX3" fmla="*/ 3161426 w 3161426"/>
              <a:gd name="connsiteY3" fmla="*/ 3397158 h 3994320"/>
              <a:gd name="connsiteX4" fmla="*/ 2564264 w 3161426"/>
              <a:gd name="connsiteY4" fmla="*/ 3994320 h 3994320"/>
              <a:gd name="connsiteX5" fmla="*/ 597162 w 3161426"/>
              <a:gd name="connsiteY5" fmla="*/ 3994320 h 3994320"/>
              <a:gd name="connsiteX6" fmla="*/ 0 w 3161426"/>
              <a:gd name="connsiteY6" fmla="*/ 3397158 h 3994320"/>
              <a:gd name="connsiteX7" fmla="*/ 0 w 3161426"/>
              <a:gd name="connsiteY7" fmla="*/ 597162 h 3994320"/>
              <a:gd name="connsiteX8" fmla="*/ 597162 w 3161426"/>
              <a:gd name="connsiteY8" fmla="*/ 0 h 399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426" h="3994320">
                <a:moveTo>
                  <a:pt x="597162" y="0"/>
                </a:moveTo>
                <a:lnTo>
                  <a:pt x="2564264" y="0"/>
                </a:lnTo>
                <a:cubicBezTo>
                  <a:pt x="2894067" y="0"/>
                  <a:pt x="3161426" y="267359"/>
                  <a:pt x="3161426" y="597162"/>
                </a:cubicBezTo>
                <a:lnTo>
                  <a:pt x="3161426" y="3397158"/>
                </a:lnTo>
                <a:cubicBezTo>
                  <a:pt x="3161426" y="3726961"/>
                  <a:pt x="2894067" y="3994320"/>
                  <a:pt x="2564264" y="3994320"/>
                </a:cubicBezTo>
                <a:lnTo>
                  <a:pt x="597162" y="3994320"/>
                </a:lnTo>
                <a:cubicBezTo>
                  <a:pt x="267359" y="3994320"/>
                  <a:pt x="0" y="3726961"/>
                  <a:pt x="0" y="3397158"/>
                </a:cubicBezTo>
                <a:lnTo>
                  <a:pt x="0" y="597162"/>
                </a:lnTo>
                <a:cubicBezTo>
                  <a:pt x="0" y="267359"/>
                  <a:pt x="267359" y="0"/>
                  <a:pt x="597162"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9" name="Рисунок 5">
            <a:extLst>
              <a:ext uri="{FF2B5EF4-FFF2-40B4-BE49-F238E27FC236}">
                <a16:creationId xmlns:a16="http://schemas.microsoft.com/office/drawing/2014/main" id="{06F5AEFE-09EF-441B-BDCE-9F37AE2AE5CA}"/>
              </a:ext>
            </a:extLst>
          </p:cNvPr>
          <p:cNvSpPr>
            <a:spLocks noGrp="1"/>
          </p:cNvSpPr>
          <p:nvPr>
            <p:ph type="pic" sz="quarter" idx="15"/>
          </p:nvPr>
        </p:nvSpPr>
        <p:spPr>
          <a:xfrm>
            <a:off x="4906361" y="704741"/>
            <a:ext cx="2107142" cy="2662356"/>
          </a:xfrm>
          <a:custGeom>
            <a:avLst/>
            <a:gdLst>
              <a:gd name="connsiteX0" fmla="*/ 597162 w 3161426"/>
              <a:gd name="connsiteY0" fmla="*/ 0 h 3994320"/>
              <a:gd name="connsiteX1" fmla="*/ 2564264 w 3161426"/>
              <a:gd name="connsiteY1" fmla="*/ 0 h 3994320"/>
              <a:gd name="connsiteX2" fmla="*/ 3161426 w 3161426"/>
              <a:gd name="connsiteY2" fmla="*/ 597162 h 3994320"/>
              <a:gd name="connsiteX3" fmla="*/ 3161426 w 3161426"/>
              <a:gd name="connsiteY3" fmla="*/ 3397158 h 3994320"/>
              <a:gd name="connsiteX4" fmla="*/ 2564264 w 3161426"/>
              <a:gd name="connsiteY4" fmla="*/ 3994320 h 3994320"/>
              <a:gd name="connsiteX5" fmla="*/ 597162 w 3161426"/>
              <a:gd name="connsiteY5" fmla="*/ 3994320 h 3994320"/>
              <a:gd name="connsiteX6" fmla="*/ 0 w 3161426"/>
              <a:gd name="connsiteY6" fmla="*/ 3397158 h 3994320"/>
              <a:gd name="connsiteX7" fmla="*/ 0 w 3161426"/>
              <a:gd name="connsiteY7" fmla="*/ 597162 h 3994320"/>
              <a:gd name="connsiteX8" fmla="*/ 597162 w 3161426"/>
              <a:gd name="connsiteY8" fmla="*/ 0 h 399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426" h="3994320">
                <a:moveTo>
                  <a:pt x="597162" y="0"/>
                </a:moveTo>
                <a:lnTo>
                  <a:pt x="2564264" y="0"/>
                </a:lnTo>
                <a:cubicBezTo>
                  <a:pt x="2894067" y="0"/>
                  <a:pt x="3161426" y="267359"/>
                  <a:pt x="3161426" y="597162"/>
                </a:cubicBezTo>
                <a:lnTo>
                  <a:pt x="3161426" y="3397158"/>
                </a:lnTo>
                <a:cubicBezTo>
                  <a:pt x="3161426" y="3726961"/>
                  <a:pt x="2894067" y="3994320"/>
                  <a:pt x="2564264" y="3994320"/>
                </a:cubicBezTo>
                <a:lnTo>
                  <a:pt x="597162" y="3994320"/>
                </a:lnTo>
                <a:cubicBezTo>
                  <a:pt x="267359" y="3994320"/>
                  <a:pt x="0" y="3726961"/>
                  <a:pt x="0" y="3397158"/>
                </a:cubicBezTo>
                <a:lnTo>
                  <a:pt x="0" y="597162"/>
                </a:lnTo>
                <a:cubicBezTo>
                  <a:pt x="0" y="267359"/>
                  <a:pt x="267359" y="0"/>
                  <a:pt x="597162"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10" name="Рисунок 5">
            <a:extLst>
              <a:ext uri="{FF2B5EF4-FFF2-40B4-BE49-F238E27FC236}">
                <a16:creationId xmlns:a16="http://schemas.microsoft.com/office/drawing/2014/main" id="{8AFB1A04-300B-4FE8-8734-8FA55662AA4B}"/>
              </a:ext>
            </a:extLst>
          </p:cNvPr>
          <p:cNvSpPr>
            <a:spLocks noGrp="1"/>
          </p:cNvSpPr>
          <p:nvPr>
            <p:ph type="pic" sz="quarter" idx="16"/>
          </p:nvPr>
        </p:nvSpPr>
        <p:spPr>
          <a:xfrm>
            <a:off x="9368037" y="704741"/>
            <a:ext cx="2107142" cy="2662356"/>
          </a:xfrm>
          <a:custGeom>
            <a:avLst/>
            <a:gdLst>
              <a:gd name="connsiteX0" fmla="*/ 597162 w 3161426"/>
              <a:gd name="connsiteY0" fmla="*/ 0 h 3994320"/>
              <a:gd name="connsiteX1" fmla="*/ 2564264 w 3161426"/>
              <a:gd name="connsiteY1" fmla="*/ 0 h 3994320"/>
              <a:gd name="connsiteX2" fmla="*/ 3161426 w 3161426"/>
              <a:gd name="connsiteY2" fmla="*/ 597162 h 3994320"/>
              <a:gd name="connsiteX3" fmla="*/ 3161426 w 3161426"/>
              <a:gd name="connsiteY3" fmla="*/ 3397158 h 3994320"/>
              <a:gd name="connsiteX4" fmla="*/ 2564264 w 3161426"/>
              <a:gd name="connsiteY4" fmla="*/ 3994320 h 3994320"/>
              <a:gd name="connsiteX5" fmla="*/ 597162 w 3161426"/>
              <a:gd name="connsiteY5" fmla="*/ 3994320 h 3994320"/>
              <a:gd name="connsiteX6" fmla="*/ 0 w 3161426"/>
              <a:gd name="connsiteY6" fmla="*/ 3397158 h 3994320"/>
              <a:gd name="connsiteX7" fmla="*/ 0 w 3161426"/>
              <a:gd name="connsiteY7" fmla="*/ 597162 h 3994320"/>
              <a:gd name="connsiteX8" fmla="*/ 597162 w 3161426"/>
              <a:gd name="connsiteY8" fmla="*/ 0 h 399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426" h="3994320">
                <a:moveTo>
                  <a:pt x="597162" y="0"/>
                </a:moveTo>
                <a:lnTo>
                  <a:pt x="2564264" y="0"/>
                </a:lnTo>
                <a:cubicBezTo>
                  <a:pt x="2894067" y="0"/>
                  <a:pt x="3161426" y="267359"/>
                  <a:pt x="3161426" y="597162"/>
                </a:cubicBezTo>
                <a:lnTo>
                  <a:pt x="3161426" y="3397158"/>
                </a:lnTo>
                <a:cubicBezTo>
                  <a:pt x="3161426" y="3726961"/>
                  <a:pt x="2894067" y="3994320"/>
                  <a:pt x="2564264" y="3994320"/>
                </a:cubicBezTo>
                <a:lnTo>
                  <a:pt x="597162" y="3994320"/>
                </a:lnTo>
                <a:cubicBezTo>
                  <a:pt x="267359" y="3994320"/>
                  <a:pt x="0" y="3726961"/>
                  <a:pt x="0" y="3397158"/>
                </a:cubicBezTo>
                <a:lnTo>
                  <a:pt x="0" y="597162"/>
                </a:lnTo>
                <a:cubicBezTo>
                  <a:pt x="0" y="267359"/>
                  <a:pt x="267359" y="0"/>
                  <a:pt x="597162"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11" name="Рисунок 5">
            <a:extLst>
              <a:ext uri="{FF2B5EF4-FFF2-40B4-BE49-F238E27FC236}">
                <a16:creationId xmlns:a16="http://schemas.microsoft.com/office/drawing/2014/main" id="{F2B180A0-C95A-4A2A-B9F5-7CECC26D56E9}"/>
              </a:ext>
            </a:extLst>
          </p:cNvPr>
          <p:cNvSpPr>
            <a:spLocks noGrp="1"/>
          </p:cNvSpPr>
          <p:nvPr>
            <p:ph type="pic" sz="quarter" idx="17"/>
          </p:nvPr>
        </p:nvSpPr>
        <p:spPr>
          <a:xfrm>
            <a:off x="6021716" y="3490576"/>
            <a:ext cx="2107142" cy="2662356"/>
          </a:xfrm>
          <a:custGeom>
            <a:avLst/>
            <a:gdLst>
              <a:gd name="connsiteX0" fmla="*/ 597162 w 3161426"/>
              <a:gd name="connsiteY0" fmla="*/ 0 h 3994320"/>
              <a:gd name="connsiteX1" fmla="*/ 2564264 w 3161426"/>
              <a:gd name="connsiteY1" fmla="*/ 0 h 3994320"/>
              <a:gd name="connsiteX2" fmla="*/ 3161426 w 3161426"/>
              <a:gd name="connsiteY2" fmla="*/ 597162 h 3994320"/>
              <a:gd name="connsiteX3" fmla="*/ 3161426 w 3161426"/>
              <a:gd name="connsiteY3" fmla="*/ 3397158 h 3994320"/>
              <a:gd name="connsiteX4" fmla="*/ 2564264 w 3161426"/>
              <a:gd name="connsiteY4" fmla="*/ 3994320 h 3994320"/>
              <a:gd name="connsiteX5" fmla="*/ 597162 w 3161426"/>
              <a:gd name="connsiteY5" fmla="*/ 3994320 h 3994320"/>
              <a:gd name="connsiteX6" fmla="*/ 0 w 3161426"/>
              <a:gd name="connsiteY6" fmla="*/ 3397158 h 3994320"/>
              <a:gd name="connsiteX7" fmla="*/ 0 w 3161426"/>
              <a:gd name="connsiteY7" fmla="*/ 597162 h 3994320"/>
              <a:gd name="connsiteX8" fmla="*/ 597162 w 3161426"/>
              <a:gd name="connsiteY8" fmla="*/ 0 h 399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426" h="3994320">
                <a:moveTo>
                  <a:pt x="597162" y="0"/>
                </a:moveTo>
                <a:lnTo>
                  <a:pt x="2564264" y="0"/>
                </a:lnTo>
                <a:cubicBezTo>
                  <a:pt x="2894067" y="0"/>
                  <a:pt x="3161426" y="267359"/>
                  <a:pt x="3161426" y="597162"/>
                </a:cubicBezTo>
                <a:lnTo>
                  <a:pt x="3161426" y="3397158"/>
                </a:lnTo>
                <a:cubicBezTo>
                  <a:pt x="3161426" y="3726961"/>
                  <a:pt x="2894067" y="3994320"/>
                  <a:pt x="2564264" y="3994320"/>
                </a:cubicBezTo>
                <a:lnTo>
                  <a:pt x="597162" y="3994320"/>
                </a:lnTo>
                <a:cubicBezTo>
                  <a:pt x="267359" y="3994320"/>
                  <a:pt x="0" y="3726961"/>
                  <a:pt x="0" y="3397158"/>
                </a:cubicBezTo>
                <a:lnTo>
                  <a:pt x="0" y="597162"/>
                </a:lnTo>
                <a:cubicBezTo>
                  <a:pt x="0" y="267359"/>
                  <a:pt x="267359" y="0"/>
                  <a:pt x="597162"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12" name="Рисунок 5">
            <a:extLst>
              <a:ext uri="{FF2B5EF4-FFF2-40B4-BE49-F238E27FC236}">
                <a16:creationId xmlns:a16="http://schemas.microsoft.com/office/drawing/2014/main" id="{C71192C9-6890-4BE0-BC52-C7A92ED29C14}"/>
              </a:ext>
            </a:extLst>
          </p:cNvPr>
          <p:cNvSpPr>
            <a:spLocks noGrp="1"/>
          </p:cNvSpPr>
          <p:nvPr>
            <p:ph type="pic" sz="quarter" idx="18"/>
          </p:nvPr>
        </p:nvSpPr>
        <p:spPr>
          <a:xfrm>
            <a:off x="8252352" y="3490576"/>
            <a:ext cx="2107142" cy="2662356"/>
          </a:xfrm>
          <a:custGeom>
            <a:avLst/>
            <a:gdLst>
              <a:gd name="connsiteX0" fmla="*/ 597162 w 3161426"/>
              <a:gd name="connsiteY0" fmla="*/ 0 h 3994320"/>
              <a:gd name="connsiteX1" fmla="*/ 2564264 w 3161426"/>
              <a:gd name="connsiteY1" fmla="*/ 0 h 3994320"/>
              <a:gd name="connsiteX2" fmla="*/ 3161426 w 3161426"/>
              <a:gd name="connsiteY2" fmla="*/ 597162 h 3994320"/>
              <a:gd name="connsiteX3" fmla="*/ 3161426 w 3161426"/>
              <a:gd name="connsiteY3" fmla="*/ 3397158 h 3994320"/>
              <a:gd name="connsiteX4" fmla="*/ 2564264 w 3161426"/>
              <a:gd name="connsiteY4" fmla="*/ 3994320 h 3994320"/>
              <a:gd name="connsiteX5" fmla="*/ 597162 w 3161426"/>
              <a:gd name="connsiteY5" fmla="*/ 3994320 h 3994320"/>
              <a:gd name="connsiteX6" fmla="*/ 0 w 3161426"/>
              <a:gd name="connsiteY6" fmla="*/ 3397158 h 3994320"/>
              <a:gd name="connsiteX7" fmla="*/ 0 w 3161426"/>
              <a:gd name="connsiteY7" fmla="*/ 597162 h 3994320"/>
              <a:gd name="connsiteX8" fmla="*/ 597162 w 3161426"/>
              <a:gd name="connsiteY8" fmla="*/ 0 h 399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1426" h="3994320">
                <a:moveTo>
                  <a:pt x="597162" y="0"/>
                </a:moveTo>
                <a:lnTo>
                  <a:pt x="2564264" y="0"/>
                </a:lnTo>
                <a:cubicBezTo>
                  <a:pt x="2894067" y="0"/>
                  <a:pt x="3161426" y="267359"/>
                  <a:pt x="3161426" y="597162"/>
                </a:cubicBezTo>
                <a:lnTo>
                  <a:pt x="3161426" y="3397158"/>
                </a:lnTo>
                <a:cubicBezTo>
                  <a:pt x="3161426" y="3726961"/>
                  <a:pt x="2894067" y="3994320"/>
                  <a:pt x="2564264" y="3994320"/>
                </a:cubicBezTo>
                <a:lnTo>
                  <a:pt x="597162" y="3994320"/>
                </a:lnTo>
                <a:cubicBezTo>
                  <a:pt x="267359" y="3994320"/>
                  <a:pt x="0" y="3726961"/>
                  <a:pt x="0" y="3397158"/>
                </a:cubicBezTo>
                <a:lnTo>
                  <a:pt x="0" y="597162"/>
                </a:lnTo>
                <a:cubicBezTo>
                  <a:pt x="0" y="267359"/>
                  <a:pt x="267359" y="0"/>
                  <a:pt x="597162"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289975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Our team 47">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BBB741A0-109F-4818-9676-A167F8AB2747}"/>
              </a:ext>
            </a:extLst>
          </p:cNvPr>
          <p:cNvSpPr>
            <a:spLocks noGrp="1"/>
          </p:cNvSpPr>
          <p:nvPr>
            <p:ph type="pic" sz="quarter" idx="12"/>
          </p:nvPr>
        </p:nvSpPr>
        <p:spPr>
          <a:xfrm>
            <a:off x="10117877" y="0"/>
            <a:ext cx="2074123" cy="2073802"/>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a:extLst>
              <a:ext uri="{FF2B5EF4-FFF2-40B4-BE49-F238E27FC236}">
                <a16:creationId xmlns:a16="http://schemas.microsoft.com/office/drawing/2014/main" id="{EADEFD96-9A4E-4646-9AC0-47E4A17799C4}"/>
              </a:ext>
            </a:extLst>
          </p:cNvPr>
          <p:cNvSpPr>
            <a:spLocks noGrp="1"/>
          </p:cNvSpPr>
          <p:nvPr>
            <p:ph type="pic" sz="quarter" idx="13"/>
          </p:nvPr>
        </p:nvSpPr>
        <p:spPr>
          <a:xfrm>
            <a:off x="7943797" y="0"/>
            <a:ext cx="2074123" cy="2073802"/>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a:extLst>
              <a:ext uri="{FF2B5EF4-FFF2-40B4-BE49-F238E27FC236}">
                <a16:creationId xmlns:a16="http://schemas.microsoft.com/office/drawing/2014/main" id="{E16B8E62-12EE-460D-9EDD-F620874FCB83}"/>
              </a:ext>
            </a:extLst>
          </p:cNvPr>
          <p:cNvSpPr>
            <a:spLocks noGrp="1"/>
          </p:cNvSpPr>
          <p:nvPr>
            <p:ph type="pic" sz="quarter" idx="14"/>
          </p:nvPr>
        </p:nvSpPr>
        <p:spPr>
          <a:xfrm>
            <a:off x="10117877" y="2173743"/>
            <a:ext cx="2074123" cy="2073802"/>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8" name="Рисунок 2">
            <a:extLst>
              <a:ext uri="{FF2B5EF4-FFF2-40B4-BE49-F238E27FC236}">
                <a16:creationId xmlns:a16="http://schemas.microsoft.com/office/drawing/2014/main" id="{0BB271EB-3A79-4F91-B72D-B12F9FEA256B}"/>
              </a:ext>
            </a:extLst>
          </p:cNvPr>
          <p:cNvSpPr>
            <a:spLocks noGrp="1"/>
          </p:cNvSpPr>
          <p:nvPr>
            <p:ph type="pic" sz="quarter" idx="15"/>
          </p:nvPr>
        </p:nvSpPr>
        <p:spPr>
          <a:xfrm>
            <a:off x="5785467" y="0"/>
            <a:ext cx="2058373" cy="2073802"/>
          </a:xfrm>
          <a:custGeom>
            <a:avLst/>
            <a:gdLst>
              <a:gd name="connsiteX0" fmla="*/ 0 w 4743450"/>
              <a:gd name="connsiteY0" fmla="*/ 0 h 4743449"/>
              <a:gd name="connsiteX1" fmla="*/ 4743450 w 4743450"/>
              <a:gd name="connsiteY1" fmla="*/ 0 h 4743449"/>
              <a:gd name="connsiteX2" fmla="*/ 4743450 w 4743450"/>
              <a:gd name="connsiteY2" fmla="*/ 4743449 h 4743449"/>
              <a:gd name="connsiteX3" fmla="*/ 790590 w 4743450"/>
              <a:gd name="connsiteY3" fmla="*/ 4743449 h 4743449"/>
              <a:gd name="connsiteX4" fmla="*/ 0 w 4743450"/>
              <a:gd name="connsiteY4" fmla="*/ 3952859 h 4743449"/>
              <a:gd name="connsiteX5" fmla="*/ 0 w 4743450"/>
              <a:gd name="connsiteY5" fmla="*/ 0 h 474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3450" h="4743449">
                <a:moveTo>
                  <a:pt x="0" y="0"/>
                </a:moveTo>
                <a:lnTo>
                  <a:pt x="4743450" y="0"/>
                </a:lnTo>
                <a:lnTo>
                  <a:pt x="4743450" y="4743449"/>
                </a:lnTo>
                <a:lnTo>
                  <a:pt x="790590" y="4743449"/>
                </a:lnTo>
                <a:cubicBezTo>
                  <a:pt x="353959" y="4743449"/>
                  <a:pt x="0" y="4389490"/>
                  <a:pt x="0" y="3952859"/>
                </a:cubicBez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19" name="Рисунок 2">
            <a:extLst>
              <a:ext uri="{FF2B5EF4-FFF2-40B4-BE49-F238E27FC236}">
                <a16:creationId xmlns:a16="http://schemas.microsoft.com/office/drawing/2014/main" id="{94612053-4137-4DF4-B3C3-A4C976B5C4E3}"/>
              </a:ext>
            </a:extLst>
          </p:cNvPr>
          <p:cNvSpPr>
            <a:spLocks noGrp="1"/>
          </p:cNvSpPr>
          <p:nvPr>
            <p:ph type="pic" sz="quarter" idx="16"/>
          </p:nvPr>
        </p:nvSpPr>
        <p:spPr>
          <a:xfrm>
            <a:off x="7943797" y="2173743"/>
            <a:ext cx="2074123" cy="2073802"/>
          </a:xfrm>
          <a:custGeom>
            <a:avLst/>
            <a:gdLst>
              <a:gd name="connsiteX0" fmla="*/ 0 w 4743450"/>
              <a:gd name="connsiteY0" fmla="*/ 0 h 4743449"/>
              <a:gd name="connsiteX1" fmla="*/ 4743450 w 4743450"/>
              <a:gd name="connsiteY1" fmla="*/ 0 h 4743449"/>
              <a:gd name="connsiteX2" fmla="*/ 4743450 w 4743450"/>
              <a:gd name="connsiteY2" fmla="*/ 4743449 h 4743449"/>
              <a:gd name="connsiteX3" fmla="*/ 790590 w 4743450"/>
              <a:gd name="connsiteY3" fmla="*/ 4743449 h 4743449"/>
              <a:gd name="connsiteX4" fmla="*/ 0 w 4743450"/>
              <a:gd name="connsiteY4" fmla="*/ 3952859 h 4743449"/>
              <a:gd name="connsiteX5" fmla="*/ 0 w 4743450"/>
              <a:gd name="connsiteY5" fmla="*/ 0 h 474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3450" h="4743449">
                <a:moveTo>
                  <a:pt x="0" y="0"/>
                </a:moveTo>
                <a:lnTo>
                  <a:pt x="4743450" y="0"/>
                </a:lnTo>
                <a:lnTo>
                  <a:pt x="4743450" y="4743449"/>
                </a:lnTo>
                <a:lnTo>
                  <a:pt x="790590" y="4743449"/>
                </a:lnTo>
                <a:cubicBezTo>
                  <a:pt x="353959" y="4743449"/>
                  <a:pt x="0" y="4389490"/>
                  <a:pt x="0" y="3952859"/>
                </a:cubicBez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20" name="Рисунок 2">
            <a:extLst>
              <a:ext uri="{FF2B5EF4-FFF2-40B4-BE49-F238E27FC236}">
                <a16:creationId xmlns:a16="http://schemas.microsoft.com/office/drawing/2014/main" id="{5CE94F9A-F9B9-4956-8DF2-C406C9139C16}"/>
              </a:ext>
            </a:extLst>
          </p:cNvPr>
          <p:cNvSpPr>
            <a:spLocks noGrp="1"/>
          </p:cNvSpPr>
          <p:nvPr>
            <p:ph type="pic" sz="quarter" idx="17"/>
          </p:nvPr>
        </p:nvSpPr>
        <p:spPr>
          <a:xfrm>
            <a:off x="10125752" y="4355305"/>
            <a:ext cx="2058373" cy="2073802"/>
          </a:xfrm>
          <a:custGeom>
            <a:avLst/>
            <a:gdLst>
              <a:gd name="connsiteX0" fmla="*/ 0 w 4743450"/>
              <a:gd name="connsiteY0" fmla="*/ 0 h 4743449"/>
              <a:gd name="connsiteX1" fmla="*/ 4743450 w 4743450"/>
              <a:gd name="connsiteY1" fmla="*/ 0 h 4743449"/>
              <a:gd name="connsiteX2" fmla="*/ 4743450 w 4743450"/>
              <a:gd name="connsiteY2" fmla="*/ 4743449 h 4743449"/>
              <a:gd name="connsiteX3" fmla="*/ 790590 w 4743450"/>
              <a:gd name="connsiteY3" fmla="*/ 4743449 h 4743449"/>
              <a:gd name="connsiteX4" fmla="*/ 0 w 4743450"/>
              <a:gd name="connsiteY4" fmla="*/ 3952859 h 4743449"/>
              <a:gd name="connsiteX5" fmla="*/ 0 w 4743450"/>
              <a:gd name="connsiteY5" fmla="*/ 0 h 474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3450" h="4743449">
                <a:moveTo>
                  <a:pt x="0" y="0"/>
                </a:moveTo>
                <a:lnTo>
                  <a:pt x="4743450" y="0"/>
                </a:lnTo>
                <a:lnTo>
                  <a:pt x="4743450" y="4743449"/>
                </a:lnTo>
                <a:lnTo>
                  <a:pt x="790590" y="4743449"/>
                </a:lnTo>
                <a:cubicBezTo>
                  <a:pt x="353959" y="4743449"/>
                  <a:pt x="0" y="4389490"/>
                  <a:pt x="0" y="3952859"/>
                </a:cubicBez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4051245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am (27-10-22)-02">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E5C77BAA-1FD6-4A3E-945F-3977AF8A4809}"/>
              </a:ext>
            </a:extLst>
          </p:cNvPr>
          <p:cNvSpPr/>
          <p:nvPr userDrawn="1"/>
        </p:nvSpPr>
        <p:spPr>
          <a:xfrm>
            <a:off x="0" y="0"/>
            <a:ext cx="12192000" cy="6858000"/>
          </a:xfrm>
          <a:prstGeom prst="rect">
            <a:avLst/>
          </a:prstGeom>
          <a:gradFill flip="none" rotWithShape="1">
            <a:gsLst>
              <a:gs pos="5000">
                <a:schemeClr val="accent1"/>
              </a:gs>
              <a:gs pos="51000">
                <a:schemeClr val="accent5"/>
              </a:gs>
              <a:gs pos="95000">
                <a:schemeClr val="accent4"/>
              </a:gs>
            </a:gsLst>
            <a:lin ang="30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p>
        </p:txBody>
      </p:sp>
      <p:sp>
        <p:nvSpPr>
          <p:cNvPr id="10" name="Freeform 5">
            <a:extLst>
              <a:ext uri="{FF2B5EF4-FFF2-40B4-BE49-F238E27FC236}">
                <a16:creationId xmlns:a16="http://schemas.microsoft.com/office/drawing/2014/main" id="{02ECCB09-11EC-4E2B-B9C1-DE3F0794E400}"/>
              </a:ext>
            </a:extLst>
          </p:cNvPr>
          <p:cNvSpPr>
            <a:spLocks/>
          </p:cNvSpPr>
          <p:nvPr userDrawn="1"/>
        </p:nvSpPr>
        <p:spPr bwMode="auto">
          <a:xfrm rot="4500000">
            <a:off x="-1392470" y="-4844301"/>
            <a:ext cx="15449432" cy="12834374"/>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56000">
                <a:schemeClr val="accent5">
                  <a:alpha val="0"/>
                </a:schemeClr>
              </a:gs>
              <a:gs pos="0">
                <a:schemeClr val="accent5"/>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11" name="Freeform 5">
            <a:extLst>
              <a:ext uri="{FF2B5EF4-FFF2-40B4-BE49-F238E27FC236}">
                <a16:creationId xmlns:a16="http://schemas.microsoft.com/office/drawing/2014/main" id="{88B38315-3FC2-46E5-A409-E5887E0F2B69}"/>
              </a:ext>
            </a:extLst>
          </p:cNvPr>
          <p:cNvSpPr>
            <a:spLocks/>
          </p:cNvSpPr>
          <p:nvPr userDrawn="1"/>
        </p:nvSpPr>
        <p:spPr bwMode="auto">
          <a:xfrm rot="4500000">
            <a:off x="-1865255" y="149101"/>
            <a:ext cx="14703413" cy="12214630"/>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0">
                <a:schemeClr val="accent4"/>
              </a:gs>
              <a:gs pos="70000">
                <a:schemeClr val="accent4">
                  <a:alpha val="8000"/>
                </a:schemeClr>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12" name="Freeform 5">
            <a:extLst>
              <a:ext uri="{FF2B5EF4-FFF2-40B4-BE49-F238E27FC236}">
                <a16:creationId xmlns:a16="http://schemas.microsoft.com/office/drawing/2014/main" id="{4D301867-BA8A-4FC5-96D2-B74D4CF3E155}"/>
              </a:ext>
            </a:extLst>
          </p:cNvPr>
          <p:cNvSpPr>
            <a:spLocks/>
          </p:cNvSpPr>
          <p:nvPr userDrawn="1"/>
        </p:nvSpPr>
        <p:spPr bwMode="auto">
          <a:xfrm rot="4500000">
            <a:off x="-8485396" y="-2052425"/>
            <a:ext cx="14703413" cy="12214630"/>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64000">
                <a:schemeClr val="accent1">
                  <a:alpha val="19000"/>
                </a:schemeClr>
              </a:gs>
              <a:gs pos="0">
                <a:schemeClr val="accent1"/>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13" name="Полилиния 7">
            <a:extLst>
              <a:ext uri="{FF2B5EF4-FFF2-40B4-BE49-F238E27FC236}">
                <a16:creationId xmlns:a16="http://schemas.microsoft.com/office/drawing/2014/main" id="{E4A2153F-2943-455D-B791-6C57D32F802F}"/>
              </a:ext>
            </a:extLst>
          </p:cNvPr>
          <p:cNvSpPr/>
          <p:nvPr userDrawn="1"/>
        </p:nvSpPr>
        <p:spPr>
          <a:xfrm>
            <a:off x="-15578667" y="-10429325"/>
            <a:ext cx="43349333" cy="27716649"/>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1200"/>
          </a:p>
        </p:txBody>
      </p:sp>
      <p:sp>
        <p:nvSpPr>
          <p:cNvPr id="4" name="Рисунок 2"/>
          <p:cNvSpPr>
            <a:spLocks noGrp="1"/>
          </p:cNvSpPr>
          <p:nvPr>
            <p:ph type="pic" sz="quarter" idx="12"/>
          </p:nvPr>
        </p:nvSpPr>
        <p:spPr>
          <a:xfrm>
            <a:off x="4227227" y="991213"/>
            <a:ext cx="4876328" cy="4875574"/>
          </a:xfrm>
          <a:custGeom>
            <a:avLst/>
            <a:gdLst>
              <a:gd name="connsiteX0" fmla="*/ 4234 w 5219"/>
              <a:gd name="connsiteY0" fmla="*/ 4234 w 5219"/>
              <a:gd name="connsiteX1" fmla="*/ 4234 w 5219"/>
              <a:gd name="connsiteY1" fmla="*/ 4234 w 5219"/>
              <a:gd name="connsiteX2" fmla="*/ 4234 w 5219"/>
              <a:gd name="connsiteY2" fmla="*/ 4234 w 5219"/>
              <a:gd name="connsiteX3" fmla="*/ 4234 w 5219"/>
              <a:gd name="connsiteY3" fmla="*/ 4234 w 5219"/>
              <a:gd name="connsiteX4" fmla="*/ 4234 w 5219"/>
              <a:gd name="connsiteY4" fmla="*/ 4234 w 5219"/>
              <a:gd name="connsiteX5" fmla="*/ 4234 w 5219"/>
              <a:gd name="connsiteY5" fmla="*/ 4234 w 5219"/>
              <a:gd name="connsiteX6" fmla="*/ 4234 w 5219"/>
              <a:gd name="connsiteY6" fmla="*/ 4234 w 5219"/>
              <a:gd name="connsiteX7" fmla="*/ 4234 w 5219"/>
              <a:gd name="connsiteY7" fmla="*/ 4234 w 5219"/>
              <a:gd name="connsiteX8" fmla="*/ 4234 w 5219"/>
              <a:gd name="connsiteY8" fmla="*/ 4234 w 5219"/>
              <a:gd name="connsiteX9" fmla="*/ 4234 w 5219"/>
              <a:gd name="connsiteY9" fmla="*/ 4234 w 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702" h="7289702">
                <a:moveTo>
                  <a:pt x="3637074" y="0"/>
                </a:moveTo>
                <a:cubicBezTo>
                  <a:pt x="4057596" y="0"/>
                  <a:pt x="4478118" y="160423"/>
                  <a:pt x="4798965" y="481271"/>
                </a:cubicBezTo>
                <a:lnTo>
                  <a:pt x="6808431" y="2490737"/>
                </a:lnTo>
                <a:cubicBezTo>
                  <a:pt x="7450126" y="3132432"/>
                  <a:pt x="7450126" y="4172825"/>
                  <a:pt x="6808431" y="4814520"/>
                </a:cubicBezTo>
                <a:lnTo>
                  <a:pt x="4814520" y="6808431"/>
                </a:lnTo>
                <a:cubicBezTo>
                  <a:pt x="4172825" y="7450126"/>
                  <a:pt x="3132432" y="7450126"/>
                  <a:pt x="2490737" y="6808431"/>
                </a:cubicBezTo>
                <a:lnTo>
                  <a:pt x="481271" y="4798965"/>
                </a:lnTo>
                <a:cubicBezTo>
                  <a:pt x="-160424" y="4157270"/>
                  <a:pt x="-160424" y="3116877"/>
                  <a:pt x="481271" y="2475182"/>
                </a:cubicBezTo>
                <a:lnTo>
                  <a:pt x="2475182" y="481271"/>
                </a:lnTo>
                <a:cubicBezTo>
                  <a:pt x="2796029" y="160423"/>
                  <a:pt x="3216552" y="0"/>
                  <a:pt x="3637074" y="0"/>
                </a:cubicBez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4204105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am (27-10-22)-05">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6D97D5AF-428C-4536-9517-C3AF18A0B623}"/>
              </a:ext>
            </a:extLst>
          </p:cNvPr>
          <p:cNvSpPr/>
          <p:nvPr userDrawn="1"/>
        </p:nvSpPr>
        <p:spPr>
          <a:xfrm>
            <a:off x="0" y="0"/>
            <a:ext cx="12192000" cy="6858000"/>
          </a:xfrm>
          <a:prstGeom prst="rect">
            <a:avLst/>
          </a:prstGeom>
          <a:gradFill flip="none" rotWithShape="1">
            <a:gsLst>
              <a:gs pos="14000">
                <a:schemeClr val="accent1"/>
              </a:gs>
              <a:gs pos="51000">
                <a:schemeClr val="accent5"/>
              </a:gs>
              <a:gs pos="90000">
                <a:schemeClr val="accent4"/>
              </a:gs>
            </a:gsLst>
            <a:lin ang="42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7" name="Овал 6">
            <a:extLst>
              <a:ext uri="{FF2B5EF4-FFF2-40B4-BE49-F238E27FC236}">
                <a16:creationId xmlns:a16="http://schemas.microsoft.com/office/drawing/2014/main" id="{1D15F970-CA4F-4536-A013-3133D1D58374}"/>
              </a:ext>
            </a:extLst>
          </p:cNvPr>
          <p:cNvSpPr/>
          <p:nvPr userDrawn="1"/>
        </p:nvSpPr>
        <p:spPr>
          <a:xfrm rot="14939863" flipH="1">
            <a:off x="738400" y="1946373"/>
            <a:ext cx="15978344" cy="8446952"/>
          </a:xfrm>
          <a:prstGeom prst="ellipse">
            <a:avLst/>
          </a:prstGeom>
          <a:gradFill>
            <a:gsLst>
              <a:gs pos="13000">
                <a:schemeClr val="accent4"/>
              </a:gs>
              <a:gs pos="92000">
                <a:schemeClr val="accent4">
                  <a:alpha val="0"/>
                </a:schemeClr>
              </a:gs>
            </a:gsLst>
            <a:lin ang="150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8" name="Freeform 9">
            <a:extLst>
              <a:ext uri="{FF2B5EF4-FFF2-40B4-BE49-F238E27FC236}">
                <a16:creationId xmlns:a16="http://schemas.microsoft.com/office/drawing/2014/main" id="{1249E553-5B33-4821-A398-80EED6BE3F6E}"/>
              </a:ext>
            </a:extLst>
          </p:cNvPr>
          <p:cNvSpPr>
            <a:spLocks/>
          </p:cNvSpPr>
          <p:nvPr userDrawn="1"/>
        </p:nvSpPr>
        <p:spPr bwMode="auto">
          <a:xfrm rot="11349744">
            <a:off x="5224297" y="-1762361"/>
            <a:ext cx="7882201" cy="7910939"/>
          </a:xfrm>
          <a:custGeom>
            <a:avLst/>
            <a:gdLst>
              <a:gd name="T0" fmla="*/ 1315 w 1318"/>
              <a:gd name="T1" fmla="*/ 729 h 1322"/>
              <a:gd name="T2" fmla="*/ 1298 w 1318"/>
              <a:gd name="T3" fmla="*/ 826 h 1322"/>
              <a:gd name="T4" fmla="*/ 1266 w 1318"/>
              <a:gd name="T5" fmla="*/ 918 h 1322"/>
              <a:gd name="T6" fmla="*/ 1223 w 1318"/>
              <a:gd name="T7" fmla="*/ 1004 h 1322"/>
              <a:gd name="T8" fmla="*/ 1168 w 1318"/>
              <a:gd name="T9" fmla="*/ 1081 h 1322"/>
              <a:gd name="T10" fmla="*/ 1103 w 1318"/>
              <a:gd name="T11" fmla="*/ 1150 h 1322"/>
              <a:gd name="T12" fmla="*/ 1028 w 1318"/>
              <a:gd name="T13" fmla="*/ 1209 h 1322"/>
              <a:gd name="T14" fmla="*/ 945 w 1318"/>
              <a:gd name="T15" fmla="*/ 1256 h 1322"/>
              <a:gd name="T16" fmla="*/ 855 w 1318"/>
              <a:gd name="T17" fmla="*/ 1292 h 1322"/>
              <a:gd name="T18" fmla="*/ 759 w 1318"/>
              <a:gd name="T19" fmla="*/ 1315 h 1322"/>
              <a:gd name="T20" fmla="*/ 659 w 1318"/>
              <a:gd name="T21" fmla="*/ 1322 h 1322"/>
              <a:gd name="T22" fmla="*/ 559 w 1318"/>
              <a:gd name="T23" fmla="*/ 1315 h 1322"/>
              <a:gd name="T24" fmla="*/ 463 w 1318"/>
              <a:gd name="T25" fmla="*/ 1292 h 1322"/>
              <a:gd name="T26" fmla="*/ 373 w 1318"/>
              <a:gd name="T27" fmla="*/ 1256 h 1322"/>
              <a:gd name="T28" fmla="*/ 290 w 1318"/>
              <a:gd name="T29" fmla="*/ 1209 h 1322"/>
              <a:gd name="T30" fmla="*/ 216 w 1318"/>
              <a:gd name="T31" fmla="*/ 1150 h 1322"/>
              <a:gd name="T32" fmla="*/ 150 w 1318"/>
              <a:gd name="T33" fmla="*/ 1081 h 1322"/>
              <a:gd name="T34" fmla="*/ 95 w 1318"/>
              <a:gd name="T35" fmla="*/ 1004 h 1322"/>
              <a:gd name="T36" fmla="*/ 52 w 1318"/>
              <a:gd name="T37" fmla="*/ 918 h 1322"/>
              <a:gd name="T38" fmla="*/ 20 w 1318"/>
              <a:gd name="T39" fmla="*/ 826 h 1322"/>
              <a:gd name="T40" fmla="*/ 3 w 1318"/>
              <a:gd name="T41" fmla="*/ 729 h 1322"/>
              <a:gd name="T42" fmla="*/ 1 w 1318"/>
              <a:gd name="T43" fmla="*/ 627 h 1322"/>
              <a:gd name="T44" fmla="*/ 13 w 1318"/>
              <a:gd name="T45" fmla="*/ 528 h 1322"/>
              <a:gd name="T46" fmla="*/ 40 w 1318"/>
              <a:gd name="T47" fmla="*/ 433 h 1322"/>
              <a:gd name="T48" fmla="*/ 80 w 1318"/>
              <a:gd name="T49" fmla="*/ 346 h 1322"/>
              <a:gd name="T50" fmla="*/ 131 w 1318"/>
              <a:gd name="T51" fmla="*/ 265 h 1322"/>
              <a:gd name="T52" fmla="*/ 193 w 1318"/>
              <a:gd name="T53" fmla="*/ 194 h 1322"/>
              <a:gd name="T54" fmla="*/ 265 w 1318"/>
              <a:gd name="T55" fmla="*/ 131 h 1322"/>
              <a:gd name="T56" fmla="*/ 345 w 1318"/>
              <a:gd name="T57" fmla="*/ 80 h 1322"/>
              <a:gd name="T58" fmla="*/ 432 w 1318"/>
              <a:gd name="T59" fmla="*/ 40 h 1322"/>
              <a:gd name="T60" fmla="*/ 526 w 1318"/>
              <a:gd name="T61" fmla="*/ 13 h 1322"/>
              <a:gd name="T62" fmla="*/ 625 w 1318"/>
              <a:gd name="T63" fmla="*/ 1 h 1322"/>
              <a:gd name="T64" fmla="*/ 727 w 1318"/>
              <a:gd name="T65" fmla="*/ 3 h 1322"/>
              <a:gd name="T66" fmla="*/ 824 w 1318"/>
              <a:gd name="T67" fmla="*/ 21 h 1322"/>
              <a:gd name="T68" fmla="*/ 916 w 1318"/>
              <a:gd name="T69" fmla="*/ 52 h 1322"/>
              <a:gd name="T70" fmla="*/ 1001 w 1318"/>
              <a:gd name="T71" fmla="*/ 95 h 1322"/>
              <a:gd name="T72" fmla="*/ 1078 w 1318"/>
              <a:gd name="T73" fmla="*/ 151 h 1322"/>
              <a:gd name="T74" fmla="*/ 1148 w 1318"/>
              <a:gd name="T75" fmla="*/ 216 h 1322"/>
              <a:gd name="T76" fmla="*/ 1206 w 1318"/>
              <a:gd name="T77" fmla="*/ 291 h 1322"/>
              <a:gd name="T78" fmla="*/ 1254 w 1318"/>
              <a:gd name="T79" fmla="*/ 374 h 1322"/>
              <a:gd name="T80" fmla="*/ 1289 w 1318"/>
              <a:gd name="T81" fmla="*/ 464 h 1322"/>
              <a:gd name="T82" fmla="*/ 1311 w 1318"/>
              <a:gd name="T83" fmla="*/ 561 h 1322"/>
              <a:gd name="T84" fmla="*/ 1318 w 1318"/>
              <a:gd name="T85" fmla="*/ 661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 h="1322">
                <a:moveTo>
                  <a:pt x="1318" y="661"/>
                </a:moveTo>
                <a:lnTo>
                  <a:pt x="1317" y="695"/>
                </a:lnTo>
                <a:lnTo>
                  <a:pt x="1315" y="729"/>
                </a:lnTo>
                <a:lnTo>
                  <a:pt x="1311" y="761"/>
                </a:lnTo>
                <a:lnTo>
                  <a:pt x="1305" y="794"/>
                </a:lnTo>
                <a:lnTo>
                  <a:pt x="1298" y="826"/>
                </a:lnTo>
                <a:lnTo>
                  <a:pt x="1289" y="858"/>
                </a:lnTo>
                <a:lnTo>
                  <a:pt x="1278" y="888"/>
                </a:lnTo>
                <a:lnTo>
                  <a:pt x="1266" y="918"/>
                </a:lnTo>
                <a:lnTo>
                  <a:pt x="1254" y="948"/>
                </a:lnTo>
                <a:lnTo>
                  <a:pt x="1239" y="976"/>
                </a:lnTo>
                <a:lnTo>
                  <a:pt x="1223" y="1004"/>
                </a:lnTo>
                <a:lnTo>
                  <a:pt x="1206" y="1031"/>
                </a:lnTo>
                <a:lnTo>
                  <a:pt x="1187" y="1056"/>
                </a:lnTo>
                <a:lnTo>
                  <a:pt x="1168" y="1081"/>
                </a:lnTo>
                <a:lnTo>
                  <a:pt x="1148" y="1106"/>
                </a:lnTo>
                <a:lnTo>
                  <a:pt x="1125" y="1128"/>
                </a:lnTo>
                <a:lnTo>
                  <a:pt x="1103" y="1150"/>
                </a:lnTo>
                <a:lnTo>
                  <a:pt x="1078" y="1171"/>
                </a:lnTo>
                <a:lnTo>
                  <a:pt x="1054" y="1191"/>
                </a:lnTo>
                <a:lnTo>
                  <a:pt x="1028" y="1209"/>
                </a:lnTo>
                <a:lnTo>
                  <a:pt x="1001" y="1226"/>
                </a:lnTo>
                <a:lnTo>
                  <a:pt x="974" y="1242"/>
                </a:lnTo>
                <a:lnTo>
                  <a:pt x="945" y="1256"/>
                </a:lnTo>
                <a:lnTo>
                  <a:pt x="916" y="1269"/>
                </a:lnTo>
                <a:lnTo>
                  <a:pt x="886" y="1282"/>
                </a:lnTo>
                <a:lnTo>
                  <a:pt x="855" y="1292"/>
                </a:lnTo>
                <a:lnTo>
                  <a:pt x="824" y="1301"/>
                </a:lnTo>
                <a:lnTo>
                  <a:pt x="792" y="1308"/>
                </a:lnTo>
                <a:lnTo>
                  <a:pt x="759" y="1315"/>
                </a:lnTo>
                <a:lnTo>
                  <a:pt x="727" y="1319"/>
                </a:lnTo>
                <a:lnTo>
                  <a:pt x="693" y="1321"/>
                </a:lnTo>
                <a:lnTo>
                  <a:pt x="659" y="1322"/>
                </a:lnTo>
                <a:lnTo>
                  <a:pt x="625" y="1321"/>
                </a:lnTo>
                <a:lnTo>
                  <a:pt x="592" y="1319"/>
                </a:lnTo>
                <a:lnTo>
                  <a:pt x="559" y="1315"/>
                </a:lnTo>
                <a:lnTo>
                  <a:pt x="526" y="1308"/>
                </a:lnTo>
                <a:lnTo>
                  <a:pt x="495" y="1301"/>
                </a:lnTo>
                <a:lnTo>
                  <a:pt x="463" y="1292"/>
                </a:lnTo>
                <a:lnTo>
                  <a:pt x="432" y="1282"/>
                </a:lnTo>
                <a:lnTo>
                  <a:pt x="403" y="1269"/>
                </a:lnTo>
                <a:lnTo>
                  <a:pt x="373" y="1256"/>
                </a:lnTo>
                <a:lnTo>
                  <a:pt x="345" y="1242"/>
                </a:lnTo>
                <a:lnTo>
                  <a:pt x="318" y="1226"/>
                </a:lnTo>
                <a:lnTo>
                  <a:pt x="290" y="1209"/>
                </a:lnTo>
                <a:lnTo>
                  <a:pt x="265" y="1191"/>
                </a:lnTo>
                <a:lnTo>
                  <a:pt x="240" y="1171"/>
                </a:lnTo>
                <a:lnTo>
                  <a:pt x="216" y="1150"/>
                </a:lnTo>
                <a:lnTo>
                  <a:pt x="193" y="1128"/>
                </a:lnTo>
                <a:lnTo>
                  <a:pt x="172" y="1106"/>
                </a:lnTo>
                <a:lnTo>
                  <a:pt x="150" y="1081"/>
                </a:lnTo>
                <a:lnTo>
                  <a:pt x="131" y="1056"/>
                </a:lnTo>
                <a:lnTo>
                  <a:pt x="112" y="1031"/>
                </a:lnTo>
                <a:lnTo>
                  <a:pt x="95" y="1004"/>
                </a:lnTo>
                <a:lnTo>
                  <a:pt x="80" y="976"/>
                </a:lnTo>
                <a:lnTo>
                  <a:pt x="65" y="948"/>
                </a:lnTo>
                <a:lnTo>
                  <a:pt x="52" y="918"/>
                </a:lnTo>
                <a:lnTo>
                  <a:pt x="40" y="888"/>
                </a:lnTo>
                <a:lnTo>
                  <a:pt x="30" y="858"/>
                </a:lnTo>
                <a:lnTo>
                  <a:pt x="20" y="826"/>
                </a:lnTo>
                <a:lnTo>
                  <a:pt x="13" y="794"/>
                </a:lnTo>
                <a:lnTo>
                  <a:pt x="8" y="761"/>
                </a:lnTo>
                <a:lnTo>
                  <a:pt x="3" y="729"/>
                </a:lnTo>
                <a:lnTo>
                  <a:pt x="1" y="695"/>
                </a:lnTo>
                <a:lnTo>
                  <a:pt x="0" y="661"/>
                </a:lnTo>
                <a:lnTo>
                  <a:pt x="1" y="627"/>
                </a:lnTo>
                <a:lnTo>
                  <a:pt x="3" y="593"/>
                </a:lnTo>
                <a:lnTo>
                  <a:pt x="8" y="561"/>
                </a:lnTo>
                <a:lnTo>
                  <a:pt x="13" y="528"/>
                </a:lnTo>
                <a:lnTo>
                  <a:pt x="20" y="496"/>
                </a:lnTo>
                <a:lnTo>
                  <a:pt x="30" y="464"/>
                </a:lnTo>
                <a:lnTo>
                  <a:pt x="40" y="433"/>
                </a:lnTo>
                <a:lnTo>
                  <a:pt x="52" y="404"/>
                </a:lnTo>
                <a:lnTo>
                  <a:pt x="65" y="374"/>
                </a:lnTo>
                <a:lnTo>
                  <a:pt x="80" y="346"/>
                </a:lnTo>
                <a:lnTo>
                  <a:pt x="95" y="319"/>
                </a:lnTo>
                <a:lnTo>
                  <a:pt x="112" y="291"/>
                </a:lnTo>
                <a:lnTo>
                  <a:pt x="131" y="265"/>
                </a:lnTo>
                <a:lnTo>
                  <a:pt x="150" y="241"/>
                </a:lnTo>
                <a:lnTo>
                  <a:pt x="172" y="216"/>
                </a:lnTo>
                <a:lnTo>
                  <a:pt x="193" y="194"/>
                </a:lnTo>
                <a:lnTo>
                  <a:pt x="216" y="172"/>
                </a:lnTo>
                <a:lnTo>
                  <a:pt x="240" y="151"/>
                </a:lnTo>
                <a:lnTo>
                  <a:pt x="265" y="131"/>
                </a:lnTo>
                <a:lnTo>
                  <a:pt x="290" y="113"/>
                </a:lnTo>
                <a:lnTo>
                  <a:pt x="318" y="95"/>
                </a:lnTo>
                <a:lnTo>
                  <a:pt x="345" y="80"/>
                </a:lnTo>
                <a:lnTo>
                  <a:pt x="373" y="66"/>
                </a:lnTo>
                <a:lnTo>
                  <a:pt x="403" y="52"/>
                </a:lnTo>
                <a:lnTo>
                  <a:pt x="432" y="40"/>
                </a:lnTo>
                <a:lnTo>
                  <a:pt x="463" y="30"/>
                </a:lnTo>
                <a:lnTo>
                  <a:pt x="495" y="21"/>
                </a:lnTo>
                <a:lnTo>
                  <a:pt x="526" y="13"/>
                </a:lnTo>
                <a:lnTo>
                  <a:pt x="559" y="8"/>
                </a:lnTo>
                <a:lnTo>
                  <a:pt x="592" y="3"/>
                </a:lnTo>
                <a:lnTo>
                  <a:pt x="625" y="1"/>
                </a:lnTo>
                <a:lnTo>
                  <a:pt x="659" y="0"/>
                </a:lnTo>
                <a:lnTo>
                  <a:pt x="693" y="1"/>
                </a:lnTo>
                <a:lnTo>
                  <a:pt x="727" y="3"/>
                </a:lnTo>
                <a:lnTo>
                  <a:pt x="759" y="8"/>
                </a:lnTo>
                <a:lnTo>
                  <a:pt x="792" y="13"/>
                </a:lnTo>
                <a:lnTo>
                  <a:pt x="824" y="21"/>
                </a:lnTo>
                <a:lnTo>
                  <a:pt x="855" y="30"/>
                </a:lnTo>
                <a:lnTo>
                  <a:pt x="886" y="40"/>
                </a:lnTo>
                <a:lnTo>
                  <a:pt x="916" y="52"/>
                </a:lnTo>
                <a:lnTo>
                  <a:pt x="945" y="66"/>
                </a:lnTo>
                <a:lnTo>
                  <a:pt x="974" y="80"/>
                </a:lnTo>
                <a:lnTo>
                  <a:pt x="1001" y="95"/>
                </a:lnTo>
                <a:lnTo>
                  <a:pt x="1028" y="113"/>
                </a:lnTo>
                <a:lnTo>
                  <a:pt x="1054" y="131"/>
                </a:lnTo>
                <a:lnTo>
                  <a:pt x="1078" y="151"/>
                </a:lnTo>
                <a:lnTo>
                  <a:pt x="1103" y="172"/>
                </a:lnTo>
                <a:lnTo>
                  <a:pt x="1125" y="194"/>
                </a:lnTo>
                <a:lnTo>
                  <a:pt x="1148" y="216"/>
                </a:lnTo>
                <a:lnTo>
                  <a:pt x="1168" y="241"/>
                </a:lnTo>
                <a:lnTo>
                  <a:pt x="1187" y="265"/>
                </a:lnTo>
                <a:lnTo>
                  <a:pt x="1206" y="291"/>
                </a:lnTo>
                <a:lnTo>
                  <a:pt x="1223" y="319"/>
                </a:lnTo>
                <a:lnTo>
                  <a:pt x="1239" y="346"/>
                </a:lnTo>
                <a:lnTo>
                  <a:pt x="1254" y="374"/>
                </a:lnTo>
                <a:lnTo>
                  <a:pt x="1266" y="404"/>
                </a:lnTo>
                <a:lnTo>
                  <a:pt x="1278" y="433"/>
                </a:lnTo>
                <a:lnTo>
                  <a:pt x="1289" y="464"/>
                </a:lnTo>
                <a:lnTo>
                  <a:pt x="1298" y="496"/>
                </a:lnTo>
                <a:lnTo>
                  <a:pt x="1305" y="528"/>
                </a:lnTo>
                <a:lnTo>
                  <a:pt x="1311" y="561"/>
                </a:lnTo>
                <a:lnTo>
                  <a:pt x="1315" y="593"/>
                </a:lnTo>
                <a:lnTo>
                  <a:pt x="1317" y="627"/>
                </a:lnTo>
                <a:lnTo>
                  <a:pt x="1318" y="661"/>
                </a:lnTo>
                <a:close/>
              </a:path>
            </a:pathLst>
          </a:custGeom>
          <a:gradFill flip="none" rotWithShape="1">
            <a:gsLst>
              <a:gs pos="52000">
                <a:schemeClr val="accent4">
                  <a:alpha val="0"/>
                </a:schemeClr>
              </a:gs>
              <a:gs pos="0">
                <a:schemeClr val="accent4"/>
              </a:gs>
            </a:gsLst>
            <a:path path="circle">
              <a:fillToRect t="100000" r="100000"/>
            </a:path>
            <a:tileRect l="-100000" b="-100000"/>
          </a:gradFill>
          <a:ln>
            <a:noFill/>
          </a:ln>
          <a:effectLst>
            <a:outerShdw blurRad="1270000" sx="98000" sy="98000" algn="ctr" rotWithShape="0">
              <a:schemeClr val="accent4"/>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p>
        </p:txBody>
      </p:sp>
      <p:sp>
        <p:nvSpPr>
          <p:cNvPr id="9" name="Овал 8">
            <a:extLst>
              <a:ext uri="{FF2B5EF4-FFF2-40B4-BE49-F238E27FC236}">
                <a16:creationId xmlns:a16="http://schemas.microsoft.com/office/drawing/2014/main" id="{4B00DA9E-AA81-4036-9F2A-22AD04A06247}"/>
              </a:ext>
            </a:extLst>
          </p:cNvPr>
          <p:cNvSpPr/>
          <p:nvPr userDrawn="1"/>
        </p:nvSpPr>
        <p:spPr>
          <a:xfrm rot="14148800">
            <a:off x="-3977259" y="-5292752"/>
            <a:ext cx="15978344" cy="8446952"/>
          </a:xfrm>
          <a:prstGeom prst="ellipse">
            <a:avLst/>
          </a:prstGeom>
          <a:gradFill>
            <a:gsLst>
              <a:gs pos="100000">
                <a:schemeClr val="accent5">
                  <a:alpha val="0"/>
                </a:schemeClr>
              </a:gs>
              <a:gs pos="10000">
                <a:schemeClr val="accent5"/>
              </a:gs>
            </a:gsLst>
            <a:lin ang="162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10" name="Овал 9">
            <a:extLst>
              <a:ext uri="{FF2B5EF4-FFF2-40B4-BE49-F238E27FC236}">
                <a16:creationId xmlns:a16="http://schemas.microsoft.com/office/drawing/2014/main" id="{9F8C0C22-2A31-4D74-AF18-A8E0FC45EFC6}"/>
              </a:ext>
            </a:extLst>
          </p:cNvPr>
          <p:cNvSpPr/>
          <p:nvPr userDrawn="1"/>
        </p:nvSpPr>
        <p:spPr>
          <a:xfrm rot="8787699">
            <a:off x="-5332382" y="-5649659"/>
            <a:ext cx="10074587" cy="19057196"/>
          </a:xfrm>
          <a:prstGeom prst="ellipse">
            <a:avLst/>
          </a:prstGeom>
          <a:gradFill>
            <a:gsLst>
              <a:gs pos="64000">
                <a:schemeClr val="accent1">
                  <a:alpha val="0"/>
                </a:schemeClr>
              </a:gs>
              <a:gs pos="0">
                <a:schemeClr val="accent1"/>
              </a:gs>
            </a:gsLst>
            <a:lin ang="21594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11" name="Полилиния 7">
            <a:extLst>
              <a:ext uri="{FF2B5EF4-FFF2-40B4-BE49-F238E27FC236}">
                <a16:creationId xmlns:a16="http://schemas.microsoft.com/office/drawing/2014/main" id="{27802B90-D208-4981-9EB2-151CDECC98FE}"/>
              </a:ext>
            </a:extLst>
          </p:cNvPr>
          <p:cNvSpPr/>
          <p:nvPr userDrawn="1"/>
        </p:nvSpPr>
        <p:spPr>
          <a:xfrm>
            <a:off x="-15578667" y="-10429325"/>
            <a:ext cx="43349333" cy="27716649"/>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1200"/>
          </a:p>
        </p:txBody>
      </p:sp>
      <p:sp>
        <p:nvSpPr>
          <p:cNvPr id="21" name="Freeform 7">
            <a:extLst>
              <a:ext uri="{FF2B5EF4-FFF2-40B4-BE49-F238E27FC236}">
                <a16:creationId xmlns:a16="http://schemas.microsoft.com/office/drawing/2014/main" id="{083FF3B9-66E5-4CDB-BDF2-BF74CBCB4AEB}"/>
              </a:ext>
            </a:extLst>
          </p:cNvPr>
          <p:cNvSpPr>
            <a:spLocks noGrp="1"/>
          </p:cNvSpPr>
          <p:nvPr>
            <p:ph type="pic" sz="quarter" idx="15"/>
          </p:nvPr>
        </p:nvSpPr>
        <p:spPr bwMode="auto">
          <a:xfrm>
            <a:off x="814180" y="2396337"/>
            <a:ext cx="2563207" cy="2562811"/>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87" h="15398">
                <a:moveTo>
                  <a:pt x="7693" y="0"/>
                </a:moveTo>
                <a:lnTo>
                  <a:pt x="8089" y="11"/>
                </a:lnTo>
                <a:lnTo>
                  <a:pt x="8480" y="40"/>
                </a:lnTo>
                <a:lnTo>
                  <a:pt x="8866" y="89"/>
                </a:lnTo>
                <a:lnTo>
                  <a:pt x="9244" y="156"/>
                </a:lnTo>
                <a:lnTo>
                  <a:pt x="9616" y="243"/>
                </a:lnTo>
                <a:lnTo>
                  <a:pt x="9981" y="346"/>
                </a:lnTo>
                <a:lnTo>
                  <a:pt x="10339" y="468"/>
                </a:lnTo>
                <a:lnTo>
                  <a:pt x="10688" y="606"/>
                </a:lnTo>
                <a:lnTo>
                  <a:pt x="11029" y="759"/>
                </a:lnTo>
                <a:lnTo>
                  <a:pt x="11360" y="930"/>
                </a:lnTo>
                <a:lnTo>
                  <a:pt x="11683" y="1115"/>
                </a:lnTo>
                <a:lnTo>
                  <a:pt x="11995" y="1316"/>
                </a:lnTo>
                <a:lnTo>
                  <a:pt x="12297" y="1529"/>
                </a:lnTo>
                <a:lnTo>
                  <a:pt x="12587" y="1758"/>
                </a:lnTo>
                <a:lnTo>
                  <a:pt x="12867" y="2001"/>
                </a:lnTo>
                <a:lnTo>
                  <a:pt x="13134" y="2255"/>
                </a:lnTo>
                <a:lnTo>
                  <a:pt x="13388" y="2523"/>
                </a:lnTo>
                <a:lnTo>
                  <a:pt x="13631" y="2803"/>
                </a:lnTo>
                <a:lnTo>
                  <a:pt x="13858" y="3093"/>
                </a:lnTo>
                <a:lnTo>
                  <a:pt x="14073" y="3394"/>
                </a:lnTo>
                <a:lnTo>
                  <a:pt x="14273" y="3707"/>
                </a:lnTo>
                <a:lnTo>
                  <a:pt x="14458" y="4029"/>
                </a:lnTo>
                <a:lnTo>
                  <a:pt x="14628" y="4361"/>
                </a:lnTo>
                <a:lnTo>
                  <a:pt x="14782" y="4703"/>
                </a:lnTo>
                <a:lnTo>
                  <a:pt x="14920" y="5052"/>
                </a:lnTo>
                <a:lnTo>
                  <a:pt x="15042" y="5410"/>
                </a:lnTo>
                <a:lnTo>
                  <a:pt x="15145" y="5776"/>
                </a:lnTo>
                <a:lnTo>
                  <a:pt x="15230" y="6148"/>
                </a:lnTo>
                <a:lnTo>
                  <a:pt x="15299" y="6526"/>
                </a:lnTo>
                <a:lnTo>
                  <a:pt x="15348" y="6912"/>
                </a:lnTo>
                <a:lnTo>
                  <a:pt x="15377" y="7302"/>
                </a:lnTo>
                <a:lnTo>
                  <a:pt x="15387" y="7698"/>
                </a:lnTo>
                <a:lnTo>
                  <a:pt x="15377" y="8095"/>
                </a:lnTo>
                <a:lnTo>
                  <a:pt x="15348" y="8486"/>
                </a:lnTo>
                <a:lnTo>
                  <a:pt x="15299" y="8871"/>
                </a:lnTo>
                <a:lnTo>
                  <a:pt x="15230" y="9250"/>
                </a:lnTo>
                <a:lnTo>
                  <a:pt x="15145" y="9622"/>
                </a:lnTo>
                <a:lnTo>
                  <a:pt x="15042" y="9988"/>
                </a:lnTo>
                <a:lnTo>
                  <a:pt x="14920" y="10346"/>
                </a:lnTo>
                <a:lnTo>
                  <a:pt x="14782" y="10695"/>
                </a:lnTo>
                <a:lnTo>
                  <a:pt x="14628" y="11037"/>
                </a:lnTo>
                <a:lnTo>
                  <a:pt x="14458" y="11368"/>
                </a:lnTo>
                <a:lnTo>
                  <a:pt x="14273" y="11691"/>
                </a:lnTo>
                <a:lnTo>
                  <a:pt x="14073" y="12002"/>
                </a:lnTo>
                <a:lnTo>
                  <a:pt x="13858" y="12305"/>
                </a:lnTo>
                <a:lnTo>
                  <a:pt x="13631" y="12595"/>
                </a:lnTo>
                <a:lnTo>
                  <a:pt x="13388" y="12875"/>
                </a:lnTo>
                <a:lnTo>
                  <a:pt x="13134" y="13142"/>
                </a:lnTo>
                <a:lnTo>
                  <a:pt x="12867" y="13397"/>
                </a:lnTo>
                <a:lnTo>
                  <a:pt x="12587" y="13640"/>
                </a:lnTo>
                <a:lnTo>
                  <a:pt x="12297" y="13868"/>
                </a:lnTo>
                <a:lnTo>
                  <a:pt x="11995" y="14082"/>
                </a:lnTo>
                <a:lnTo>
                  <a:pt x="11683" y="14283"/>
                </a:lnTo>
                <a:lnTo>
                  <a:pt x="11360" y="14468"/>
                </a:lnTo>
                <a:lnTo>
                  <a:pt x="11029" y="14639"/>
                </a:lnTo>
                <a:lnTo>
                  <a:pt x="10688" y="14792"/>
                </a:lnTo>
                <a:lnTo>
                  <a:pt x="10339" y="14930"/>
                </a:lnTo>
                <a:lnTo>
                  <a:pt x="9981" y="15052"/>
                </a:lnTo>
                <a:lnTo>
                  <a:pt x="9616" y="15155"/>
                </a:lnTo>
                <a:lnTo>
                  <a:pt x="9244" y="15241"/>
                </a:lnTo>
                <a:lnTo>
                  <a:pt x="8866" y="15309"/>
                </a:lnTo>
                <a:lnTo>
                  <a:pt x="8480" y="15358"/>
                </a:lnTo>
                <a:lnTo>
                  <a:pt x="8089" y="15387"/>
                </a:lnTo>
                <a:lnTo>
                  <a:pt x="7693" y="15398"/>
                </a:lnTo>
                <a:lnTo>
                  <a:pt x="7298" y="15387"/>
                </a:lnTo>
                <a:lnTo>
                  <a:pt x="6908" y="15358"/>
                </a:lnTo>
                <a:lnTo>
                  <a:pt x="6522" y="15309"/>
                </a:lnTo>
                <a:lnTo>
                  <a:pt x="6144" y="15241"/>
                </a:lnTo>
                <a:lnTo>
                  <a:pt x="5771" y="15155"/>
                </a:lnTo>
                <a:lnTo>
                  <a:pt x="5406" y="15052"/>
                </a:lnTo>
                <a:lnTo>
                  <a:pt x="5049" y="14930"/>
                </a:lnTo>
                <a:lnTo>
                  <a:pt x="4700" y="14792"/>
                </a:lnTo>
                <a:lnTo>
                  <a:pt x="4358" y="14639"/>
                </a:lnTo>
                <a:lnTo>
                  <a:pt x="4026" y="14468"/>
                </a:lnTo>
                <a:lnTo>
                  <a:pt x="3705" y="14283"/>
                </a:lnTo>
                <a:lnTo>
                  <a:pt x="3392" y="14082"/>
                </a:lnTo>
                <a:lnTo>
                  <a:pt x="3091" y="13868"/>
                </a:lnTo>
                <a:lnTo>
                  <a:pt x="2800" y="13640"/>
                </a:lnTo>
                <a:lnTo>
                  <a:pt x="2521" y="13397"/>
                </a:lnTo>
                <a:lnTo>
                  <a:pt x="2254" y="13142"/>
                </a:lnTo>
                <a:lnTo>
                  <a:pt x="1999" y="12875"/>
                </a:lnTo>
                <a:lnTo>
                  <a:pt x="1757" y="12595"/>
                </a:lnTo>
                <a:lnTo>
                  <a:pt x="1528" y="12305"/>
                </a:lnTo>
                <a:lnTo>
                  <a:pt x="1315" y="12002"/>
                </a:lnTo>
                <a:lnTo>
                  <a:pt x="1113" y="11691"/>
                </a:lnTo>
                <a:lnTo>
                  <a:pt x="929" y="11368"/>
                </a:lnTo>
                <a:lnTo>
                  <a:pt x="759" y="11037"/>
                </a:lnTo>
                <a:lnTo>
                  <a:pt x="605" y="10695"/>
                </a:lnTo>
                <a:lnTo>
                  <a:pt x="466" y="10346"/>
                </a:lnTo>
                <a:lnTo>
                  <a:pt x="346" y="9988"/>
                </a:lnTo>
                <a:lnTo>
                  <a:pt x="243" y="9622"/>
                </a:lnTo>
                <a:lnTo>
                  <a:pt x="156" y="9250"/>
                </a:lnTo>
                <a:lnTo>
                  <a:pt x="89" y="8871"/>
                </a:lnTo>
                <a:lnTo>
                  <a:pt x="40" y="8486"/>
                </a:lnTo>
                <a:lnTo>
                  <a:pt x="11" y="8095"/>
                </a:lnTo>
                <a:lnTo>
                  <a:pt x="0" y="7698"/>
                </a:lnTo>
                <a:lnTo>
                  <a:pt x="11" y="7302"/>
                </a:lnTo>
                <a:lnTo>
                  <a:pt x="40" y="6912"/>
                </a:lnTo>
                <a:lnTo>
                  <a:pt x="89" y="6526"/>
                </a:lnTo>
                <a:lnTo>
                  <a:pt x="156" y="6148"/>
                </a:lnTo>
                <a:lnTo>
                  <a:pt x="243" y="5776"/>
                </a:lnTo>
                <a:lnTo>
                  <a:pt x="346" y="5410"/>
                </a:lnTo>
                <a:lnTo>
                  <a:pt x="466" y="5052"/>
                </a:lnTo>
                <a:lnTo>
                  <a:pt x="605" y="4703"/>
                </a:lnTo>
                <a:lnTo>
                  <a:pt x="759" y="4361"/>
                </a:lnTo>
                <a:lnTo>
                  <a:pt x="929" y="4029"/>
                </a:lnTo>
                <a:lnTo>
                  <a:pt x="1113" y="3707"/>
                </a:lnTo>
                <a:lnTo>
                  <a:pt x="1315" y="3394"/>
                </a:lnTo>
                <a:lnTo>
                  <a:pt x="1528" y="3093"/>
                </a:lnTo>
                <a:lnTo>
                  <a:pt x="1757" y="2803"/>
                </a:lnTo>
                <a:lnTo>
                  <a:pt x="1999" y="2523"/>
                </a:lnTo>
                <a:lnTo>
                  <a:pt x="2254" y="2255"/>
                </a:lnTo>
                <a:lnTo>
                  <a:pt x="2521" y="2001"/>
                </a:lnTo>
                <a:lnTo>
                  <a:pt x="2800" y="1758"/>
                </a:lnTo>
                <a:lnTo>
                  <a:pt x="3091" y="1529"/>
                </a:lnTo>
                <a:lnTo>
                  <a:pt x="3392" y="1316"/>
                </a:lnTo>
                <a:lnTo>
                  <a:pt x="3705" y="1115"/>
                </a:lnTo>
                <a:lnTo>
                  <a:pt x="4026" y="930"/>
                </a:lnTo>
                <a:lnTo>
                  <a:pt x="4358" y="759"/>
                </a:lnTo>
                <a:lnTo>
                  <a:pt x="4700" y="606"/>
                </a:lnTo>
                <a:lnTo>
                  <a:pt x="5049" y="468"/>
                </a:lnTo>
                <a:lnTo>
                  <a:pt x="5406" y="346"/>
                </a:lnTo>
                <a:lnTo>
                  <a:pt x="5771" y="243"/>
                </a:lnTo>
                <a:lnTo>
                  <a:pt x="6144" y="156"/>
                </a:lnTo>
                <a:lnTo>
                  <a:pt x="6522" y="89"/>
                </a:lnTo>
                <a:lnTo>
                  <a:pt x="6908" y="40"/>
                </a:lnTo>
                <a:lnTo>
                  <a:pt x="7298" y="11"/>
                </a:lnTo>
                <a:lnTo>
                  <a:pt x="7693"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
        <p:nvSpPr>
          <p:cNvPr id="22" name="Freeform 7">
            <a:extLst>
              <a:ext uri="{FF2B5EF4-FFF2-40B4-BE49-F238E27FC236}">
                <a16:creationId xmlns:a16="http://schemas.microsoft.com/office/drawing/2014/main" id="{FE0EFCD3-907B-42C4-A867-F71766617E2F}"/>
              </a:ext>
            </a:extLst>
          </p:cNvPr>
          <p:cNvSpPr>
            <a:spLocks noGrp="1"/>
          </p:cNvSpPr>
          <p:nvPr>
            <p:ph type="pic" sz="quarter" idx="16"/>
          </p:nvPr>
        </p:nvSpPr>
        <p:spPr bwMode="auto">
          <a:xfrm>
            <a:off x="3472173" y="2396337"/>
            <a:ext cx="2563207" cy="2562811"/>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87" h="15398">
                <a:moveTo>
                  <a:pt x="7693" y="0"/>
                </a:moveTo>
                <a:lnTo>
                  <a:pt x="8089" y="11"/>
                </a:lnTo>
                <a:lnTo>
                  <a:pt x="8480" y="40"/>
                </a:lnTo>
                <a:lnTo>
                  <a:pt x="8866" y="89"/>
                </a:lnTo>
                <a:lnTo>
                  <a:pt x="9244" y="156"/>
                </a:lnTo>
                <a:lnTo>
                  <a:pt x="9616" y="243"/>
                </a:lnTo>
                <a:lnTo>
                  <a:pt x="9981" y="346"/>
                </a:lnTo>
                <a:lnTo>
                  <a:pt x="10339" y="468"/>
                </a:lnTo>
                <a:lnTo>
                  <a:pt x="10688" y="606"/>
                </a:lnTo>
                <a:lnTo>
                  <a:pt x="11029" y="759"/>
                </a:lnTo>
                <a:lnTo>
                  <a:pt x="11360" y="930"/>
                </a:lnTo>
                <a:lnTo>
                  <a:pt x="11683" y="1115"/>
                </a:lnTo>
                <a:lnTo>
                  <a:pt x="11995" y="1316"/>
                </a:lnTo>
                <a:lnTo>
                  <a:pt x="12297" y="1529"/>
                </a:lnTo>
                <a:lnTo>
                  <a:pt x="12587" y="1758"/>
                </a:lnTo>
                <a:lnTo>
                  <a:pt x="12867" y="2001"/>
                </a:lnTo>
                <a:lnTo>
                  <a:pt x="13134" y="2255"/>
                </a:lnTo>
                <a:lnTo>
                  <a:pt x="13388" y="2523"/>
                </a:lnTo>
                <a:lnTo>
                  <a:pt x="13631" y="2803"/>
                </a:lnTo>
                <a:lnTo>
                  <a:pt x="13858" y="3093"/>
                </a:lnTo>
                <a:lnTo>
                  <a:pt x="14073" y="3394"/>
                </a:lnTo>
                <a:lnTo>
                  <a:pt x="14273" y="3707"/>
                </a:lnTo>
                <a:lnTo>
                  <a:pt x="14458" y="4029"/>
                </a:lnTo>
                <a:lnTo>
                  <a:pt x="14628" y="4361"/>
                </a:lnTo>
                <a:lnTo>
                  <a:pt x="14782" y="4703"/>
                </a:lnTo>
                <a:lnTo>
                  <a:pt x="14920" y="5052"/>
                </a:lnTo>
                <a:lnTo>
                  <a:pt x="15042" y="5410"/>
                </a:lnTo>
                <a:lnTo>
                  <a:pt x="15145" y="5776"/>
                </a:lnTo>
                <a:lnTo>
                  <a:pt x="15230" y="6148"/>
                </a:lnTo>
                <a:lnTo>
                  <a:pt x="15299" y="6526"/>
                </a:lnTo>
                <a:lnTo>
                  <a:pt x="15348" y="6912"/>
                </a:lnTo>
                <a:lnTo>
                  <a:pt x="15377" y="7302"/>
                </a:lnTo>
                <a:lnTo>
                  <a:pt x="15387" y="7698"/>
                </a:lnTo>
                <a:lnTo>
                  <a:pt x="15377" y="8095"/>
                </a:lnTo>
                <a:lnTo>
                  <a:pt x="15348" y="8486"/>
                </a:lnTo>
                <a:lnTo>
                  <a:pt x="15299" y="8871"/>
                </a:lnTo>
                <a:lnTo>
                  <a:pt x="15230" y="9250"/>
                </a:lnTo>
                <a:lnTo>
                  <a:pt x="15145" y="9622"/>
                </a:lnTo>
                <a:lnTo>
                  <a:pt x="15042" y="9988"/>
                </a:lnTo>
                <a:lnTo>
                  <a:pt x="14920" y="10346"/>
                </a:lnTo>
                <a:lnTo>
                  <a:pt x="14782" y="10695"/>
                </a:lnTo>
                <a:lnTo>
                  <a:pt x="14628" y="11037"/>
                </a:lnTo>
                <a:lnTo>
                  <a:pt x="14458" y="11368"/>
                </a:lnTo>
                <a:lnTo>
                  <a:pt x="14273" y="11691"/>
                </a:lnTo>
                <a:lnTo>
                  <a:pt x="14073" y="12002"/>
                </a:lnTo>
                <a:lnTo>
                  <a:pt x="13858" y="12305"/>
                </a:lnTo>
                <a:lnTo>
                  <a:pt x="13631" y="12595"/>
                </a:lnTo>
                <a:lnTo>
                  <a:pt x="13388" y="12875"/>
                </a:lnTo>
                <a:lnTo>
                  <a:pt x="13134" y="13142"/>
                </a:lnTo>
                <a:lnTo>
                  <a:pt x="12867" y="13397"/>
                </a:lnTo>
                <a:lnTo>
                  <a:pt x="12587" y="13640"/>
                </a:lnTo>
                <a:lnTo>
                  <a:pt x="12297" y="13868"/>
                </a:lnTo>
                <a:lnTo>
                  <a:pt x="11995" y="14082"/>
                </a:lnTo>
                <a:lnTo>
                  <a:pt x="11683" y="14283"/>
                </a:lnTo>
                <a:lnTo>
                  <a:pt x="11360" y="14468"/>
                </a:lnTo>
                <a:lnTo>
                  <a:pt x="11029" y="14639"/>
                </a:lnTo>
                <a:lnTo>
                  <a:pt x="10688" y="14792"/>
                </a:lnTo>
                <a:lnTo>
                  <a:pt x="10339" y="14930"/>
                </a:lnTo>
                <a:lnTo>
                  <a:pt x="9981" y="15052"/>
                </a:lnTo>
                <a:lnTo>
                  <a:pt x="9616" y="15155"/>
                </a:lnTo>
                <a:lnTo>
                  <a:pt x="9244" y="15241"/>
                </a:lnTo>
                <a:lnTo>
                  <a:pt x="8866" y="15309"/>
                </a:lnTo>
                <a:lnTo>
                  <a:pt x="8480" y="15358"/>
                </a:lnTo>
                <a:lnTo>
                  <a:pt x="8089" y="15387"/>
                </a:lnTo>
                <a:lnTo>
                  <a:pt x="7693" y="15398"/>
                </a:lnTo>
                <a:lnTo>
                  <a:pt x="7298" y="15387"/>
                </a:lnTo>
                <a:lnTo>
                  <a:pt x="6908" y="15358"/>
                </a:lnTo>
                <a:lnTo>
                  <a:pt x="6522" y="15309"/>
                </a:lnTo>
                <a:lnTo>
                  <a:pt x="6144" y="15241"/>
                </a:lnTo>
                <a:lnTo>
                  <a:pt x="5771" y="15155"/>
                </a:lnTo>
                <a:lnTo>
                  <a:pt x="5406" y="15052"/>
                </a:lnTo>
                <a:lnTo>
                  <a:pt x="5049" y="14930"/>
                </a:lnTo>
                <a:lnTo>
                  <a:pt x="4700" y="14792"/>
                </a:lnTo>
                <a:lnTo>
                  <a:pt x="4358" y="14639"/>
                </a:lnTo>
                <a:lnTo>
                  <a:pt x="4026" y="14468"/>
                </a:lnTo>
                <a:lnTo>
                  <a:pt x="3705" y="14283"/>
                </a:lnTo>
                <a:lnTo>
                  <a:pt x="3392" y="14082"/>
                </a:lnTo>
                <a:lnTo>
                  <a:pt x="3091" y="13868"/>
                </a:lnTo>
                <a:lnTo>
                  <a:pt x="2800" y="13640"/>
                </a:lnTo>
                <a:lnTo>
                  <a:pt x="2521" y="13397"/>
                </a:lnTo>
                <a:lnTo>
                  <a:pt x="2254" y="13142"/>
                </a:lnTo>
                <a:lnTo>
                  <a:pt x="1999" y="12875"/>
                </a:lnTo>
                <a:lnTo>
                  <a:pt x="1757" y="12595"/>
                </a:lnTo>
                <a:lnTo>
                  <a:pt x="1528" y="12305"/>
                </a:lnTo>
                <a:lnTo>
                  <a:pt x="1315" y="12002"/>
                </a:lnTo>
                <a:lnTo>
                  <a:pt x="1113" y="11691"/>
                </a:lnTo>
                <a:lnTo>
                  <a:pt x="929" y="11368"/>
                </a:lnTo>
                <a:lnTo>
                  <a:pt x="759" y="11037"/>
                </a:lnTo>
                <a:lnTo>
                  <a:pt x="605" y="10695"/>
                </a:lnTo>
                <a:lnTo>
                  <a:pt x="466" y="10346"/>
                </a:lnTo>
                <a:lnTo>
                  <a:pt x="346" y="9988"/>
                </a:lnTo>
                <a:lnTo>
                  <a:pt x="243" y="9622"/>
                </a:lnTo>
                <a:lnTo>
                  <a:pt x="156" y="9250"/>
                </a:lnTo>
                <a:lnTo>
                  <a:pt x="89" y="8871"/>
                </a:lnTo>
                <a:lnTo>
                  <a:pt x="40" y="8486"/>
                </a:lnTo>
                <a:lnTo>
                  <a:pt x="11" y="8095"/>
                </a:lnTo>
                <a:lnTo>
                  <a:pt x="0" y="7698"/>
                </a:lnTo>
                <a:lnTo>
                  <a:pt x="11" y="7302"/>
                </a:lnTo>
                <a:lnTo>
                  <a:pt x="40" y="6912"/>
                </a:lnTo>
                <a:lnTo>
                  <a:pt x="89" y="6526"/>
                </a:lnTo>
                <a:lnTo>
                  <a:pt x="156" y="6148"/>
                </a:lnTo>
                <a:lnTo>
                  <a:pt x="243" y="5776"/>
                </a:lnTo>
                <a:lnTo>
                  <a:pt x="346" y="5410"/>
                </a:lnTo>
                <a:lnTo>
                  <a:pt x="466" y="5052"/>
                </a:lnTo>
                <a:lnTo>
                  <a:pt x="605" y="4703"/>
                </a:lnTo>
                <a:lnTo>
                  <a:pt x="759" y="4361"/>
                </a:lnTo>
                <a:lnTo>
                  <a:pt x="929" y="4029"/>
                </a:lnTo>
                <a:lnTo>
                  <a:pt x="1113" y="3707"/>
                </a:lnTo>
                <a:lnTo>
                  <a:pt x="1315" y="3394"/>
                </a:lnTo>
                <a:lnTo>
                  <a:pt x="1528" y="3093"/>
                </a:lnTo>
                <a:lnTo>
                  <a:pt x="1757" y="2803"/>
                </a:lnTo>
                <a:lnTo>
                  <a:pt x="1999" y="2523"/>
                </a:lnTo>
                <a:lnTo>
                  <a:pt x="2254" y="2255"/>
                </a:lnTo>
                <a:lnTo>
                  <a:pt x="2521" y="2001"/>
                </a:lnTo>
                <a:lnTo>
                  <a:pt x="2800" y="1758"/>
                </a:lnTo>
                <a:lnTo>
                  <a:pt x="3091" y="1529"/>
                </a:lnTo>
                <a:lnTo>
                  <a:pt x="3392" y="1316"/>
                </a:lnTo>
                <a:lnTo>
                  <a:pt x="3705" y="1115"/>
                </a:lnTo>
                <a:lnTo>
                  <a:pt x="4026" y="930"/>
                </a:lnTo>
                <a:lnTo>
                  <a:pt x="4358" y="759"/>
                </a:lnTo>
                <a:lnTo>
                  <a:pt x="4700" y="606"/>
                </a:lnTo>
                <a:lnTo>
                  <a:pt x="5049" y="468"/>
                </a:lnTo>
                <a:lnTo>
                  <a:pt x="5406" y="346"/>
                </a:lnTo>
                <a:lnTo>
                  <a:pt x="5771" y="243"/>
                </a:lnTo>
                <a:lnTo>
                  <a:pt x="6144" y="156"/>
                </a:lnTo>
                <a:lnTo>
                  <a:pt x="6522" y="89"/>
                </a:lnTo>
                <a:lnTo>
                  <a:pt x="6908" y="40"/>
                </a:lnTo>
                <a:lnTo>
                  <a:pt x="7298" y="11"/>
                </a:lnTo>
                <a:lnTo>
                  <a:pt x="7693"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
        <p:nvSpPr>
          <p:cNvPr id="23" name="Freeform 7">
            <a:extLst>
              <a:ext uri="{FF2B5EF4-FFF2-40B4-BE49-F238E27FC236}">
                <a16:creationId xmlns:a16="http://schemas.microsoft.com/office/drawing/2014/main" id="{5A91E1B7-5CD1-4043-BFD2-BEEDF3A94048}"/>
              </a:ext>
            </a:extLst>
          </p:cNvPr>
          <p:cNvSpPr>
            <a:spLocks noGrp="1"/>
          </p:cNvSpPr>
          <p:nvPr>
            <p:ph type="pic" sz="quarter" idx="17"/>
          </p:nvPr>
        </p:nvSpPr>
        <p:spPr bwMode="auto">
          <a:xfrm>
            <a:off x="6130165" y="2396337"/>
            <a:ext cx="2563207" cy="2562811"/>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87" h="15398">
                <a:moveTo>
                  <a:pt x="7693" y="0"/>
                </a:moveTo>
                <a:lnTo>
                  <a:pt x="8089" y="11"/>
                </a:lnTo>
                <a:lnTo>
                  <a:pt x="8480" y="40"/>
                </a:lnTo>
                <a:lnTo>
                  <a:pt x="8866" y="89"/>
                </a:lnTo>
                <a:lnTo>
                  <a:pt x="9244" y="156"/>
                </a:lnTo>
                <a:lnTo>
                  <a:pt x="9616" y="243"/>
                </a:lnTo>
                <a:lnTo>
                  <a:pt x="9981" y="346"/>
                </a:lnTo>
                <a:lnTo>
                  <a:pt x="10339" y="468"/>
                </a:lnTo>
                <a:lnTo>
                  <a:pt x="10688" y="606"/>
                </a:lnTo>
                <a:lnTo>
                  <a:pt x="11029" y="759"/>
                </a:lnTo>
                <a:lnTo>
                  <a:pt x="11360" y="930"/>
                </a:lnTo>
                <a:lnTo>
                  <a:pt x="11683" y="1115"/>
                </a:lnTo>
                <a:lnTo>
                  <a:pt x="11995" y="1316"/>
                </a:lnTo>
                <a:lnTo>
                  <a:pt x="12297" y="1529"/>
                </a:lnTo>
                <a:lnTo>
                  <a:pt x="12587" y="1758"/>
                </a:lnTo>
                <a:lnTo>
                  <a:pt x="12867" y="2001"/>
                </a:lnTo>
                <a:lnTo>
                  <a:pt x="13134" y="2255"/>
                </a:lnTo>
                <a:lnTo>
                  <a:pt x="13388" y="2523"/>
                </a:lnTo>
                <a:lnTo>
                  <a:pt x="13631" y="2803"/>
                </a:lnTo>
                <a:lnTo>
                  <a:pt x="13858" y="3093"/>
                </a:lnTo>
                <a:lnTo>
                  <a:pt x="14073" y="3394"/>
                </a:lnTo>
                <a:lnTo>
                  <a:pt x="14273" y="3707"/>
                </a:lnTo>
                <a:lnTo>
                  <a:pt x="14458" y="4029"/>
                </a:lnTo>
                <a:lnTo>
                  <a:pt x="14628" y="4361"/>
                </a:lnTo>
                <a:lnTo>
                  <a:pt x="14782" y="4703"/>
                </a:lnTo>
                <a:lnTo>
                  <a:pt x="14920" y="5052"/>
                </a:lnTo>
                <a:lnTo>
                  <a:pt x="15042" y="5410"/>
                </a:lnTo>
                <a:lnTo>
                  <a:pt x="15145" y="5776"/>
                </a:lnTo>
                <a:lnTo>
                  <a:pt x="15230" y="6148"/>
                </a:lnTo>
                <a:lnTo>
                  <a:pt x="15299" y="6526"/>
                </a:lnTo>
                <a:lnTo>
                  <a:pt x="15348" y="6912"/>
                </a:lnTo>
                <a:lnTo>
                  <a:pt x="15377" y="7302"/>
                </a:lnTo>
                <a:lnTo>
                  <a:pt x="15387" y="7698"/>
                </a:lnTo>
                <a:lnTo>
                  <a:pt x="15377" y="8095"/>
                </a:lnTo>
                <a:lnTo>
                  <a:pt x="15348" y="8486"/>
                </a:lnTo>
                <a:lnTo>
                  <a:pt x="15299" y="8871"/>
                </a:lnTo>
                <a:lnTo>
                  <a:pt x="15230" y="9250"/>
                </a:lnTo>
                <a:lnTo>
                  <a:pt x="15145" y="9622"/>
                </a:lnTo>
                <a:lnTo>
                  <a:pt x="15042" y="9988"/>
                </a:lnTo>
                <a:lnTo>
                  <a:pt x="14920" y="10346"/>
                </a:lnTo>
                <a:lnTo>
                  <a:pt x="14782" y="10695"/>
                </a:lnTo>
                <a:lnTo>
                  <a:pt x="14628" y="11037"/>
                </a:lnTo>
                <a:lnTo>
                  <a:pt x="14458" y="11368"/>
                </a:lnTo>
                <a:lnTo>
                  <a:pt x="14273" y="11691"/>
                </a:lnTo>
                <a:lnTo>
                  <a:pt x="14073" y="12002"/>
                </a:lnTo>
                <a:lnTo>
                  <a:pt x="13858" y="12305"/>
                </a:lnTo>
                <a:lnTo>
                  <a:pt x="13631" y="12595"/>
                </a:lnTo>
                <a:lnTo>
                  <a:pt x="13388" y="12875"/>
                </a:lnTo>
                <a:lnTo>
                  <a:pt x="13134" y="13142"/>
                </a:lnTo>
                <a:lnTo>
                  <a:pt x="12867" y="13397"/>
                </a:lnTo>
                <a:lnTo>
                  <a:pt x="12587" y="13640"/>
                </a:lnTo>
                <a:lnTo>
                  <a:pt x="12297" y="13868"/>
                </a:lnTo>
                <a:lnTo>
                  <a:pt x="11995" y="14082"/>
                </a:lnTo>
                <a:lnTo>
                  <a:pt x="11683" y="14283"/>
                </a:lnTo>
                <a:lnTo>
                  <a:pt x="11360" y="14468"/>
                </a:lnTo>
                <a:lnTo>
                  <a:pt x="11029" y="14639"/>
                </a:lnTo>
                <a:lnTo>
                  <a:pt x="10688" y="14792"/>
                </a:lnTo>
                <a:lnTo>
                  <a:pt x="10339" y="14930"/>
                </a:lnTo>
                <a:lnTo>
                  <a:pt x="9981" y="15052"/>
                </a:lnTo>
                <a:lnTo>
                  <a:pt x="9616" y="15155"/>
                </a:lnTo>
                <a:lnTo>
                  <a:pt x="9244" y="15241"/>
                </a:lnTo>
                <a:lnTo>
                  <a:pt x="8866" y="15309"/>
                </a:lnTo>
                <a:lnTo>
                  <a:pt x="8480" y="15358"/>
                </a:lnTo>
                <a:lnTo>
                  <a:pt x="8089" y="15387"/>
                </a:lnTo>
                <a:lnTo>
                  <a:pt x="7693" y="15398"/>
                </a:lnTo>
                <a:lnTo>
                  <a:pt x="7298" y="15387"/>
                </a:lnTo>
                <a:lnTo>
                  <a:pt x="6908" y="15358"/>
                </a:lnTo>
                <a:lnTo>
                  <a:pt x="6522" y="15309"/>
                </a:lnTo>
                <a:lnTo>
                  <a:pt x="6144" y="15241"/>
                </a:lnTo>
                <a:lnTo>
                  <a:pt x="5771" y="15155"/>
                </a:lnTo>
                <a:lnTo>
                  <a:pt x="5406" y="15052"/>
                </a:lnTo>
                <a:lnTo>
                  <a:pt x="5049" y="14930"/>
                </a:lnTo>
                <a:lnTo>
                  <a:pt x="4700" y="14792"/>
                </a:lnTo>
                <a:lnTo>
                  <a:pt x="4358" y="14639"/>
                </a:lnTo>
                <a:lnTo>
                  <a:pt x="4026" y="14468"/>
                </a:lnTo>
                <a:lnTo>
                  <a:pt x="3705" y="14283"/>
                </a:lnTo>
                <a:lnTo>
                  <a:pt x="3392" y="14082"/>
                </a:lnTo>
                <a:lnTo>
                  <a:pt x="3091" y="13868"/>
                </a:lnTo>
                <a:lnTo>
                  <a:pt x="2800" y="13640"/>
                </a:lnTo>
                <a:lnTo>
                  <a:pt x="2521" y="13397"/>
                </a:lnTo>
                <a:lnTo>
                  <a:pt x="2254" y="13142"/>
                </a:lnTo>
                <a:lnTo>
                  <a:pt x="1999" y="12875"/>
                </a:lnTo>
                <a:lnTo>
                  <a:pt x="1757" y="12595"/>
                </a:lnTo>
                <a:lnTo>
                  <a:pt x="1528" y="12305"/>
                </a:lnTo>
                <a:lnTo>
                  <a:pt x="1315" y="12002"/>
                </a:lnTo>
                <a:lnTo>
                  <a:pt x="1113" y="11691"/>
                </a:lnTo>
                <a:lnTo>
                  <a:pt x="929" y="11368"/>
                </a:lnTo>
                <a:lnTo>
                  <a:pt x="759" y="11037"/>
                </a:lnTo>
                <a:lnTo>
                  <a:pt x="605" y="10695"/>
                </a:lnTo>
                <a:lnTo>
                  <a:pt x="466" y="10346"/>
                </a:lnTo>
                <a:lnTo>
                  <a:pt x="346" y="9988"/>
                </a:lnTo>
                <a:lnTo>
                  <a:pt x="243" y="9622"/>
                </a:lnTo>
                <a:lnTo>
                  <a:pt x="156" y="9250"/>
                </a:lnTo>
                <a:lnTo>
                  <a:pt x="89" y="8871"/>
                </a:lnTo>
                <a:lnTo>
                  <a:pt x="40" y="8486"/>
                </a:lnTo>
                <a:lnTo>
                  <a:pt x="11" y="8095"/>
                </a:lnTo>
                <a:lnTo>
                  <a:pt x="0" y="7698"/>
                </a:lnTo>
                <a:lnTo>
                  <a:pt x="11" y="7302"/>
                </a:lnTo>
                <a:lnTo>
                  <a:pt x="40" y="6912"/>
                </a:lnTo>
                <a:lnTo>
                  <a:pt x="89" y="6526"/>
                </a:lnTo>
                <a:lnTo>
                  <a:pt x="156" y="6148"/>
                </a:lnTo>
                <a:lnTo>
                  <a:pt x="243" y="5776"/>
                </a:lnTo>
                <a:lnTo>
                  <a:pt x="346" y="5410"/>
                </a:lnTo>
                <a:lnTo>
                  <a:pt x="466" y="5052"/>
                </a:lnTo>
                <a:lnTo>
                  <a:pt x="605" y="4703"/>
                </a:lnTo>
                <a:lnTo>
                  <a:pt x="759" y="4361"/>
                </a:lnTo>
                <a:lnTo>
                  <a:pt x="929" y="4029"/>
                </a:lnTo>
                <a:lnTo>
                  <a:pt x="1113" y="3707"/>
                </a:lnTo>
                <a:lnTo>
                  <a:pt x="1315" y="3394"/>
                </a:lnTo>
                <a:lnTo>
                  <a:pt x="1528" y="3093"/>
                </a:lnTo>
                <a:lnTo>
                  <a:pt x="1757" y="2803"/>
                </a:lnTo>
                <a:lnTo>
                  <a:pt x="1999" y="2523"/>
                </a:lnTo>
                <a:lnTo>
                  <a:pt x="2254" y="2255"/>
                </a:lnTo>
                <a:lnTo>
                  <a:pt x="2521" y="2001"/>
                </a:lnTo>
                <a:lnTo>
                  <a:pt x="2800" y="1758"/>
                </a:lnTo>
                <a:lnTo>
                  <a:pt x="3091" y="1529"/>
                </a:lnTo>
                <a:lnTo>
                  <a:pt x="3392" y="1316"/>
                </a:lnTo>
                <a:lnTo>
                  <a:pt x="3705" y="1115"/>
                </a:lnTo>
                <a:lnTo>
                  <a:pt x="4026" y="930"/>
                </a:lnTo>
                <a:lnTo>
                  <a:pt x="4358" y="759"/>
                </a:lnTo>
                <a:lnTo>
                  <a:pt x="4700" y="606"/>
                </a:lnTo>
                <a:lnTo>
                  <a:pt x="5049" y="468"/>
                </a:lnTo>
                <a:lnTo>
                  <a:pt x="5406" y="346"/>
                </a:lnTo>
                <a:lnTo>
                  <a:pt x="5771" y="243"/>
                </a:lnTo>
                <a:lnTo>
                  <a:pt x="6144" y="156"/>
                </a:lnTo>
                <a:lnTo>
                  <a:pt x="6522" y="89"/>
                </a:lnTo>
                <a:lnTo>
                  <a:pt x="6908" y="40"/>
                </a:lnTo>
                <a:lnTo>
                  <a:pt x="7298" y="11"/>
                </a:lnTo>
                <a:lnTo>
                  <a:pt x="7693"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
        <p:nvSpPr>
          <p:cNvPr id="24" name="Freeform 7">
            <a:extLst>
              <a:ext uri="{FF2B5EF4-FFF2-40B4-BE49-F238E27FC236}">
                <a16:creationId xmlns:a16="http://schemas.microsoft.com/office/drawing/2014/main" id="{0D7CFCFD-8526-4212-BD81-2C414B4511C5}"/>
              </a:ext>
            </a:extLst>
          </p:cNvPr>
          <p:cNvSpPr>
            <a:spLocks noGrp="1"/>
          </p:cNvSpPr>
          <p:nvPr>
            <p:ph type="pic" sz="quarter" idx="18"/>
          </p:nvPr>
        </p:nvSpPr>
        <p:spPr bwMode="auto">
          <a:xfrm>
            <a:off x="8788158" y="2396337"/>
            <a:ext cx="2563207" cy="2562811"/>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87" h="15398">
                <a:moveTo>
                  <a:pt x="7693" y="0"/>
                </a:moveTo>
                <a:lnTo>
                  <a:pt x="8089" y="11"/>
                </a:lnTo>
                <a:lnTo>
                  <a:pt x="8480" y="40"/>
                </a:lnTo>
                <a:lnTo>
                  <a:pt x="8866" y="89"/>
                </a:lnTo>
                <a:lnTo>
                  <a:pt x="9244" y="156"/>
                </a:lnTo>
                <a:lnTo>
                  <a:pt x="9616" y="243"/>
                </a:lnTo>
                <a:lnTo>
                  <a:pt x="9981" y="346"/>
                </a:lnTo>
                <a:lnTo>
                  <a:pt x="10339" y="468"/>
                </a:lnTo>
                <a:lnTo>
                  <a:pt x="10688" y="606"/>
                </a:lnTo>
                <a:lnTo>
                  <a:pt x="11029" y="759"/>
                </a:lnTo>
                <a:lnTo>
                  <a:pt x="11360" y="930"/>
                </a:lnTo>
                <a:lnTo>
                  <a:pt x="11683" y="1115"/>
                </a:lnTo>
                <a:lnTo>
                  <a:pt x="11995" y="1316"/>
                </a:lnTo>
                <a:lnTo>
                  <a:pt x="12297" y="1529"/>
                </a:lnTo>
                <a:lnTo>
                  <a:pt x="12587" y="1758"/>
                </a:lnTo>
                <a:lnTo>
                  <a:pt x="12867" y="2001"/>
                </a:lnTo>
                <a:lnTo>
                  <a:pt x="13134" y="2255"/>
                </a:lnTo>
                <a:lnTo>
                  <a:pt x="13388" y="2523"/>
                </a:lnTo>
                <a:lnTo>
                  <a:pt x="13631" y="2803"/>
                </a:lnTo>
                <a:lnTo>
                  <a:pt x="13858" y="3093"/>
                </a:lnTo>
                <a:lnTo>
                  <a:pt x="14073" y="3394"/>
                </a:lnTo>
                <a:lnTo>
                  <a:pt x="14273" y="3707"/>
                </a:lnTo>
                <a:lnTo>
                  <a:pt x="14458" y="4029"/>
                </a:lnTo>
                <a:lnTo>
                  <a:pt x="14628" y="4361"/>
                </a:lnTo>
                <a:lnTo>
                  <a:pt x="14782" y="4703"/>
                </a:lnTo>
                <a:lnTo>
                  <a:pt x="14920" y="5052"/>
                </a:lnTo>
                <a:lnTo>
                  <a:pt x="15042" y="5410"/>
                </a:lnTo>
                <a:lnTo>
                  <a:pt x="15145" y="5776"/>
                </a:lnTo>
                <a:lnTo>
                  <a:pt x="15230" y="6148"/>
                </a:lnTo>
                <a:lnTo>
                  <a:pt x="15299" y="6526"/>
                </a:lnTo>
                <a:lnTo>
                  <a:pt x="15348" y="6912"/>
                </a:lnTo>
                <a:lnTo>
                  <a:pt x="15377" y="7302"/>
                </a:lnTo>
                <a:lnTo>
                  <a:pt x="15387" y="7698"/>
                </a:lnTo>
                <a:lnTo>
                  <a:pt x="15377" y="8095"/>
                </a:lnTo>
                <a:lnTo>
                  <a:pt x="15348" y="8486"/>
                </a:lnTo>
                <a:lnTo>
                  <a:pt x="15299" y="8871"/>
                </a:lnTo>
                <a:lnTo>
                  <a:pt x="15230" y="9250"/>
                </a:lnTo>
                <a:lnTo>
                  <a:pt x="15145" y="9622"/>
                </a:lnTo>
                <a:lnTo>
                  <a:pt x="15042" y="9988"/>
                </a:lnTo>
                <a:lnTo>
                  <a:pt x="14920" y="10346"/>
                </a:lnTo>
                <a:lnTo>
                  <a:pt x="14782" y="10695"/>
                </a:lnTo>
                <a:lnTo>
                  <a:pt x="14628" y="11037"/>
                </a:lnTo>
                <a:lnTo>
                  <a:pt x="14458" y="11368"/>
                </a:lnTo>
                <a:lnTo>
                  <a:pt x="14273" y="11691"/>
                </a:lnTo>
                <a:lnTo>
                  <a:pt x="14073" y="12002"/>
                </a:lnTo>
                <a:lnTo>
                  <a:pt x="13858" y="12305"/>
                </a:lnTo>
                <a:lnTo>
                  <a:pt x="13631" y="12595"/>
                </a:lnTo>
                <a:lnTo>
                  <a:pt x="13388" y="12875"/>
                </a:lnTo>
                <a:lnTo>
                  <a:pt x="13134" y="13142"/>
                </a:lnTo>
                <a:lnTo>
                  <a:pt x="12867" y="13397"/>
                </a:lnTo>
                <a:lnTo>
                  <a:pt x="12587" y="13640"/>
                </a:lnTo>
                <a:lnTo>
                  <a:pt x="12297" y="13868"/>
                </a:lnTo>
                <a:lnTo>
                  <a:pt x="11995" y="14082"/>
                </a:lnTo>
                <a:lnTo>
                  <a:pt x="11683" y="14283"/>
                </a:lnTo>
                <a:lnTo>
                  <a:pt x="11360" y="14468"/>
                </a:lnTo>
                <a:lnTo>
                  <a:pt x="11029" y="14639"/>
                </a:lnTo>
                <a:lnTo>
                  <a:pt x="10688" y="14792"/>
                </a:lnTo>
                <a:lnTo>
                  <a:pt x="10339" y="14930"/>
                </a:lnTo>
                <a:lnTo>
                  <a:pt x="9981" y="15052"/>
                </a:lnTo>
                <a:lnTo>
                  <a:pt x="9616" y="15155"/>
                </a:lnTo>
                <a:lnTo>
                  <a:pt x="9244" y="15241"/>
                </a:lnTo>
                <a:lnTo>
                  <a:pt x="8866" y="15309"/>
                </a:lnTo>
                <a:lnTo>
                  <a:pt x="8480" y="15358"/>
                </a:lnTo>
                <a:lnTo>
                  <a:pt x="8089" y="15387"/>
                </a:lnTo>
                <a:lnTo>
                  <a:pt x="7693" y="15398"/>
                </a:lnTo>
                <a:lnTo>
                  <a:pt x="7298" y="15387"/>
                </a:lnTo>
                <a:lnTo>
                  <a:pt x="6908" y="15358"/>
                </a:lnTo>
                <a:lnTo>
                  <a:pt x="6522" y="15309"/>
                </a:lnTo>
                <a:lnTo>
                  <a:pt x="6144" y="15241"/>
                </a:lnTo>
                <a:lnTo>
                  <a:pt x="5771" y="15155"/>
                </a:lnTo>
                <a:lnTo>
                  <a:pt x="5406" y="15052"/>
                </a:lnTo>
                <a:lnTo>
                  <a:pt x="5049" y="14930"/>
                </a:lnTo>
                <a:lnTo>
                  <a:pt x="4700" y="14792"/>
                </a:lnTo>
                <a:lnTo>
                  <a:pt x="4358" y="14639"/>
                </a:lnTo>
                <a:lnTo>
                  <a:pt x="4026" y="14468"/>
                </a:lnTo>
                <a:lnTo>
                  <a:pt x="3705" y="14283"/>
                </a:lnTo>
                <a:lnTo>
                  <a:pt x="3392" y="14082"/>
                </a:lnTo>
                <a:lnTo>
                  <a:pt x="3091" y="13868"/>
                </a:lnTo>
                <a:lnTo>
                  <a:pt x="2800" y="13640"/>
                </a:lnTo>
                <a:lnTo>
                  <a:pt x="2521" y="13397"/>
                </a:lnTo>
                <a:lnTo>
                  <a:pt x="2254" y="13142"/>
                </a:lnTo>
                <a:lnTo>
                  <a:pt x="1999" y="12875"/>
                </a:lnTo>
                <a:lnTo>
                  <a:pt x="1757" y="12595"/>
                </a:lnTo>
                <a:lnTo>
                  <a:pt x="1528" y="12305"/>
                </a:lnTo>
                <a:lnTo>
                  <a:pt x="1315" y="12002"/>
                </a:lnTo>
                <a:lnTo>
                  <a:pt x="1113" y="11691"/>
                </a:lnTo>
                <a:lnTo>
                  <a:pt x="929" y="11368"/>
                </a:lnTo>
                <a:lnTo>
                  <a:pt x="759" y="11037"/>
                </a:lnTo>
                <a:lnTo>
                  <a:pt x="605" y="10695"/>
                </a:lnTo>
                <a:lnTo>
                  <a:pt x="466" y="10346"/>
                </a:lnTo>
                <a:lnTo>
                  <a:pt x="346" y="9988"/>
                </a:lnTo>
                <a:lnTo>
                  <a:pt x="243" y="9622"/>
                </a:lnTo>
                <a:lnTo>
                  <a:pt x="156" y="9250"/>
                </a:lnTo>
                <a:lnTo>
                  <a:pt x="89" y="8871"/>
                </a:lnTo>
                <a:lnTo>
                  <a:pt x="40" y="8486"/>
                </a:lnTo>
                <a:lnTo>
                  <a:pt x="11" y="8095"/>
                </a:lnTo>
                <a:lnTo>
                  <a:pt x="0" y="7698"/>
                </a:lnTo>
                <a:lnTo>
                  <a:pt x="11" y="7302"/>
                </a:lnTo>
                <a:lnTo>
                  <a:pt x="40" y="6912"/>
                </a:lnTo>
                <a:lnTo>
                  <a:pt x="89" y="6526"/>
                </a:lnTo>
                <a:lnTo>
                  <a:pt x="156" y="6148"/>
                </a:lnTo>
                <a:lnTo>
                  <a:pt x="243" y="5776"/>
                </a:lnTo>
                <a:lnTo>
                  <a:pt x="346" y="5410"/>
                </a:lnTo>
                <a:lnTo>
                  <a:pt x="466" y="5052"/>
                </a:lnTo>
                <a:lnTo>
                  <a:pt x="605" y="4703"/>
                </a:lnTo>
                <a:lnTo>
                  <a:pt x="759" y="4361"/>
                </a:lnTo>
                <a:lnTo>
                  <a:pt x="929" y="4029"/>
                </a:lnTo>
                <a:lnTo>
                  <a:pt x="1113" y="3707"/>
                </a:lnTo>
                <a:lnTo>
                  <a:pt x="1315" y="3394"/>
                </a:lnTo>
                <a:lnTo>
                  <a:pt x="1528" y="3093"/>
                </a:lnTo>
                <a:lnTo>
                  <a:pt x="1757" y="2803"/>
                </a:lnTo>
                <a:lnTo>
                  <a:pt x="1999" y="2523"/>
                </a:lnTo>
                <a:lnTo>
                  <a:pt x="2254" y="2255"/>
                </a:lnTo>
                <a:lnTo>
                  <a:pt x="2521" y="2001"/>
                </a:lnTo>
                <a:lnTo>
                  <a:pt x="2800" y="1758"/>
                </a:lnTo>
                <a:lnTo>
                  <a:pt x="3091" y="1529"/>
                </a:lnTo>
                <a:lnTo>
                  <a:pt x="3392" y="1316"/>
                </a:lnTo>
                <a:lnTo>
                  <a:pt x="3705" y="1115"/>
                </a:lnTo>
                <a:lnTo>
                  <a:pt x="4026" y="930"/>
                </a:lnTo>
                <a:lnTo>
                  <a:pt x="4358" y="759"/>
                </a:lnTo>
                <a:lnTo>
                  <a:pt x="4700" y="606"/>
                </a:lnTo>
                <a:lnTo>
                  <a:pt x="5049" y="468"/>
                </a:lnTo>
                <a:lnTo>
                  <a:pt x="5406" y="346"/>
                </a:lnTo>
                <a:lnTo>
                  <a:pt x="5771" y="243"/>
                </a:lnTo>
                <a:lnTo>
                  <a:pt x="6144" y="156"/>
                </a:lnTo>
                <a:lnTo>
                  <a:pt x="6522" y="89"/>
                </a:lnTo>
                <a:lnTo>
                  <a:pt x="6908" y="40"/>
                </a:lnTo>
                <a:lnTo>
                  <a:pt x="7298" y="11"/>
                </a:lnTo>
                <a:lnTo>
                  <a:pt x="7693" y="0"/>
                </a:lnTo>
                <a:close/>
              </a:path>
            </a:pathLst>
          </a:cu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145997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rvices 28">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07252D7C-1E93-4517-B641-6BC982AA21D7}"/>
              </a:ext>
            </a:extLst>
          </p:cNvPr>
          <p:cNvSpPr>
            <a:spLocks noGrp="1"/>
          </p:cNvSpPr>
          <p:nvPr>
            <p:ph type="pic" sz="quarter" idx="10"/>
          </p:nvPr>
        </p:nvSpPr>
        <p:spPr>
          <a:xfrm>
            <a:off x="486865" y="2271664"/>
            <a:ext cx="3652811" cy="1758729"/>
          </a:xfrm>
          <a:prstGeom prst="rect">
            <a:avLst/>
          </a:pr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15" name="Picture Placeholder 2">
            <a:extLst>
              <a:ext uri="{FF2B5EF4-FFF2-40B4-BE49-F238E27FC236}">
                <a16:creationId xmlns:a16="http://schemas.microsoft.com/office/drawing/2014/main" id="{69FC91C4-3A20-447A-98A3-2F61947B6FD6}"/>
              </a:ext>
            </a:extLst>
          </p:cNvPr>
          <p:cNvSpPr>
            <a:spLocks noGrp="1"/>
          </p:cNvSpPr>
          <p:nvPr>
            <p:ph type="pic" sz="quarter" idx="11"/>
          </p:nvPr>
        </p:nvSpPr>
        <p:spPr>
          <a:xfrm>
            <a:off x="486865" y="4390985"/>
            <a:ext cx="3652811" cy="1758729"/>
          </a:xfrm>
          <a:prstGeom prst="rect">
            <a:avLst/>
          </a:pr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16" name="Picture Placeholder 2">
            <a:extLst>
              <a:ext uri="{FF2B5EF4-FFF2-40B4-BE49-F238E27FC236}">
                <a16:creationId xmlns:a16="http://schemas.microsoft.com/office/drawing/2014/main" id="{B94DFCF4-CBD3-426B-AB7B-F6F7FD448488}"/>
              </a:ext>
            </a:extLst>
          </p:cNvPr>
          <p:cNvSpPr>
            <a:spLocks noGrp="1"/>
          </p:cNvSpPr>
          <p:nvPr>
            <p:ph type="pic" sz="quarter" idx="12"/>
          </p:nvPr>
        </p:nvSpPr>
        <p:spPr>
          <a:xfrm>
            <a:off x="6293321" y="2271664"/>
            <a:ext cx="3652811" cy="1758729"/>
          </a:xfrm>
          <a:prstGeom prst="rect">
            <a:avLst/>
          </a:pr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17" name="Picture Placeholder 2">
            <a:extLst>
              <a:ext uri="{FF2B5EF4-FFF2-40B4-BE49-F238E27FC236}">
                <a16:creationId xmlns:a16="http://schemas.microsoft.com/office/drawing/2014/main" id="{30D879FC-BB73-485A-91EA-8BBD835839D3}"/>
              </a:ext>
            </a:extLst>
          </p:cNvPr>
          <p:cNvSpPr>
            <a:spLocks noGrp="1"/>
          </p:cNvSpPr>
          <p:nvPr>
            <p:ph type="pic" sz="quarter" idx="13"/>
          </p:nvPr>
        </p:nvSpPr>
        <p:spPr>
          <a:xfrm>
            <a:off x="6293321" y="4390985"/>
            <a:ext cx="3652811" cy="1758729"/>
          </a:xfrm>
          <a:prstGeom prst="rect">
            <a:avLst/>
          </a:pr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811393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rvices (07-11-22)-05">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D7C63E4B-7F7A-4B32-9E57-EFFAED2EE1C0}"/>
              </a:ext>
            </a:extLst>
          </p:cNvPr>
          <p:cNvSpPr/>
          <p:nvPr userDrawn="1"/>
        </p:nvSpPr>
        <p:spPr>
          <a:xfrm>
            <a:off x="0" y="0"/>
            <a:ext cx="12192000" cy="3874193"/>
          </a:xfrm>
          <a:prstGeom prst="rect">
            <a:avLst/>
          </a:prstGeom>
          <a:solidFill>
            <a:srgbClr val="F0F2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4" name="Picture Placeholder 2">
            <a:extLst>
              <a:ext uri="{FF2B5EF4-FFF2-40B4-BE49-F238E27FC236}">
                <a16:creationId xmlns:a16="http://schemas.microsoft.com/office/drawing/2014/main" id="{2D46575F-D664-4830-8CD6-911A8F419F5C}"/>
              </a:ext>
            </a:extLst>
          </p:cNvPr>
          <p:cNvSpPr>
            <a:spLocks noGrp="1"/>
          </p:cNvSpPr>
          <p:nvPr>
            <p:ph type="pic" sz="quarter" idx="13"/>
          </p:nvPr>
        </p:nvSpPr>
        <p:spPr>
          <a:xfrm>
            <a:off x="0" y="3874193"/>
            <a:ext cx="12192000" cy="2983807"/>
          </a:xfrm>
          <a:prstGeom prst="rect">
            <a:avLst/>
          </a:prstGeom>
          <a:solidFill>
            <a:srgbClr val="E6E6E6"/>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lt1"/>
                </a:solidFill>
              </a:defRPr>
            </a:lvl1pPr>
          </a:lstStyle>
          <a:p>
            <a:pPr lvl="0"/>
            <a:endParaRPr lang="en-US"/>
          </a:p>
        </p:txBody>
      </p:sp>
    </p:spTree>
    <p:extLst>
      <p:ext uri="{BB962C8B-B14F-4D97-AF65-F5344CB8AC3E}">
        <p14:creationId xmlns:p14="http://schemas.microsoft.com/office/powerpoint/2010/main" val="8429460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ervices (26-09-22)-03">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BEF92E03-AE15-418B-854F-6FA03E65ACB7}"/>
              </a:ext>
            </a:extLst>
          </p:cNvPr>
          <p:cNvSpPr/>
          <p:nvPr userDrawn="1"/>
        </p:nvSpPr>
        <p:spPr>
          <a:xfrm>
            <a:off x="0" y="0"/>
            <a:ext cx="12192000" cy="6858000"/>
          </a:xfrm>
          <a:prstGeom prst="rect">
            <a:avLst/>
          </a:prstGeom>
          <a:gradFill flip="none" rotWithShape="1">
            <a:gsLst>
              <a:gs pos="14000">
                <a:schemeClr val="accent1"/>
              </a:gs>
              <a:gs pos="51000">
                <a:schemeClr val="accent5"/>
              </a:gs>
              <a:gs pos="90000">
                <a:schemeClr val="accent4"/>
              </a:gs>
            </a:gsLst>
            <a:lin ang="42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13" name="Овал 12">
            <a:extLst>
              <a:ext uri="{FF2B5EF4-FFF2-40B4-BE49-F238E27FC236}">
                <a16:creationId xmlns:a16="http://schemas.microsoft.com/office/drawing/2014/main" id="{E8412B01-E8B1-425D-8894-5CBCE5F334FA}"/>
              </a:ext>
            </a:extLst>
          </p:cNvPr>
          <p:cNvSpPr/>
          <p:nvPr userDrawn="1"/>
        </p:nvSpPr>
        <p:spPr>
          <a:xfrm rot="14939863" flipH="1">
            <a:off x="738400" y="1946373"/>
            <a:ext cx="15978344" cy="8446952"/>
          </a:xfrm>
          <a:prstGeom prst="ellipse">
            <a:avLst/>
          </a:prstGeom>
          <a:gradFill>
            <a:gsLst>
              <a:gs pos="13000">
                <a:schemeClr val="accent4"/>
              </a:gs>
              <a:gs pos="92000">
                <a:schemeClr val="accent4">
                  <a:alpha val="0"/>
                </a:schemeClr>
              </a:gs>
            </a:gsLst>
            <a:lin ang="150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20" name="Freeform 9">
            <a:extLst>
              <a:ext uri="{FF2B5EF4-FFF2-40B4-BE49-F238E27FC236}">
                <a16:creationId xmlns:a16="http://schemas.microsoft.com/office/drawing/2014/main" id="{44F6DA76-DDFC-4F75-9A12-AC9B0CE8BF4E}"/>
              </a:ext>
            </a:extLst>
          </p:cNvPr>
          <p:cNvSpPr>
            <a:spLocks/>
          </p:cNvSpPr>
          <p:nvPr userDrawn="1"/>
        </p:nvSpPr>
        <p:spPr bwMode="auto">
          <a:xfrm rot="11349744">
            <a:off x="5224297" y="-1762361"/>
            <a:ext cx="7882201" cy="7910939"/>
          </a:xfrm>
          <a:custGeom>
            <a:avLst/>
            <a:gdLst>
              <a:gd name="T0" fmla="*/ 1315 w 1318"/>
              <a:gd name="T1" fmla="*/ 729 h 1322"/>
              <a:gd name="T2" fmla="*/ 1298 w 1318"/>
              <a:gd name="T3" fmla="*/ 826 h 1322"/>
              <a:gd name="T4" fmla="*/ 1266 w 1318"/>
              <a:gd name="T5" fmla="*/ 918 h 1322"/>
              <a:gd name="T6" fmla="*/ 1223 w 1318"/>
              <a:gd name="T7" fmla="*/ 1004 h 1322"/>
              <a:gd name="T8" fmla="*/ 1168 w 1318"/>
              <a:gd name="T9" fmla="*/ 1081 h 1322"/>
              <a:gd name="T10" fmla="*/ 1103 w 1318"/>
              <a:gd name="T11" fmla="*/ 1150 h 1322"/>
              <a:gd name="T12" fmla="*/ 1028 w 1318"/>
              <a:gd name="T13" fmla="*/ 1209 h 1322"/>
              <a:gd name="T14" fmla="*/ 945 w 1318"/>
              <a:gd name="T15" fmla="*/ 1256 h 1322"/>
              <a:gd name="T16" fmla="*/ 855 w 1318"/>
              <a:gd name="T17" fmla="*/ 1292 h 1322"/>
              <a:gd name="T18" fmla="*/ 759 w 1318"/>
              <a:gd name="T19" fmla="*/ 1315 h 1322"/>
              <a:gd name="T20" fmla="*/ 659 w 1318"/>
              <a:gd name="T21" fmla="*/ 1322 h 1322"/>
              <a:gd name="T22" fmla="*/ 559 w 1318"/>
              <a:gd name="T23" fmla="*/ 1315 h 1322"/>
              <a:gd name="T24" fmla="*/ 463 w 1318"/>
              <a:gd name="T25" fmla="*/ 1292 h 1322"/>
              <a:gd name="T26" fmla="*/ 373 w 1318"/>
              <a:gd name="T27" fmla="*/ 1256 h 1322"/>
              <a:gd name="T28" fmla="*/ 290 w 1318"/>
              <a:gd name="T29" fmla="*/ 1209 h 1322"/>
              <a:gd name="T30" fmla="*/ 216 w 1318"/>
              <a:gd name="T31" fmla="*/ 1150 h 1322"/>
              <a:gd name="T32" fmla="*/ 150 w 1318"/>
              <a:gd name="T33" fmla="*/ 1081 h 1322"/>
              <a:gd name="T34" fmla="*/ 95 w 1318"/>
              <a:gd name="T35" fmla="*/ 1004 h 1322"/>
              <a:gd name="T36" fmla="*/ 52 w 1318"/>
              <a:gd name="T37" fmla="*/ 918 h 1322"/>
              <a:gd name="T38" fmla="*/ 20 w 1318"/>
              <a:gd name="T39" fmla="*/ 826 h 1322"/>
              <a:gd name="T40" fmla="*/ 3 w 1318"/>
              <a:gd name="T41" fmla="*/ 729 h 1322"/>
              <a:gd name="T42" fmla="*/ 1 w 1318"/>
              <a:gd name="T43" fmla="*/ 627 h 1322"/>
              <a:gd name="T44" fmla="*/ 13 w 1318"/>
              <a:gd name="T45" fmla="*/ 528 h 1322"/>
              <a:gd name="T46" fmla="*/ 40 w 1318"/>
              <a:gd name="T47" fmla="*/ 433 h 1322"/>
              <a:gd name="T48" fmla="*/ 80 w 1318"/>
              <a:gd name="T49" fmla="*/ 346 h 1322"/>
              <a:gd name="T50" fmla="*/ 131 w 1318"/>
              <a:gd name="T51" fmla="*/ 265 h 1322"/>
              <a:gd name="T52" fmla="*/ 193 w 1318"/>
              <a:gd name="T53" fmla="*/ 194 h 1322"/>
              <a:gd name="T54" fmla="*/ 265 w 1318"/>
              <a:gd name="T55" fmla="*/ 131 h 1322"/>
              <a:gd name="T56" fmla="*/ 345 w 1318"/>
              <a:gd name="T57" fmla="*/ 80 h 1322"/>
              <a:gd name="T58" fmla="*/ 432 w 1318"/>
              <a:gd name="T59" fmla="*/ 40 h 1322"/>
              <a:gd name="T60" fmla="*/ 526 w 1318"/>
              <a:gd name="T61" fmla="*/ 13 h 1322"/>
              <a:gd name="T62" fmla="*/ 625 w 1318"/>
              <a:gd name="T63" fmla="*/ 1 h 1322"/>
              <a:gd name="T64" fmla="*/ 727 w 1318"/>
              <a:gd name="T65" fmla="*/ 3 h 1322"/>
              <a:gd name="T66" fmla="*/ 824 w 1318"/>
              <a:gd name="T67" fmla="*/ 21 h 1322"/>
              <a:gd name="T68" fmla="*/ 916 w 1318"/>
              <a:gd name="T69" fmla="*/ 52 h 1322"/>
              <a:gd name="T70" fmla="*/ 1001 w 1318"/>
              <a:gd name="T71" fmla="*/ 95 h 1322"/>
              <a:gd name="T72" fmla="*/ 1078 w 1318"/>
              <a:gd name="T73" fmla="*/ 151 h 1322"/>
              <a:gd name="T74" fmla="*/ 1148 w 1318"/>
              <a:gd name="T75" fmla="*/ 216 h 1322"/>
              <a:gd name="T76" fmla="*/ 1206 w 1318"/>
              <a:gd name="T77" fmla="*/ 291 h 1322"/>
              <a:gd name="T78" fmla="*/ 1254 w 1318"/>
              <a:gd name="T79" fmla="*/ 374 h 1322"/>
              <a:gd name="T80" fmla="*/ 1289 w 1318"/>
              <a:gd name="T81" fmla="*/ 464 h 1322"/>
              <a:gd name="T82" fmla="*/ 1311 w 1318"/>
              <a:gd name="T83" fmla="*/ 561 h 1322"/>
              <a:gd name="T84" fmla="*/ 1318 w 1318"/>
              <a:gd name="T85" fmla="*/ 661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 h="1322">
                <a:moveTo>
                  <a:pt x="1318" y="661"/>
                </a:moveTo>
                <a:lnTo>
                  <a:pt x="1317" y="695"/>
                </a:lnTo>
                <a:lnTo>
                  <a:pt x="1315" y="729"/>
                </a:lnTo>
                <a:lnTo>
                  <a:pt x="1311" y="761"/>
                </a:lnTo>
                <a:lnTo>
                  <a:pt x="1305" y="794"/>
                </a:lnTo>
                <a:lnTo>
                  <a:pt x="1298" y="826"/>
                </a:lnTo>
                <a:lnTo>
                  <a:pt x="1289" y="858"/>
                </a:lnTo>
                <a:lnTo>
                  <a:pt x="1278" y="888"/>
                </a:lnTo>
                <a:lnTo>
                  <a:pt x="1266" y="918"/>
                </a:lnTo>
                <a:lnTo>
                  <a:pt x="1254" y="948"/>
                </a:lnTo>
                <a:lnTo>
                  <a:pt x="1239" y="976"/>
                </a:lnTo>
                <a:lnTo>
                  <a:pt x="1223" y="1004"/>
                </a:lnTo>
                <a:lnTo>
                  <a:pt x="1206" y="1031"/>
                </a:lnTo>
                <a:lnTo>
                  <a:pt x="1187" y="1056"/>
                </a:lnTo>
                <a:lnTo>
                  <a:pt x="1168" y="1081"/>
                </a:lnTo>
                <a:lnTo>
                  <a:pt x="1148" y="1106"/>
                </a:lnTo>
                <a:lnTo>
                  <a:pt x="1125" y="1128"/>
                </a:lnTo>
                <a:lnTo>
                  <a:pt x="1103" y="1150"/>
                </a:lnTo>
                <a:lnTo>
                  <a:pt x="1078" y="1171"/>
                </a:lnTo>
                <a:lnTo>
                  <a:pt x="1054" y="1191"/>
                </a:lnTo>
                <a:lnTo>
                  <a:pt x="1028" y="1209"/>
                </a:lnTo>
                <a:lnTo>
                  <a:pt x="1001" y="1226"/>
                </a:lnTo>
                <a:lnTo>
                  <a:pt x="974" y="1242"/>
                </a:lnTo>
                <a:lnTo>
                  <a:pt x="945" y="1256"/>
                </a:lnTo>
                <a:lnTo>
                  <a:pt x="916" y="1269"/>
                </a:lnTo>
                <a:lnTo>
                  <a:pt x="886" y="1282"/>
                </a:lnTo>
                <a:lnTo>
                  <a:pt x="855" y="1292"/>
                </a:lnTo>
                <a:lnTo>
                  <a:pt x="824" y="1301"/>
                </a:lnTo>
                <a:lnTo>
                  <a:pt x="792" y="1308"/>
                </a:lnTo>
                <a:lnTo>
                  <a:pt x="759" y="1315"/>
                </a:lnTo>
                <a:lnTo>
                  <a:pt x="727" y="1319"/>
                </a:lnTo>
                <a:lnTo>
                  <a:pt x="693" y="1321"/>
                </a:lnTo>
                <a:lnTo>
                  <a:pt x="659" y="1322"/>
                </a:lnTo>
                <a:lnTo>
                  <a:pt x="625" y="1321"/>
                </a:lnTo>
                <a:lnTo>
                  <a:pt x="592" y="1319"/>
                </a:lnTo>
                <a:lnTo>
                  <a:pt x="559" y="1315"/>
                </a:lnTo>
                <a:lnTo>
                  <a:pt x="526" y="1308"/>
                </a:lnTo>
                <a:lnTo>
                  <a:pt x="495" y="1301"/>
                </a:lnTo>
                <a:lnTo>
                  <a:pt x="463" y="1292"/>
                </a:lnTo>
                <a:lnTo>
                  <a:pt x="432" y="1282"/>
                </a:lnTo>
                <a:lnTo>
                  <a:pt x="403" y="1269"/>
                </a:lnTo>
                <a:lnTo>
                  <a:pt x="373" y="1256"/>
                </a:lnTo>
                <a:lnTo>
                  <a:pt x="345" y="1242"/>
                </a:lnTo>
                <a:lnTo>
                  <a:pt x="318" y="1226"/>
                </a:lnTo>
                <a:lnTo>
                  <a:pt x="290" y="1209"/>
                </a:lnTo>
                <a:lnTo>
                  <a:pt x="265" y="1191"/>
                </a:lnTo>
                <a:lnTo>
                  <a:pt x="240" y="1171"/>
                </a:lnTo>
                <a:lnTo>
                  <a:pt x="216" y="1150"/>
                </a:lnTo>
                <a:lnTo>
                  <a:pt x="193" y="1128"/>
                </a:lnTo>
                <a:lnTo>
                  <a:pt x="172" y="1106"/>
                </a:lnTo>
                <a:lnTo>
                  <a:pt x="150" y="1081"/>
                </a:lnTo>
                <a:lnTo>
                  <a:pt x="131" y="1056"/>
                </a:lnTo>
                <a:lnTo>
                  <a:pt x="112" y="1031"/>
                </a:lnTo>
                <a:lnTo>
                  <a:pt x="95" y="1004"/>
                </a:lnTo>
                <a:lnTo>
                  <a:pt x="80" y="976"/>
                </a:lnTo>
                <a:lnTo>
                  <a:pt x="65" y="948"/>
                </a:lnTo>
                <a:lnTo>
                  <a:pt x="52" y="918"/>
                </a:lnTo>
                <a:lnTo>
                  <a:pt x="40" y="888"/>
                </a:lnTo>
                <a:lnTo>
                  <a:pt x="30" y="858"/>
                </a:lnTo>
                <a:lnTo>
                  <a:pt x="20" y="826"/>
                </a:lnTo>
                <a:lnTo>
                  <a:pt x="13" y="794"/>
                </a:lnTo>
                <a:lnTo>
                  <a:pt x="8" y="761"/>
                </a:lnTo>
                <a:lnTo>
                  <a:pt x="3" y="729"/>
                </a:lnTo>
                <a:lnTo>
                  <a:pt x="1" y="695"/>
                </a:lnTo>
                <a:lnTo>
                  <a:pt x="0" y="661"/>
                </a:lnTo>
                <a:lnTo>
                  <a:pt x="1" y="627"/>
                </a:lnTo>
                <a:lnTo>
                  <a:pt x="3" y="593"/>
                </a:lnTo>
                <a:lnTo>
                  <a:pt x="8" y="561"/>
                </a:lnTo>
                <a:lnTo>
                  <a:pt x="13" y="528"/>
                </a:lnTo>
                <a:lnTo>
                  <a:pt x="20" y="496"/>
                </a:lnTo>
                <a:lnTo>
                  <a:pt x="30" y="464"/>
                </a:lnTo>
                <a:lnTo>
                  <a:pt x="40" y="433"/>
                </a:lnTo>
                <a:lnTo>
                  <a:pt x="52" y="404"/>
                </a:lnTo>
                <a:lnTo>
                  <a:pt x="65" y="374"/>
                </a:lnTo>
                <a:lnTo>
                  <a:pt x="80" y="346"/>
                </a:lnTo>
                <a:lnTo>
                  <a:pt x="95" y="319"/>
                </a:lnTo>
                <a:lnTo>
                  <a:pt x="112" y="291"/>
                </a:lnTo>
                <a:lnTo>
                  <a:pt x="131" y="265"/>
                </a:lnTo>
                <a:lnTo>
                  <a:pt x="150" y="241"/>
                </a:lnTo>
                <a:lnTo>
                  <a:pt x="172" y="216"/>
                </a:lnTo>
                <a:lnTo>
                  <a:pt x="193" y="194"/>
                </a:lnTo>
                <a:lnTo>
                  <a:pt x="216" y="172"/>
                </a:lnTo>
                <a:lnTo>
                  <a:pt x="240" y="151"/>
                </a:lnTo>
                <a:lnTo>
                  <a:pt x="265" y="131"/>
                </a:lnTo>
                <a:lnTo>
                  <a:pt x="290" y="113"/>
                </a:lnTo>
                <a:lnTo>
                  <a:pt x="318" y="95"/>
                </a:lnTo>
                <a:lnTo>
                  <a:pt x="345" y="80"/>
                </a:lnTo>
                <a:lnTo>
                  <a:pt x="373" y="66"/>
                </a:lnTo>
                <a:lnTo>
                  <a:pt x="403" y="52"/>
                </a:lnTo>
                <a:lnTo>
                  <a:pt x="432" y="40"/>
                </a:lnTo>
                <a:lnTo>
                  <a:pt x="463" y="30"/>
                </a:lnTo>
                <a:lnTo>
                  <a:pt x="495" y="21"/>
                </a:lnTo>
                <a:lnTo>
                  <a:pt x="526" y="13"/>
                </a:lnTo>
                <a:lnTo>
                  <a:pt x="559" y="8"/>
                </a:lnTo>
                <a:lnTo>
                  <a:pt x="592" y="3"/>
                </a:lnTo>
                <a:lnTo>
                  <a:pt x="625" y="1"/>
                </a:lnTo>
                <a:lnTo>
                  <a:pt x="659" y="0"/>
                </a:lnTo>
                <a:lnTo>
                  <a:pt x="693" y="1"/>
                </a:lnTo>
                <a:lnTo>
                  <a:pt x="727" y="3"/>
                </a:lnTo>
                <a:lnTo>
                  <a:pt x="759" y="8"/>
                </a:lnTo>
                <a:lnTo>
                  <a:pt x="792" y="13"/>
                </a:lnTo>
                <a:lnTo>
                  <a:pt x="824" y="21"/>
                </a:lnTo>
                <a:lnTo>
                  <a:pt x="855" y="30"/>
                </a:lnTo>
                <a:lnTo>
                  <a:pt x="886" y="40"/>
                </a:lnTo>
                <a:lnTo>
                  <a:pt x="916" y="52"/>
                </a:lnTo>
                <a:lnTo>
                  <a:pt x="945" y="66"/>
                </a:lnTo>
                <a:lnTo>
                  <a:pt x="974" y="80"/>
                </a:lnTo>
                <a:lnTo>
                  <a:pt x="1001" y="95"/>
                </a:lnTo>
                <a:lnTo>
                  <a:pt x="1028" y="113"/>
                </a:lnTo>
                <a:lnTo>
                  <a:pt x="1054" y="131"/>
                </a:lnTo>
                <a:lnTo>
                  <a:pt x="1078" y="151"/>
                </a:lnTo>
                <a:lnTo>
                  <a:pt x="1103" y="172"/>
                </a:lnTo>
                <a:lnTo>
                  <a:pt x="1125" y="194"/>
                </a:lnTo>
                <a:lnTo>
                  <a:pt x="1148" y="216"/>
                </a:lnTo>
                <a:lnTo>
                  <a:pt x="1168" y="241"/>
                </a:lnTo>
                <a:lnTo>
                  <a:pt x="1187" y="265"/>
                </a:lnTo>
                <a:lnTo>
                  <a:pt x="1206" y="291"/>
                </a:lnTo>
                <a:lnTo>
                  <a:pt x="1223" y="319"/>
                </a:lnTo>
                <a:lnTo>
                  <a:pt x="1239" y="346"/>
                </a:lnTo>
                <a:lnTo>
                  <a:pt x="1254" y="374"/>
                </a:lnTo>
                <a:lnTo>
                  <a:pt x="1266" y="404"/>
                </a:lnTo>
                <a:lnTo>
                  <a:pt x="1278" y="433"/>
                </a:lnTo>
                <a:lnTo>
                  <a:pt x="1289" y="464"/>
                </a:lnTo>
                <a:lnTo>
                  <a:pt x="1298" y="496"/>
                </a:lnTo>
                <a:lnTo>
                  <a:pt x="1305" y="528"/>
                </a:lnTo>
                <a:lnTo>
                  <a:pt x="1311" y="561"/>
                </a:lnTo>
                <a:lnTo>
                  <a:pt x="1315" y="593"/>
                </a:lnTo>
                <a:lnTo>
                  <a:pt x="1317" y="627"/>
                </a:lnTo>
                <a:lnTo>
                  <a:pt x="1318" y="661"/>
                </a:lnTo>
                <a:close/>
              </a:path>
            </a:pathLst>
          </a:custGeom>
          <a:gradFill flip="none" rotWithShape="1">
            <a:gsLst>
              <a:gs pos="52000">
                <a:schemeClr val="accent4">
                  <a:alpha val="0"/>
                </a:schemeClr>
              </a:gs>
              <a:gs pos="0">
                <a:schemeClr val="accent4"/>
              </a:gs>
            </a:gsLst>
            <a:path path="circle">
              <a:fillToRect t="100000" r="100000"/>
            </a:path>
            <a:tileRect l="-100000" b="-100000"/>
          </a:gradFill>
          <a:ln>
            <a:noFill/>
          </a:ln>
          <a:effectLst>
            <a:outerShdw blurRad="1270000" sx="98000" sy="98000" algn="ctr" rotWithShape="0">
              <a:schemeClr val="accent4"/>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p>
        </p:txBody>
      </p:sp>
      <p:sp>
        <p:nvSpPr>
          <p:cNvPr id="14" name="Овал 13">
            <a:extLst>
              <a:ext uri="{FF2B5EF4-FFF2-40B4-BE49-F238E27FC236}">
                <a16:creationId xmlns:a16="http://schemas.microsoft.com/office/drawing/2014/main" id="{0B285DCF-0CA6-4474-B4F3-164D62DB15B3}"/>
              </a:ext>
            </a:extLst>
          </p:cNvPr>
          <p:cNvSpPr/>
          <p:nvPr userDrawn="1"/>
        </p:nvSpPr>
        <p:spPr>
          <a:xfrm rot="14148800">
            <a:off x="-3977259" y="-5292752"/>
            <a:ext cx="15978344" cy="8446952"/>
          </a:xfrm>
          <a:prstGeom prst="ellipse">
            <a:avLst/>
          </a:prstGeom>
          <a:gradFill>
            <a:gsLst>
              <a:gs pos="100000">
                <a:schemeClr val="accent5">
                  <a:alpha val="0"/>
                </a:schemeClr>
              </a:gs>
              <a:gs pos="10000">
                <a:schemeClr val="accent5"/>
              </a:gs>
            </a:gsLst>
            <a:lin ang="162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15" name="Овал 14">
            <a:extLst>
              <a:ext uri="{FF2B5EF4-FFF2-40B4-BE49-F238E27FC236}">
                <a16:creationId xmlns:a16="http://schemas.microsoft.com/office/drawing/2014/main" id="{27F95A0C-6787-49F7-8483-41F410481327}"/>
              </a:ext>
            </a:extLst>
          </p:cNvPr>
          <p:cNvSpPr/>
          <p:nvPr userDrawn="1"/>
        </p:nvSpPr>
        <p:spPr>
          <a:xfrm rot="8787699">
            <a:off x="-5332382" y="-5649659"/>
            <a:ext cx="10074587" cy="19057196"/>
          </a:xfrm>
          <a:prstGeom prst="ellipse">
            <a:avLst/>
          </a:prstGeom>
          <a:gradFill>
            <a:gsLst>
              <a:gs pos="64000">
                <a:schemeClr val="accent1">
                  <a:alpha val="0"/>
                </a:schemeClr>
              </a:gs>
              <a:gs pos="0">
                <a:schemeClr val="accent1"/>
              </a:gs>
            </a:gsLst>
            <a:lin ang="21594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21" name="Полилиния 7">
            <a:extLst>
              <a:ext uri="{FF2B5EF4-FFF2-40B4-BE49-F238E27FC236}">
                <a16:creationId xmlns:a16="http://schemas.microsoft.com/office/drawing/2014/main" id="{208687E6-FD12-4E46-BDD0-7B5FC03A669C}"/>
              </a:ext>
            </a:extLst>
          </p:cNvPr>
          <p:cNvSpPr/>
          <p:nvPr userDrawn="1"/>
        </p:nvSpPr>
        <p:spPr>
          <a:xfrm>
            <a:off x="-15578667" y="-10429325"/>
            <a:ext cx="43349333" cy="27716649"/>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1200" dirty="0"/>
          </a:p>
        </p:txBody>
      </p:sp>
      <p:sp>
        <p:nvSpPr>
          <p:cNvPr id="17" name="Полилиния: фигура 16">
            <a:extLst>
              <a:ext uri="{FF2B5EF4-FFF2-40B4-BE49-F238E27FC236}">
                <a16:creationId xmlns:a16="http://schemas.microsoft.com/office/drawing/2014/main" id="{6D09D864-7843-478D-86E6-9A91DAFCDCEC}"/>
              </a:ext>
            </a:extLst>
          </p:cNvPr>
          <p:cNvSpPr/>
          <p:nvPr userDrawn="1"/>
        </p:nvSpPr>
        <p:spPr>
          <a:xfrm>
            <a:off x="1112096" y="2401738"/>
            <a:ext cx="2304204" cy="2302955"/>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gradFill flip="none" rotWithShape="1">
            <a:gsLst>
              <a:gs pos="0">
                <a:schemeClr val="bg2">
                  <a:alpha val="12000"/>
                </a:schemeClr>
              </a:gs>
              <a:gs pos="70000">
                <a:schemeClr val="bg2"/>
              </a:gs>
            </a:gsLst>
            <a:path path="circle">
              <a:fillToRect l="100000" t="100000"/>
            </a:path>
            <a:tileRect r="-100000" b="-100000"/>
          </a:gradFill>
          <a:ln w="25400">
            <a:solidFill>
              <a:schemeClr val="bg2">
                <a:alpha val="51000"/>
              </a:schemeClr>
            </a:solidFill>
          </a:ln>
          <a:effectLst>
            <a:outerShdw blurRad="927100" dist="279400" dir="13200000" algn="br" rotWithShape="0">
              <a:schemeClr val="bg2">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23" name="Полилиния: фигура 22">
            <a:extLst>
              <a:ext uri="{FF2B5EF4-FFF2-40B4-BE49-F238E27FC236}">
                <a16:creationId xmlns:a16="http://schemas.microsoft.com/office/drawing/2014/main" id="{772B849F-76FF-4378-8CF2-8F3182D77398}"/>
              </a:ext>
            </a:extLst>
          </p:cNvPr>
          <p:cNvSpPr/>
          <p:nvPr userDrawn="1"/>
        </p:nvSpPr>
        <p:spPr>
          <a:xfrm>
            <a:off x="3666631" y="2401738"/>
            <a:ext cx="2304204" cy="2302955"/>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gradFill flip="none" rotWithShape="1">
            <a:gsLst>
              <a:gs pos="0">
                <a:schemeClr val="bg2">
                  <a:alpha val="12000"/>
                </a:schemeClr>
              </a:gs>
              <a:gs pos="70000">
                <a:schemeClr val="bg2"/>
              </a:gs>
            </a:gsLst>
            <a:path path="circle">
              <a:fillToRect l="100000" t="100000"/>
            </a:path>
            <a:tileRect r="-100000" b="-100000"/>
          </a:gradFill>
          <a:ln w="25400">
            <a:solidFill>
              <a:schemeClr val="bg2">
                <a:alpha val="51000"/>
              </a:schemeClr>
            </a:solidFill>
          </a:ln>
          <a:effectLst>
            <a:outerShdw blurRad="927100" dist="279400" dir="13200000" algn="br" rotWithShape="0">
              <a:schemeClr val="bg2">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25" name="Полилиния: фигура 24">
            <a:extLst>
              <a:ext uri="{FF2B5EF4-FFF2-40B4-BE49-F238E27FC236}">
                <a16:creationId xmlns:a16="http://schemas.microsoft.com/office/drawing/2014/main" id="{65562528-AECF-40D5-9A6E-04F24D06E732}"/>
              </a:ext>
            </a:extLst>
          </p:cNvPr>
          <p:cNvSpPr/>
          <p:nvPr userDrawn="1"/>
        </p:nvSpPr>
        <p:spPr>
          <a:xfrm>
            <a:off x="6221165" y="2401738"/>
            <a:ext cx="2304204" cy="2302955"/>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gradFill flip="none" rotWithShape="1">
            <a:gsLst>
              <a:gs pos="0">
                <a:schemeClr val="bg2">
                  <a:alpha val="12000"/>
                </a:schemeClr>
              </a:gs>
              <a:gs pos="70000">
                <a:schemeClr val="bg2"/>
              </a:gs>
            </a:gsLst>
            <a:path path="circle">
              <a:fillToRect l="100000" t="100000"/>
            </a:path>
            <a:tileRect r="-100000" b="-100000"/>
          </a:gradFill>
          <a:ln w="25400">
            <a:solidFill>
              <a:schemeClr val="bg2">
                <a:alpha val="51000"/>
              </a:schemeClr>
            </a:solidFill>
          </a:ln>
          <a:effectLst>
            <a:outerShdw blurRad="927100" dist="279400" dir="13200000" algn="br" rotWithShape="0">
              <a:schemeClr val="bg2">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27" name="Полилиния: фигура 26">
            <a:extLst>
              <a:ext uri="{FF2B5EF4-FFF2-40B4-BE49-F238E27FC236}">
                <a16:creationId xmlns:a16="http://schemas.microsoft.com/office/drawing/2014/main" id="{BD5E0AF7-5482-4291-97F7-8C3BA482FA57}"/>
              </a:ext>
            </a:extLst>
          </p:cNvPr>
          <p:cNvSpPr/>
          <p:nvPr userDrawn="1"/>
        </p:nvSpPr>
        <p:spPr>
          <a:xfrm>
            <a:off x="8775700" y="2401738"/>
            <a:ext cx="2304204" cy="2302955"/>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gradFill flip="none" rotWithShape="1">
            <a:gsLst>
              <a:gs pos="0">
                <a:schemeClr val="bg2">
                  <a:alpha val="12000"/>
                </a:schemeClr>
              </a:gs>
              <a:gs pos="70000">
                <a:schemeClr val="bg2"/>
              </a:gs>
            </a:gsLst>
            <a:path path="circle">
              <a:fillToRect l="100000" t="100000"/>
            </a:path>
            <a:tileRect r="-100000" b="-100000"/>
          </a:gradFill>
          <a:ln w="25400">
            <a:solidFill>
              <a:schemeClr val="bg2">
                <a:alpha val="51000"/>
              </a:schemeClr>
            </a:solidFill>
          </a:ln>
          <a:effectLst>
            <a:outerShdw blurRad="927100" dist="279400" dir="13200000" algn="br" rotWithShape="0">
              <a:schemeClr val="bg2">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36" name="Рисунок 2">
            <a:extLst>
              <a:ext uri="{FF2B5EF4-FFF2-40B4-BE49-F238E27FC236}">
                <a16:creationId xmlns:a16="http://schemas.microsoft.com/office/drawing/2014/main" id="{E8B320E7-DE8E-4D2E-A6D3-CFC7595D9FD8}"/>
              </a:ext>
            </a:extLst>
          </p:cNvPr>
          <p:cNvSpPr>
            <a:spLocks noGrp="1"/>
          </p:cNvSpPr>
          <p:nvPr>
            <p:ph type="pic" sz="quarter" idx="10"/>
          </p:nvPr>
        </p:nvSpPr>
        <p:spPr>
          <a:xfrm>
            <a:off x="1263457" y="2554366"/>
            <a:ext cx="1998784" cy="1997698"/>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solidFill>
            <a:srgbClr val="E6E6E6">
              <a:alpha val="60000"/>
            </a:srgb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7" name="Рисунок 2">
            <a:extLst>
              <a:ext uri="{FF2B5EF4-FFF2-40B4-BE49-F238E27FC236}">
                <a16:creationId xmlns:a16="http://schemas.microsoft.com/office/drawing/2014/main" id="{6AF77532-FBE6-4C08-9D01-236A753AA54C}"/>
              </a:ext>
            </a:extLst>
          </p:cNvPr>
          <p:cNvSpPr>
            <a:spLocks noGrp="1"/>
          </p:cNvSpPr>
          <p:nvPr>
            <p:ph type="pic" sz="quarter" idx="11"/>
          </p:nvPr>
        </p:nvSpPr>
        <p:spPr>
          <a:xfrm>
            <a:off x="3817929" y="2554366"/>
            <a:ext cx="1998784" cy="1997698"/>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solidFill>
            <a:srgbClr val="E6E6E6">
              <a:alpha val="60000"/>
            </a:srgb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8" name="Рисунок 2">
            <a:extLst>
              <a:ext uri="{FF2B5EF4-FFF2-40B4-BE49-F238E27FC236}">
                <a16:creationId xmlns:a16="http://schemas.microsoft.com/office/drawing/2014/main" id="{077E5101-499C-477B-BC0D-C1EA6F466209}"/>
              </a:ext>
            </a:extLst>
          </p:cNvPr>
          <p:cNvSpPr>
            <a:spLocks noGrp="1"/>
          </p:cNvSpPr>
          <p:nvPr>
            <p:ph type="pic" sz="quarter" idx="12"/>
          </p:nvPr>
        </p:nvSpPr>
        <p:spPr>
          <a:xfrm>
            <a:off x="6373875" y="2554366"/>
            <a:ext cx="1998784" cy="1997698"/>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solidFill>
            <a:srgbClr val="E6E6E6">
              <a:alpha val="60000"/>
            </a:srgb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39" name="Рисунок 2">
            <a:extLst>
              <a:ext uri="{FF2B5EF4-FFF2-40B4-BE49-F238E27FC236}">
                <a16:creationId xmlns:a16="http://schemas.microsoft.com/office/drawing/2014/main" id="{54E7DA8A-2654-4D59-831A-7F5F2A101E00}"/>
              </a:ext>
            </a:extLst>
          </p:cNvPr>
          <p:cNvSpPr>
            <a:spLocks noGrp="1"/>
          </p:cNvSpPr>
          <p:nvPr>
            <p:ph type="pic" sz="quarter" idx="13"/>
          </p:nvPr>
        </p:nvSpPr>
        <p:spPr>
          <a:xfrm>
            <a:off x="8928410" y="2554366"/>
            <a:ext cx="1998784" cy="1997698"/>
          </a:xfrm>
          <a:custGeom>
            <a:avLst/>
            <a:gdLst>
              <a:gd name="connsiteX0" fmla="*/ 2031948 w 4063896"/>
              <a:gd name="connsiteY0" fmla="*/ 0 h 4062320"/>
              <a:gd name="connsiteX1" fmla="*/ 4063896 w 4063896"/>
              <a:gd name="connsiteY1" fmla="*/ 2031160 h 4062320"/>
              <a:gd name="connsiteX2" fmla="*/ 2031948 w 4063896"/>
              <a:gd name="connsiteY2" fmla="*/ 4062320 h 4062320"/>
              <a:gd name="connsiteX3" fmla="*/ 0 w 4063896"/>
              <a:gd name="connsiteY3" fmla="*/ 2031160 h 4062320"/>
              <a:gd name="connsiteX4" fmla="*/ 2031948 w 4063896"/>
              <a:gd name="connsiteY4" fmla="*/ 0 h 406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896" h="4062320">
                <a:moveTo>
                  <a:pt x="2031948" y="0"/>
                </a:moveTo>
                <a:cubicBezTo>
                  <a:pt x="3154162" y="0"/>
                  <a:pt x="4063896" y="909381"/>
                  <a:pt x="4063896" y="2031160"/>
                </a:cubicBezTo>
                <a:cubicBezTo>
                  <a:pt x="4063896" y="3152939"/>
                  <a:pt x="3154162" y="4062320"/>
                  <a:pt x="2031948" y="4062320"/>
                </a:cubicBezTo>
                <a:cubicBezTo>
                  <a:pt x="909734" y="4062320"/>
                  <a:pt x="0" y="3152939"/>
                  <a:pt x="0" y="2031160"/>
                </a:cubicBezTo>
                <a:cubicBezTo>
                  <a:pt x="0" y="909381"/>
                  <a:pt x="909734" y="0"/>
                  <a:pt x="2031948" y="0"/>
                </a:cubicBezTo>
                <a:close/>
              </a:path>
            </a:pathLst>
          </a:custGeom>
          <a:solidFill>
            <a:srgbClr val="E6E6E6">
              <a:alpha val="60000"/>
            </a:srgb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3838156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rvices (26-09-22)-20">
    <p:spTree>
      <p:nvGrpSpPr>
        <p:cNvPr id="1" name=""/>
        <p:cNvGrpSpPr/>
        <p:nvPr/>
      </p:nvGrpSpPr>
      <p:grpSpPr>
        <a:xfrm>
          <a:off x="0" y="0"/>
          <a:ext cx="0" cy="0"/>
          <a:chOff x="0" y="0"/>
          <a:chExt cx="0" cy="0"/>
        </a:xfrm>
      </p:grpSpPr>
      <p:sp>
        <p:nvSpPr>
          <p:cNvPr id="6" name="Picture Placeholder 2"/>
          <p:cNvSpPr>
            <a:spLocks noGrp="1"/>
          </p:cNvSpPr>
          <p:nvPr>
            <p:ph type="pic" sz="quarter" idx="14"/>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241926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evice MockUp 18">
    <p:spTree>
      <p:nvGrpSpPr>
        <p:cNvPr id="1" name=""/>
        <p:cNvGrpSpPr/>
        <p:nvPr/>
      </p:nvGrpSpPr>
      <p:grpSpPr>
        <a:xfrm>
          <a:off x="0" y="0"/>
          <a:ext cx="0" cy="0"/>
          <a:chOff x="0" y="0"/>
          <a:chExt cx="0" cy="0"/>
        </a:xfrm>
      </p:grpSpPr>
      <p:sp>
        <p:nvSpPr>
          <p:cNvPr id="6" name="Freeform 14"/>
          <p:cNvSpPr>
            <a:spLocks noGrp="1"/>
          </p:cNvSpPr>
          <p:nvPr>
            <p:ph type="pic" sz="quarter" idx="20"/>
          </p:nvPr>
        </p:nvSpPr>
        <p:spPr bwMode="auto">
          <a:xfrm>
            <a:off x="7493699" y="826922"/>
            <a:ext cx="2420067" cy="5195536"/>
          </a:xfrm>
          <a:custGeom>
            <a:avLst/>
            <a:gdLst>
              <a:gd name="T0" fmla="*/ 7389 w 8316"/>
              <a:gd name="T1" fmla="*/ 17845 h 17856"/>
              <a:gd name="T2" fmla="*/ 7618 w 8316"/>
              <a:gd name="T3" fmla="*/ 17794 h 17856"/>
              <a:gd name="T4" fmla="*/ 7818 w 8316"/>
              <a:gd name="T5" fmla="*/ 17704 h 17856"/>
              <a:gd name="T6" fmla="*/ 7986 w 8316"/>
              <a:gd name="T7" fmla="*/ 17578 h 17856"/>
              <a:gd name="T8" fmla="*/ 8121 w 8316"/>
              <a:gd name="T9" fmla="*/ 17417 h 17856"/>
              <a:gd name="T10" fmla="*/ 8221 w 8316"/>
              <a:gd name="T11" fmla="*/ 17225 h 17856"/>
              <a:gd name="T12" fmla="*/ 8287 w 8316"/>
              <a:gd name="T13" fmla="*/ 17003 h 17856"/>
              <a:gd name="T14" fmla="*/ 8315 w 8316"/>
              <a:gd name="T15" fmla="*/ 16752 h 17856"/>
              <a:gd name="T16" fmla="*/ 8313 w 8316"/>
              <a:gd name="T17" fmla="*/ 1162 h 17856"/>
              <a:gd name="T18" fmla="*/ 8287 w 8316"/>
              <a:gd name="T19" fmla="*/ 904 h 17856"/>
              <a:gd name="T20" fmla="*/ 8232 w 8316"/>
              <a:gd name="T21" fmla="*/ 670 h 17856"/>
              <a:gd name="T22" fmla="*/ 8147 w 8316"/>
              <a:gd name="T23" fmla="*/ 463 h 17856"/>
              <a:gd name="T24" fmla="*/ 8029 w 8316"/>
              <a:gd name="T25" fmla="*/ 289 h 17856"/>
              <a:gd name="T26" fmla="*/ 7876 w 8316"/>
              <a:gd name="T27" fmla="*/ 153 h 17856"/>
              <a:gd name="T28" fmla="*/ 7685 w 8316"/>
              <a:gd name="T29" fmla="*/ 57 h 17856"/>
              <a:gd name="T30" fmla="*/ 7455 w 8316"/>
              <a:gd name="T31" fmla="*/ 7 h 17856"/>
              <a:gd name="T32" fmla="*/ 6471 w 8316"/>
              <a:gd name="T33" fmla="*/ 2 h 17856"/>
              <a:gd name="T34" fmla="*/ 6434 w 8316"/>
              <a:gd name="T35" fmla="*/ 44 h 17856"/>
              <a:gd name="T36" fmla="*/ 6409 w 8316"/>
              <a:gd name="T37" fmla="*/ 153 h 17856"/>
              <a:gd name="T38" fmla="*/ 6380 w 8316"/>
              <a:gd name="T39" fmla="*/ 300 h 17856"/>
              <a:gd name="T40" fmla="*/ 6336 w 8316"/>
              <a:gd name="T41" fmla="*/ 423 h 17856"/>
              <a:gd name="T42" fmla="*/ 6260 w 8316"/>
              <a:gd name="T43" fmla="*/ 533 h 17856"/>
              <a:gd name="T44" fmla="*/ 6139 w 8316"/>
              <a:gd name="T45" fmla="*/ 618 h 17856"/>
              <a:gd name="T46" fmla="*/ 5957 w 8316"/>
              <a:gd name="T47" fmla="*/ 660 h 17856"/>
              <a:gd name="T48" fmla="*/ 2308 w 8316"/>
              <a:gd name="T49" fmla="*/ 654 h 17856"/>
              <a:gd name="T50" fmla="*/ 2142 w 8316"/>
              <a:gd name="T51" fmla="*/ 600 h 17856"/>
              <a:gd name="T52" fmla="*/ 2032 w 8316"/>
              <a:gd name="T53" fmla="*/ 508 h 17856"/>
              <a:gd name="T54" fmla="*/ 1967 w 8316"/>
              <a:gd name="T55" fmla="*/ 393 h 17856"/>
              <a:gd name="T56" fmla="*/ 1930 w 8316"/>
              <a:gd name="T57" fmla="*/ 269 h 17856"/>
              <a:gd name="T58" fmla="*/ 1898 w 8316"/>
              <a:gd name="T59" fmla="*/ 104 h 17856"/>
              <a:gd name="T60" fmla="*/ 1874 w 8316"/>
              <a:gd name="T61" fmla="*/ 28 h 17856"/>
              <a:gd name="T62" fmla="*/ 1832 w 8316"/>
              <a:gd name="T63" fmla="*/ 0 h 17856"/>
              <a:gd name="T64" fmla="*/ 809 w 8316"/>
              <a:gd name="T65" fmla="*/ 13 h 17856"/>
              <a:gd name="T66" fmla="*/ 596 w 8316"/>
              <a:gd name="T67" fmla="*/ 71 h 17856"/>
              <a:gd name="T68" fmla="*/ 417 w 8316"/>
              <a:gd name="T69" fmla="*/ 172 h 17856"/>
              <a:gd name="T70" fmla="*/ 271 w 8316"/>
              <a:gd name="T71" fmla="*/ 310 h 17856"/>
              <a:gd name="T72" fmla="*/ 157 w 8316"/>
              <a:gd name="T73" fmla="*/ 482 h 17856"/>
              <a:gd name="T74" fmla="*/ 75 w 8316"/>
              <a:gd name="T75" fmla="*/ 683 h 17856"/>
              <a:gd name="T76" fmla="*/ 22 w 8316"/>
              <a:gd name="T77" fmla="*/ 910 h 17856"/>
              <a:gd name="T78" fmla="*/ 1 w 8316"/>
              <a:gd name="T79" fmla="*/ 1156 h 17856"/>
              <a:gd name="T80" fmla="*/ 6 w 8316"/>
              <a:gd name="T81" fmla="*/ 16862 h 17856"/>
              <a:gd name="T82" fmla="*/ 45 w 8316"/>
              <a:gd name="T83" fmla="*/ 17093 h 17856"/>
              <a:gd name="T84" fmla="*/ 123 w 8316"/>
              <a:gd name="T85" fmla="*/ 17298 h 17856"/>
              <a:gd name="T86" fmla="*/ 235 w 8316"/>
              <a:gd name="T87" fmla="*/ 17474 h 17856"/>
              <a:gd name="T88" fmla="*/ 382 w 8316"/>
              <a:gd name="T89" fmla="*/ 17621 h 17856"/>
              <a:gd name="T90" fmla="*/ 559 w 8316"/>
              <a:gd name="T91" fmla="*/ 17733 h 17856"/>
              <a:gd name="T92" fmla="*/ 763 w 8316"/>
              <a:gd name="T93" fmla="*/ 17811 h 17856"/>
              <a:gd name="T94" fmla="*/ 994 w 8316"/>
              <a:gd name="T95" fmla="*/ 17850 h 17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16" h="17856">
                <a:moveTo>
                  <a:pt x="7197" y="17856"/>
                </a:moveTo>
                <a:lnTo>
                  <a:pt x="7262" y="17855"/>
                </a:lnTo>
                <a:lnTo>
                  <a:pt x="7327" y="17850"/>
                </a:lnTo>
                <a:lnTo>
                  <a:pt x="7389" y="17845"/>
                </a:lnTo>
                <a:lnTo>
                  <a:pt x="7449" y="17835"/>
                </a:lnTo>
                <a:lnTo>
                  <a:pt x="7508" y="17824"/>
                </a:lnTo>
                <a:lnTo>
                  <a:pt x="7564" y="17810"/>
                </a:lnTo>
                <a:lnTo>
                  <a:pt x="7618" y="17794"/>
                </a:lnTo>
                <a:lnTo>
                  <a:pt x="7672" y="17775"/>
                </a:lnTo>
                <a:lnTo>
                  <a:pt x="7722" y="17753"/>
                </a:lnTo>
                <a:lnTo>
                  <a:pt x="7771" y="17730"/>
                </a:lnTo>
                <a:lnTo>
                  <a:pt x="7818" y="17704"/>
                </a:lnTo>
                <a:lnTo>
                  <a:pt x="7863" y="17675"/>
                </a:lnTo>
                <a:lnTo>
                  <a:pt x="7906" y="17645"/>
                </a:lnTo>
                <a:lnTo>
                  <a:pt x="7948" y="17613"/>
                </a:lnTo>
                <a:lnTo>
                  <a:pt x="7986" y="17578"/>
                </a:lnTo>
                <a:lnTo>
                  <a:pt x="8022" y="17541"/>
                </a:lnTo>
                <a:lnTo>
                  <a:pt x="8058" y="17502"/>
                </a:lnTo>
                <a:lnTo>
                  <a:pt x="8091" y="17461"/>
                </a:lnTo>
                <a:lnTo>
                  <a:pt x="8121" y="17417"/>
                </a:lnTo>
                <a:lnTo>
                  <a:pt x="8150" y="17373"/>
                </a:lnTo>
                <a:lnTo>
                  <a:pt x="8175" y="17325"/>
                </a:lnTo>
                <a:lnTo>
                  <a:pt x="8200" y="17276"/>
                </a:lnTo>
                <a:lnTo>
                  <a:pt x="8221" y="17225"/>
                </a:lnTo>
                <a:lnTo>
                  <a:pt x="8241" y="17172"/>
                </a:lnTo>
                <a:lnTo>
                  <a:pt x="8258" y="17117"/>
                </a:lnTo>
                <a:lnTo>
                  <a:pt x="8274" y="17061"/>
                </a:lnTo>
                <a:lnTo>
                  <a:pt x="8287" y="17003"/>
                </a:lnTo>
                <a:lnTo>
                  <a:pt x="8297" y="16943"/>
                </a:lnTo>
                <a:lnTo>
                  <a:pt x="8305" y="16881"/>
                </a:lnTo>
                <a:lnTo>
                  <a:pt x="8312" y="16818"/>
                </a:lnTo>
                <a:lnTo>
                  <a:pt x="8315" y="16752"/>
                </a:lnTo>
                <a:lnTo>
                  <a:pt x="8316" y="16686"/>
                </a:lnTo>
                <a:lnTo>
                  <a:pt x="8316" y="1297"/>
                </a:lnTo>
                <a:lnTo>
                  <a:pt x="8315" y="1229"/>
                </a:lnTo>
                <a:lnTo>
                  <a:pt x="8313" y="1162"/>
                </a:lnTo>
                <a:lnTo>
                  <a:pt x="8309" y="1095"/>
                </a:lnTo>
                <a:lnTo>
                  <a:pt x="8304" y="1030"/>
                </a:lnTo>
                <a:lnTo>
                  <a:pt x="8296" y="966"/>
                </a:lnTo>
                <a:lnTo>
                  <a:pt x="8287" y="904"/>
                </a:lnTo>
                <a:lnTo>
                  <a:pt x="8276" y="843"/>
                </a:lnTo>
                <a:lnTo>
                  <a:pt x="8264" y="783"/>
                </a:lnTo>
                <a:lnTo>
                  <a:pt x="8249" y="725"/>
                </a:lnTo>
                <a:lnTo>
                  <a:pt x="8232" y="670"/>
                </a:lnTo>
                <a:lnTo>
                  <a:pt x="8214" y="615"/>
                </a:lnTo>
                <a:lnTo>
                  <a:pt x="8193" y="562"/>
                </a:lnTo>
                <a:lnTo>
                  <a:pt x="8172" y="512"/>
                </a:lnTo>
                <a:lnTo>
                  <a:pt x="8147" y="463"/>
                </a:lnTo>
                <a:lnTo>
                  <a:pt x="8121" y="416"/>
                </a:lnTo>
                <a:lnTo>
                  <a:pt x="8093" y="373"/>
                </a:lnTo>
                <a:lnTo>
                  <a:pt x="8062" y="330"/>
                </a:lnTo>
                <a:lnTo>
                  <a:pt x="8029" y="289"/>
                </a:lnTo>
                <a:lnTo>
                  <a:pt x="7995" y="252"/>
                </a:lnTo>
                <a:lnTo>
                  <a:pt x="7958" y="217"/>
                </a:lnTo>
                <a:lnTo>
                  <a:pt x="7918" y="183"/>
                </a:lnTo>
                <a:lnTo>
                  <a:pt x="7876" y="153"/>
                </a:lnTo>
                <a:lnTo>
                  <a:pt x="7832" y="124"/>
                </a:lnTo>
                <a:lnTo>
                  <a:pt x="7786" y="99"/>
                </a:lnTo>
                <a:lnTo>
                  <a:pt x="7737" y="76"/>
                </a:lnTo>
                <a:lnTo>
                  <a:pt x="7685" y="57"/>
                </a:lnTo>
                <a:lnTo>
                  <a:pt x="7632" y="39"/>
                </a:lnTo>
                <a:lnTo>
                  <a:pt x="7575" y="26"/>
                </a:lnTo>
                <a:lnTo>
                  <a:pt x="7517" y="15"/>
                </a:lnTo>
                <a:lnTo>
                  <a:pt x="7455" y="7"/>
                </a:lnTo>
                <a:lnTo>
                  <a:pt x="7391" y="1"/>
                </a:lnTo>
                <a:lnTo>
                  <a:pt x="7324" y="0"/>
                </a:lnTo>
                <a:lnTo>
                  <a:pt x="6484" y="0"/>
                </a:lnTo>
                <a:lnTo>
                  <a:pt x="6471" y="2"/>
                </a:lnTo>
                <a:lnTo>
                  <a:pt x="6460" y="8"/>
                </a:lnTo>
                <a:lnTo>
                  <a:pt x="6450" y="17"/>
                </a:lnTo>
                <a:lnTo>
                  <a:pt x="6442" y="28"/>
                </a:lnTo>
                <a:lnTo>
                  <a:pt x="6434" y="44"/>
                </a:lnTo>
                <a:lnTo>
                  <a:pt x="6428" y="61"/>
                </a:lnTo>
                <a:lnTo>
                  <a:pt x="6422" y="81"/>
                </a:lnTo>
                <a:lnTo>
                  <a:pt x="6418" y="104"/>
                </a:lnTo>
                <a:lnTo>
                  <a:pt x="6409" y="153"/>
                </a:lnTo>
                <a:lnTo>
                  <a:pt x="6399" y="210"/>
                </a:lnTo>
                <a:lnTo>
                  <a:pt x="6393" y="239"/>
                </a:lnTo>
                <a:lnTo>
                  <a:pt x="6386" y="269"/>
                </a:lnTo>
                <a:lnTo>
                  <a:pt x="6380" y="300"/>
                </a:lnTo>
                <a:lnTo>
                  <a:pt x="6371" y="330"/>
                </a:lnTo>
                <a:lnTo>
                  <a:pt x="6361" y="362"/>
                </a:lnTo>
                <a:lnTo>
                  <a:pt x="6349" y="393"/>
                </a:lnTo>
                <a:lnTo>
                  <a:pt x="6336" y="423"/>
                </a:lnTo>
                <a:lnTo>
                  <a:pt x="6320" y="452"/>
                </a:lnTo>
                <a:lnTo>
                  <a:pt x="6304" y="481"/>
                </a:lnTo>
                <a:lnTo>
                  <a:pt x="6284" y="508"/>
                </a:lnTo>
                <a:lnTo>
                  <a:pt x="6260" y="533"/>
                </a:lnTo>
                <a:lnTo>
                  <a:pt x="6234" y="558"/>
                </a:lnTo>
                <a:lnTo>
                  <a:pt x="6207" y="580"/>
                </a:lnTo>
                <a:lnTo>
                  <a:pt x="6174" y="600"/>
                </a:lnTo>
                <a:lnTo>
                  <a:pt x="6139" y="618"/>
                </a:lnTo>
                <a:lnTo>
                  <a:pt x="6099" y="633"/>
                </a:lnTo>
                <a:lnTo>
                  <a:pt x="6056" y="645"/>
                </a:lnTo>
                <a:lnTo>
                  <a:pt x="6008" y="654"/>
                </a:lnTo>
                <a:lnTo>
                  <a:pt x="5957" y="660"/>
                </a:lnTo>
                <a:lnTo>
                  <a:pt x="5900" y="662"/>
                </a:lnTo>
                <a:lnTo>
                  <a:pt x="2416" y="662"/>
                </a:lnTo>
                <a:lnTo>
                  <a:pt x="2359" y="660"/>
                </a:lnTo>
                <a:lnTo>
                  <a:pt x="2308" y="654"/>
                </a:lnTo>
                <a:lnTo>
                  <a:pt x="2260" y="645"/>
                </a:lnTo>
                <a:lnTo>
                  <a:pt x="2217" y="633"/>
                </a:lnTo>
                <a:lnTo>
                  <a:pt x="2177" y="618"/>
                </a:lnTo>
                <a:lnTo>
                  <a:pt x="2142" y="600"/>
                </a:lnTo>
                <a:lnTo>
                  <a:pt x="2109" y="580"/>
                </a:lnTo>
                <a:lnTo>
                  <a:pt x="2082" y="558"/>
                </a:lnTo>
                <a:lnTo>
                  <a:pt x="2056" y="533"/>
                </a:lnTo>
                <a:lnTo>
                  <a:pt x="2032" y="508"/>
                </a:lnTo>
                <a:lnTo>
                  <a:pt x="2012" y="481"/>
                </a:lnTo>
                <a:lnTo>
                  <a:pt x="1996" y="452"/>
                </a:lnTo>
                <a:lnTo>
                  <a:pt x="1980" y="423"/>
                </a:lnTo>
                <a:lnTo>
                  <a:pt x="1967" y="393"/>
                </a:lnTo>
                <a:lnTo>
                  <a:pt x="1955" y="362"/>
                </a:lnTo>
                <a:lnTo>
                  <a:pt x="1945" y="330"/>
                </a:lnTo>
                <a:lnTo>
                  <a:pt x="1936" y="300"/>
                </a:lnTo>
                <a:lnTo>
                  <a:pt x="1930" y="269"/>
                </a:lnTo>
                <a:lnTo>
                  <a:pt x="1923" y="239"/>
                </a:lnTo>
                <a:lnTo>
                  <a:pt x="1917" y="210"/>
                </a:lnTo>
                <a:lnTo>
                  <a:pt x="1907" y="153"/>
                </a:lnTo>
                <a:lnTo>
                  <a:pt x="1898" y="104"/>
                </a:lnTo>
                <a:lnTo>
                  <a:pt x="1894" y="81"/>
                </a:lnTo>
                <a:lnTo>
                  <a:pt x="1888" y="61"/>
                </a:lnTo>
                <a:lnTo>
                  <a:pt x="1882" y="44"/>
                </a:lnTo>
                <a:lnTo>
                  <a:pt x="1874" y="28"/>
                </a:lnTo>
                <a:lnTo>
                  <a:pt x="1866" y="17"/>
                </a:lnTo>
                <a:lnTo>
                  <a:pt x="1856" y="8"/>
                </a:lnTo>
                <a:lnTo>
                  <a:pt x="1845" y="2"/>
                </a:lnTo>
                <a:lnTo>
                  <a:pt x="1832" y="0"/>
                </a:lnTo>
                <a:lnTo>
                  <a:pt x="992" y="0"/>
                </a:lnTo>
                <a:lnTo>
                  <a:pt x="929" y="1"/>
                </a:lnTo>
                <a:lnTo>
                  <a:pt x="868" y="6"/>
                </a:lnTo>
                <a:lnTo>
                  <a:pt x="809" y="13"/>
                </a:lnTo>
                <a:lnTo>
                  <a:pt x="752" y="25"/>
                </a:lnTo>
                <a:lnTo>
                  <a:pt x="699" y="37"/>
                </a:lnTo>
                <a:lnTo>
                  <a:pt x="646" y="54"/>
                </a:lnTo>
                <a:lnTo>
                  <a:pt x="596" y="71"/>
                </a:lnTo>
                <a:lnTo>
                  <a:pt x="548" y="94"/>
                </a:lnTo>
                <a:lnTo>
                  <a:pt x="502" y="117"/>
                </a:lnTo>
                <a:lnTo>
                  <a:pt x="459" y="144"/>
                </a:lnTo>
                <a:lnTo>
                  <a:pt x="417" y="172"/>
                </a:lnTo>
                <a:lnTo>
                  <a:pt x="377" y="203"/>
                </a:lnTo>
                <a:lnTo>
                  <a:pt x="339" y="237"/>
                </a:lnTo>
                <a:lnTo>
                  <a:pt x="305" y="272"/>
                </a:lnTo>
                <a:lnTo>
                  <a:pt x="271" y="310"/>
                </a:lnTo>
                <a:lnTo>
                  <a:pt x="239" y="350"/>
                </a:lnTo>
                <a:lnTo>
                  <a:pt x="210" y="393"/>
                </a:lnTo>
                <a:lnTo>
                  <a:pt x="182" y="436"/>
                </a:lnTo>
                <a:lnTo>
                  <a:pt x="157" y="482"/>
                </a:lnTo>
                <a:lnTo>
                  <a:pt x="134" y="530"/>
                </a:lnTo>
                <a:lnTo>
                  <a:pt x="112" y="579"/>
                </a:lnTo>
                <a:lnTo>
                  <a:pt x="93" y="631"/>
                </a:lnTo>
                <a:lnTo>
                  <a:pt x="75" y="683"/>
                </a:lnTo>
                <a:lnTo>
                  <a:pt x="59" y="738"/>
                </a:lnTo>
                <a:lnTo>
                  <a:pt x="45" y="793"/>
                </a:lnTo>
                <a:lnTo>
                  <a:pt x="32" y="850"/>
                </a:lnTo>
                <a:lnTo>
                  <a:pt x="22" y="910"/>
                </a:lnTo>
                <a:lnTo>
                  <a:pt x="15" y="970"/>
                </a:lnTo>
                <a:lnTo>
                  <a:pt x="8" y="1030"/>
                </a:lnTo>
                <a:lnTo>
                  <a:pt x="3" y="1093"/>
                </a:lnTo>
                <a:lnTo>
                  <a:pt x="1" y="1156"/>
                </a:lnTo>
                <a:lnTo>
                  <a:pt x="0" y="1221"/>
                </a:lnTo>
                <a:lnTo>
                  <a:pt x="0" y="16737"/>
                </a:lnTo>
                <a:lnTo>
                  <a:pt x="1" y="16800"/>
                </a:lnTo>
                <a:lnTo>
                  <a:pt x="6" y="16862"/>
                </a:lnTo>
                <a:lnTo>
                  <a:pt x="11" y="16922"/>
                </a:lnTo>
                <a:lnTo>
                  <a:pt x="20" y="16980"/>
                </a:lnTo>
                <a:lnTo>
                  <a:pt x="31" y="17038"/>
                </a:lnTo>
                <a:lnTo>
                  <a:pt x="45" y="17093"/>
                </a:lnTo>
                <a:lnTo>
                  <a:pt x="61" y="17147"/>
                </a:lnTo>
                <a:lnTo>
                  <a:pt x="79" y="17199"/>
                </a:lnTo>
                <a:lnTo>
                  <a:pt x="100" y="17249"/>
                </a:lnTo>
                <a:lnTo>
                  <a:pt x="123" y="17298"/>
                </a:lnTo>
                <a:lnTo>
                  <a:pt x="147" y="17345"/>
                </a:lnTo>
                <a:lnTo>
                  <a:pt x="175" y="17391"/>
                </a:lnTo>
                <a:lnTo>
                  <a:pt x="204" y="17433"/>
                </a:lnTo>
                <a:lnTo>
                  <a:pt x="235" y="17474"/>
                </a:lnTo>
                <a:lnTo>
                  <a:pt x="269" y="17515"/>
                </a:lnTo>
                <a:lnTo>
                  <a:pt x="305" y="17551"/>
                </a:lnTo>
                <a:lnTo>
                  <a:pt x="343" y="17587"/>
                </a:lnTo>
                <a:lnTo>
                  <a:pt x="382" y="17621"/>
                </a:lnTo>
                <a:lnTo>
                  <a:pt x="423" y="17652"/>
                </a:lnTo>
                <a:lnTo>
                  <a:pt x="467" y="17682"/>
                </a:lnTo>
                <a:lnTo>
                  <a:pt x="512" y="17709"/>
                </a:lnTo>
                <a:lnTo>
                  <a:pt x="559" y="17733"/>
                </a:lnTo>
                <a:lnTo>
                  <a:pt x="607" y="17757"/>
                </a:lnTo>
                <a:lnTo>
                  <a:pt x="657" y="17777"/>
                </a:lnTo>
                <a:lnTo>
                  <a:pt x="710" y="17795"/>
                </a:lnTo>
                <a:lnTo>
                  <a:pt x="763" y="17811"/>
                </a:lnTo>
                <a:lnTo>
                  <a:pt x="819" y="17825"/>
                </a:lnTo>
                <a:lnTo>
                  <a:pt x="876" y="17836"/>
                </a:lnTo>
                <a:lnTo>
                  <a:pt x="934" y="17845"/>
                </a:lnTo>
                <a:lnTo>
                  <a:pt x="994" y="17850"/>
                </a:lnTo>
                <a:lnTo>
                  <a:pt x="1056" y="17855"/>
                </a:lnTo>
                <a:lnTo>
                  <a:pt x="1119" y="17856"/>
                </a:lnTo>
                <a:lnTo>
                  <a:pt x="7197" y="1785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noAutofit/>
          </a:bodyPr>
          <a:lstStyle>
            <a:lvl1pPr>
              <a:defRPr lang="en-US" sz="100"/>
            </a:lvl1pPr>
          </a:lstStyle>
          <a:p>
            <a:pPr lvl="0"/>
            <a:endParaRPr lang="en-US"/>
          </a:p>
        </p:txBody>
      </p:sp>
    </p:spTree>
    <p:extLst>
      <p:ext uri="{BB962C8B-B14F-4D97-AF65-F5344CB8AC3E}">
        <p14:creationId xmlns:p14="http://schemas.microsoft.com/office/powerpoint/2010/main" val="146264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evice MockUp 09">
    <p:spTree>
      <p:nvGrpSpPr>
        <p:cNvPr id="1" name=""/>
        <p:cNvGrpSpPr/>
        <p:nvPr/>
      </p:nvGrpSpPr>
      <p:grpSpPr>
        <a:xfrm>
          <a:off x="0" y="0"/>
          <a:ext cx="0" cy="0"/>
          <a:chOff x="0" y="0"/>
          <a:chExt cx="0" cy="0"/>
        </a:xfrm>
      </p:grpSpPr>
      <p:sp>
        <p:nvSpPr>
          <p:cNvPr id="6" name="Рисунок 5"/>
          <p:cNvSpPr>
            <a:spLocks noGrp="1"/>
          </p:cNvSpPr>
          <p:nvPr>
            <p:ph type="pic" sz="quarter" idx="10"/>
          </p:nvPr>
        </p:nvSpPr>
        <p:spPr>
          <a:xfrm>
            <a:off x="1726083" y="2975322"/>
            <a:ext cx="8716251" cy="3882679"/>
          </a:xfrm>
          <a:custGeom>
            <a:avLst/>
            <a:gdLst>
              <a:gd name="connsiteX0" fmla="*/ 4234 w 5219"/>
              <a:gd name="connsiteY0" fmla="*/ 4234 w 5219"/>
              <a:gd name="connsiteX1" fmla="*/ 4234 w 5219"/>
              <a:gd name="connsiteY1" fmla="*/ 4234 w 5219"/>
              <a:gd name="connsiteX2" fmla="*/ 4234 w 5219"/>
              <a:gd name="connsiteY2" fmla="*/ 4234 w 5219"/>
              <a:gd name="connsiteX3" fmla="*/ 4234 w 5219"/>
              <a:gd name="connsiteY3" fmla="*/ 4234 w 5219"/>
            </a:gdLst>
            <a:ahLst/>
            <a:cxnLst>
              <a:cxn ang="0">
                <a:pos x="connsiteX0" y="connsiteY0"/>
              </a:cxn>
              <a:cxn ang="0">
                <a:pos x="connsiteX1" y="connsiteY1"/>
              </a:cxn>
              <a:cxn ang="0">
                <a:pos x="connsiteX2" y="connsiteY2"/>
              </a:cxn>
              <a:cxn ang="0">
                <a:pos x="connsiteX3" y="connsiteY3"/>
              </a:cxn>
            </a:cxnLst>
            <a:rect l="l" t="t" r="r" b="b"/>
            <a:pathLst>
              <a:path w="13074376" h="5824917">
                <a:moveTo>
                  <a:pt x="0" y="0"/>
                </a:moveTo>
                <a:lnTo>
                  <a:pt x="13074376" y="0"/>
                </a:lnTo>
                <a:lnTo>
                  <a:pt x="13074376" y="5824917"/>
                </a:lnTo>
                <a:lnTo>
                  <a:pt x="0" y="582491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noAutofit/>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4053887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vice MockUp (29-11-22)-01">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2500D8B-0B93-4901-B2AD-CB1B41810166}"/>
              </a:ext>
            </a:extLst>
          </p:cNvPr>
          <p:cNvSpPr/>
          <p:nvPr userDrawn="1"/>
        </p:nvSpPr>
        <p:spPr>
          <a:xfrm>
            <a:off x="0" y="0"/>
            <a:ext cx="12192000" cy="6858000"/>
          </a:xfrm>
          <a:prstGeom prst="rect">
            <a:avLst/>
          </a:prstGeom>
          <a:gradFill flip="none" rotWithShape="1">
            <a:gsLst>
              <a:gs pos="5000">
                <a:schemeClr val="accent1"/>
              </a:gs>
              <a:gs pos="51000">
                <a:schemeClr val="accent5"/>
              </a:gs>
              <a:gs pos="95000">
                <a:schemeClr val="accent4"/>
              </a:gs>
            </a:gsLst>
            <a:lin ang="30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p>
        </p:txBody>
      </p:sp>
      <p:sp>
        <p:nvSpPr>
          <p:cNvPr id="3" name="Freeform 5">
            <a:extLst>
              <a:ext uri="{FF2B5EF4-FFF2-40B4-BE49-F238E27FC236}">
                <a16:creationId xmlns:a16="http://schemas.microsoft.com/office/drawing/2014/main" id="{6584AB38-F7C3-49B5-A984-9FFD62953C31}"/>
              </a:ext>
            </a:extLst>
          </p:cNvPr>
          <p:cNvSpPr>
            <a:spLocks/>
          </p:cNvSpPr>
          <p:nvPr userDrawn="1"/>
        </p:nvSpPr>
        <p:spPr bwMode="auto">
          <a:xfrm rot="4500000">
            <a:off x="-1392470" y="-4844301"/>
            <a:ext cx="15449432" cy="12834374"/>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56000">
                <a:schemeClr val="accent5">
                  <a:alpha val="0"/>
                </a:schemeClr>
              </a:gs>
              <a:gs pos="0">
                <a:schemeClr val="accent5"/>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4" name="Freeform 5">
            <a:extLst>
              <a:ext uri="{FF2B5EF4-FFF2-40B4-BE49-F238E27FC236}">
                <a16:creationId xmlns:a16="http://schemas.microsoft.com/office/drawing/2014/main" id="{C2E12A22-D321-48D0-9067-8D9CA5CAA3B0}"/>
              </a:ext>
            </a:extLst>
          </p:cNvPr>
          <p:cNvSpPr>
            <a:spLocks/>
          </p:cNvSpPr>
          <p:nvPr userDrawn="1"/>
        </p:nvSpPr>
        <p:spPr bwMode="auto">
          <a:xfrm rot="4500000">
            <a:off x="-1845901" y="-141141"/>
            <a:ext cx="14703413" cy="12214630"/>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0">
                <a:schemeClr val="accent4"/>
              </a:gs>
              <a:gs pos="70000">
                <a:schemeClr val="accent4">
                  <a:alpha val="8000"/>
                </a:schemeClr>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5" name="Freeform 5">
            <a:extLst>
              <a:ext uri="{FF2B5EF4-FFF2-40B4-BE49-F238E27FC236}">
                <a16:creationId xmlns:a16="http://schemas.microsoft.com/office/drawing/2014/main" id="{1CA5BA20-927D-4F69-B668-980226FDBAFF}"/>
              </a:ext>
            </a:extLst>
          </p:cNvPr>
          <p:cNvSpPr>
            <a:spLocks/>
          </p:cNvSpPr>
          <p:nvPr userDrawn="1"/>
        </p:nvSpPr>
        <p:spPr bwMode="auto">
          <a:xfrm rot="4500000">
            <a:off x="-8466043" y="-281956"/>
            <a:ext cx="14703413" cy="12214630"/>
          </a:xfrm>
          <a:custGeom>
            <a:avLst/>
            <a:gdLst>
              <a:gd name="T0" fmla="*/ 0 w 6600"/>
              <a:gd name="T1" fmla="*/ 5482 h 5482"/>
              <a:gd name="T2" fmla="*/ 3050 w 6600"/>
              <a:gd name="T3" fmla="*/ 145 h 5482"/>
              <a:gd name="T4" fmla="*/ 3060 w 6600"/>
              <a:gd name="T5" fmla="*/ 128 h 5482"/>
              <a:gd name="T6" fmla="*/ 3072 w 6600"/>
              <a:gd name="T7" fmla="*/ 112 h 5482"/>
              <a:gd name="T8" fmla="*/ 3085 w 6600"/>
              <a:gd name="T9" fmla="*/ 98 h 5482"/>
              <a:gd name="T10" fmla="*/ 3096 w 6600"/>
              <a:gd name="T11" fmla="*/ 83 h 5482"/>
              <a:gd name="T12" fmla="*/ 3111 w 6600"/>
              <a:gd name="T13" fmla="*/ 71 h 5482"/>
              <a:gd name="T14" fmla="*/ 3125 w 6600"/>
              <a:gd name="T15" fmla="*/ 59 h 5482"/>
              <a:gd name="T16" fmla="*/ 3140 w 6600"/>
              <a:gd name="T17" fmla="*/ 48 h 5482"/>
              <a:gd name="T18" fmla="*/ 3156 w 6600"/>
              <a:gd name="T19" fmla="*/ 37 h 5482"/>
              <a:gd name="T20" fmla="*/ 3171 w 6600"/>
              <a:gd name="T21" fmla="*/ 29 h 5482"/>
              <a:gd name="T22" fmla="*/ 3189 w 6600"/>
              <a:gd name="T23" fmla="*/ 22 h 5482"/>
              <a:gd name="T24" fmla="*/ 3206 w 6600"/>
              <a:gd name="T25" fmla="*/ 14 h 5482"/>
              <a:gd name="T26" fmla="*/ 3225 w 6600"/>
              <a:gd name="T27" fmla="*/ 10 h 5482"/>
              <a:gd name="T28" fmla="*/ 3242 w 6600"/>
              <a:gd name="T29" fmla="*/ 6 h 5482"/>
              <a:gd name="T30" fmla="*/ 3261 w 6600"/>
              <a:gd name="T31" fmla="*/ 3 h 5482"/>
              <a:gd name="T32" fmla="*/ 3281 w 6600"/>
              <a:gd name="T33" fmla="*/ 0 h 5482"/>
              <a:gd name="T34" fmla="*/ 3301 w 6600"/>
              <a:gd name="T35" fmla="*/ 0 h 5482"/>
              <a:gd name="T36" fmla="*/ 3320 w 6600"/>
              <a:gd name="T37" fmla="*/ 0 h 5482"/>
              <a:gd name="T38" fmla="*/ 3340 w 6600"/>
              <a:gd name="T39" fmla="*/ 3 h 5482"/>
              <a:gd name="T40" fmla="*/ 3359 w 6600"/>
              <a:gd name="T41" fmla="*/ 6 h 5482"/>
              <a:gd name="T42" fmla="*/ 3377 w 6600"/>
              <a:gd name="T43" fmla="*/ 10 h 5482"/>
              <a:gd name="T44" fmla="*/ 3395 w 6600"/>
              <a:gd name="T45" fmla="*/ 14 h 5482"/>
              <a:gd name="T46" fmla="*/ 3412 w 6600"/>
              <a:gd name="T47" fmla="*/ 22 h 5482"/>
              <a:gd name="T48" fmla="*/ 3429 w 6600"/>
              <a:gd name="T49" fmla="*/ 29 h 5482"/>
              <a:gd name="T50" fmla="*/ 3445 w 6600"/>
              <a:gd name="T51" fmla="*/ 37 h 5482"/>
              <a:gd name="T52" fmla="*/ 3461 w 6600"/>
              <a:gd name="T53" fmla="*/ 48 h 5482"/>
              <a:gd name="T54" fmla="*/ 3475 w 6600"/>
              <a:gd name="T55" fmla="*/ 59 h 5482"/>
              <a:gd name="T56" fmla="*/ 3490 w 6600"/>
              <a:gd name="T57" fmla="*/ 71 h 5482"/>
              <a:gd name="T58" fmla="*/ 3504 w 6600"/>
              <a:gd name="T59" fmla="*/ 83 h 5482"/>
              <a:gd name="T60" fmla="*/ 3517 w 6600"/>
              <a:gd name="T61" fmla="*/ 98 h 5482"/>
              <a:gd name="T62" fmla="*/ 3528 w 6600"/>
              <a:gd name="T63" fmla="*/ 112 h 5482"/>
              <a:gd name="T64" fmla="*/ 3540 w 6600"/>
              <a:gd name="T65" fmla="*/ 128 h 5482"/>
              <a:gd name="T66" fmla="*/ 3550 w 6600"/>
              <a:gd name="T67" fmla="*/ 145 h 5482"/>
              <a:gd name="T68" fmla="*/ 6600 w 6600"/>
              <a:gd name="T69" fmla="*/ 5482 h 5482"/>
              <a:gd name="T70" fmla="*/ 0 w 6600"/>
              <a:gd name="T71" fmla="*/ 5482 h 5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0" h="5482">
                <a:moveTo>
                  <a:pt x="0" y="5482"/>
                </a:moveTo>
                <a:lnTo>
                  <a:pt x="3050" y="145"/>
                </a:lnTo>
                <a:lnTo>
                  <a:pt x="3060" y="128"/>
                </a:lnTo>
                <a:lnTo>
                  <a:pt x="3072" y="112"/>
                </a:lnTo>
                <a:lnTo>
                  <a:pt x="3085" y="98"/>
                </a:lnTo>
                <a:lnTo>
                  <a:pt x="3096" y="83"/>
                </a:lnTo>
                <a:lnTo>
                  <a:pt x="3111" y="71"/>
                </a:lnTo>
                <a:lnTo>
                  <a:pt x="3125" y="59"/>
                </a:lnTo>
                <a:lnTo>
                  <a:pt x="3140" y="48"/>
                </a:lnTo>
                <a:lnTo>
                  <a:pt x="3156" y="37"/>
                </a:lnTo>
                <a:lnTo>
                  <a:pt x="3171" y="29"/>
                </a:lnTo>
                <a:lnTo>
                  <a:pt x="3189" y="22"/>
                </a:lnTo>
                <a:lnTo>
                  <a:pt x="3206" y="14"/>
                </a:lnTo>
                <a:lnTo>
                  <a:pt x="3225" y="10"/>
                </a:lnTo>
                <a:lnTo>
                  <a:pt x="3242" y="6"/>
                </a:lnTo>
                <a:lnTo>
                  <a:pt x="3261" y="3"/>
                </a:lnTo>
                <a:lnTo>
                  <a:pt x="3281" y="0"/>
                </a:lnTo>
                <a:lnTo>
                  <a:pt x="3301" y="0"/>
                </a:lnTo>
                <a:lnTo>
                  <a:pt x="3320" y="0"/>
                </a:lnTo>
                <a:lnTo>
                  <a:pt x="3340" y="3"/>
                </a:lnTo>
                <a:lnTo>
                  <a:pt x="3359" y="6"/>
                </a:lnTo>
                <a:lnTo>
                  <a:pt x="3377" y="10"/>
                </a:lnTo>
                <a:lnTo>
                  <a:pt x="3395" y="14"/>
                </a:lnTo>
                <a:lnTo>
                  <a:pt x="3412" y="22"/>
                </a:lnTo>
                <a:lnTo>
                  <a:pt x="3429" y="29"/>
                </a:lnTo>
                <a:lnTo>
                  <a:pt x="3445" y="37"/>
                </a:lnTo>
                <a:lnTo>
                  <a:pt x="3461" y="48"/>
                </a:lnTo>
                <a:lnTo>
                  <a:pt x="3475" y="59"/>
                </a:lnTo>
                <a:lnTo>
                  <a:pt x="3490" y="71"/>
                </a:lnTo>
                <a:lnTo>
                  <a:pt x="3504" y="83"/>
                </a:lnTo>
                <a:lnTo>
                  <a:pt x="3517" y="98"/>
                </a:lnTo>
                <a:lnTo>
                  <a:pt x="3528" y="112"/>
                </a:lnTo>
                <a:lnTo>
                  <a:pt x="3540" y="128"/>
                </a:lnTo>
                <a:lnTo>
                  <a:pt x="3550" y="145"/>
                </a:lnTo>
                <a:lnTo>
                  <a:pt x="6600" y="5482"/>
                </a:lnTo>
                <a:lnTo>
                  <a:pt x="0" y="5482"/>
                </a:lnTo>
                <a:close/>
              </a:path>
            </a:pathLst>
          </a:custGeom>
          <a:gradFill>
            <a:gsLst>
              <a:gs pos="64000">
                <a:schemeClr val="accent1">
                  <a:alpha val="19000"/>
                </a:schemeClr>
              </a:gs>
              <a:gs pos="0">
                <a:schemeClr val="accent1"/>
              </a:gs>
            </a:gsLst>
            <a:lin ang="5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
        <p:nvSpPr>
          <p:cNvPr id="6" name="Полилиния 7">
            <a:extLst>
              <a:ext uri="{FF2B5EF4-FFF2-40B4-BE49-F238E27FC236}">
                <a16:creationId xmlns:a16="http://schemas.microsoft.com/office/drawing/2014/main" id="{9EBAA5F0-1FDB-4143-A5C3-F2BA327404A0}"/>
              </a:ext>
            </a:extLst>
          </p:cNvPr>
          <p:cNvSpPr/>
          <p:nvPr userDrawn="1"/>
        </p:nvSpPr>
        <p:spPr>
          <a:xfrm>
            <a:off x="-15578667" y="-10429325"/>
            <a:ext cx="43349333" cy="27716649"/>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1200"/>
          </a:p>
        </p:txBody>
      </p:sp>
      <p:sp>
        <p:nvSpPr>
          <p:cNvPr id="11" name="Рисунок 3">
            <a:extLst>
              <a:ext uri="{FF2B5EF4-FFF2-40B4-BE49-F238E27FC236}">
                <a16:creationId xmlns:a16="http://schemas.microsoft.com/office/drawing/2014/main" id="{2C561287-F033-417D-A7C2-6391E927C1DE}"/>
              </a:ext>
            </a:extLst>
          </p:cNvPr>
          <p:cNvSpPr>
            <a:spLocks noGrp="1"/>
          </p:cNvSpPr>
          <p:nvPr>
            <p:ph type="pic" sz="quarter" idx="14"/>
          </p:nvPr>
        </p:nvSpPr>
        <p:spPr>
          <a:xfrm>
            <a:off x="2047876" y="2623731"/>
            <a:ext cx="2181224" cy="3099910"/>
          </a:xfrm>
          <a:prstGeom prst="roundRect">
            <a:avLst>
              <a:gd name="adj" fmla="val 1995"/>
            </a:avLst>
          </a:prstGeom>
          <a:solidFill>
            <a:schemeClr val="bg1">
              <a:lumMod val="75000"/>
            </a:schemeClr>
          </a:solidFill>
          <a:ln>
            <a:noFill/>
          </a:ln>
          <a:effectLst/>
        </p:spPr>
        <p:txBody>
          <a:bodyPr vert="horz" wrap="square" lIns="91440" tIns="45720" rIns="91440" bIns="45720" numCol="1" anchor="t" anchorCtr="0" compatLnSpc="1">
            <a:prstTxWarp prst="textNoShape">
              <a:avLst/>
            </a:prstTxWarp>
            <a:noAutofit/>
          </a:bodyPr>
          <a:lstStyle>
            <a:lvl1pPr>
              <a:defRPr lang="ru-RU" sz="100">
                <a:solidFill>
                  <a:schemeClr val="tx1"/>
                </a:solidFill>
              </a:defRPr>
            </a:lvl1pPr>
          </a:lstStyle>
          <a:p>
            <a:pPr lvl="0"/>
            <a:endParaRPr lang="ru-RU"/>
          </a:p>
        </p:txBody>
      </p:sp>
      <p:sp>
        <p:nvSpPr>
          <p:cNvPr id="19" name="Рисунок 12">
            <a:extLst>
              <a:ext uri="{FF2B5EF4-FFF2-40B4-BE49-F238E27FC236}">
                <a16:creationId xmlns:a16="http://schemas.microsoft.com/office/drawing/2014/main" id="{CEEBB386-1E5B-4650-8777-98E9EF73E376}"/>
              </a:ext>
            </a:extLst>
          </p:cNvPr>
          <p:cNvSpPr>
            <a:spLocks noGrp="1"/>
          </p:cNvSpPr>
          <p:nvPr>
            <p:ph type="pic" sz="quarter" idx="16"/>
          </p:nvPr>
        </p:nvSpPr>
        <p:spPr>
          <a:xfrm>
            <a:off x="4951413" y="2242264"/>
            <a:ext cx="4612745" cy="2879808"/>
          </a:xfrm>
          <a:prstGeom prst="rect">
            <a:avLst/>
          </a:prstGeom>
          <a:solidFill>
            <a:schemeClr val="bg1">
              <a:lumMod val="75000"/>
            </a:schemeClr>
          </a:solidFill>
          <a:ln>
            <a:noFill/>
          </a:ln>
          <a:effectLst/>
        </p:spPr>
        <p:txBody>
          <a:bodyPr vert="horz" wrap="square" lIns="91440" tIns="45720" rIns="91440" bIns="45720" numCol="1" anchor="t" anchorCtr="0" compatLnSpc="1">
            <a:prstTxWarp prst="textNoShape">
              <a:avLst/>
            </a:prstTxWarp>
            <a:noAutofit/>
          </a:bodyPr>
          <a:lstStyle>
            <a:lvl1pPr>
              <a:defRPr lang="ru-RU" sz="100">
                <a:solidFill>
                  <a:schemeClr val="tx1"/>
                </a:solidFill>
              </a:defRPr>
            </a:lvl1pPr>
          </a:lstStyle>
          <a:p>
            <a:pPr lvl="0"/>
            <a:endParaRPr lang="ru-RU"/>
          </a:p>
        </p:txBody>
      </p:sp>
      <p:sp>
        <p:nvSpPr>
          <p:cNvPr id="17" name="Рисунок 12">
            <a:extLst>
              <a:ext uri="{FF2B5EF4-FFF2-40B4-BE49-F238E27FC236}">
                <a16:creationId xmlns:a16="http://schemas.microsoft.com/office/drawing/2014/main" id="{DDC47452-AE11-4219-897A-CED1B2BF3A6B}"/>
              </a:ext>
            </a:extLst>
          </p:cNvPr>
          <p:cNvSpPr>
            <a:spLocks noGrp="1"/>
          </p:cNvSpPr>
          <p:nvPr>
            <p:ph type="pic" sz="quarter" idx="15"/>
          </p:nvPr>
        </p:nvSpPr>
        <p:spPr>
          <a:xfrm>
            <a:off x="4003455" y="3623704"/>
            <a:ext cx="1237989" cy="2690397"/>
          </a:xfrm>
          <a:custGeom>
            <a:avLst/>
            <a:gdLst>
              <a:gd name="connsiteX0" fmla="*/ 209486 w 1856984"/>
              <a:gd name="connsiteY0" fmla="*/ 0 h 4036219"/>
              <a:gd name="connsiteX1" fmla="*/ 348572 w 1856984"/>
              <a:gd name="connsiteY1" fmla="*/ 0 h 4036219"/>
              <a:gd name="connsiteX2" fmla="*/ 358643 w 1856984"/>
              <a:gd name="connsiteY2" fmla="*/ 49882 h 4036219"/>
              <a:gd name="connsiteX3" fmla="*/ 480975 w 1856984"/>
              <a:gd name="connsiteY3" fmla="*/ 130969 h 4036219"/>
              <a:gd name="connsiteX4" fmla="*/ 1376009 w 1856984"/>
              <a:gd name="connsiteY4" fmla="*/ 130969 h 4036219"/>
              <a:gd name="connsiteX5" fmla="*/ 1498342 w 1856984"/>
              <a:gd name="connsiteY5" fmla="*/ 49882 h 4036219"/>
              <a:gd name="connsiteX6" fmla="*/ 1508412 w 1856984"/>
              <a:gd name="connsiteY6" fmla="*/ 0 h 4036219"/>
              <a:gd name="connsiteX7" fmla="*/ 1647498 w 1856984"/>
              <a:gd name="connsiteY7" fmla="*/ 0 h 4036219"/>
              <a:gd name="connsiteX8" fmla="*/ 1856984 w 1856984"/>
              <a:gd name="connsiteY8" fmla="*/ 209486 h 4036219"/>
              <a:gd name="connsiteX9" fmla="*/ 1856984 w 1856984"/>
              <a:gd name="connsiteY9" fmla="*/ 3826733 h 4036219"/>
              <a:gd name="connsiteX10" fmla="*/ 1647498 w 1856984"/>
              <a:gd name="connsiteY10" fmla="*/ 4036219 h 4036219"/>
              <a:gd name="connsiteX11" fmla="*/ 209486 w 1856984"/>
              <a:gd name="connsiteY11" fmla="*/ 4036219 h 4036219"/>
              <a:gd name="connsiteX12" fmla="*/ 0 w 1856984"/>
              <a:gd name="connsiteY12" fmla="*/ 3826733 h 4036219"/>
              <a:gd name="connsiteX13" fmla="*/ 0 w 1856984"/>
              <a:gd name="connsiteY13" fmla="*/ 209486 h 4036219"/>
              <a:gd name="connsiteX14" fmla="*/ 209486 w 1856984"/>
              <a:gd name="connsiteY14" fmla="*/ 0 h 403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6984" h="4036219">
                <a:moveTo>
                  <a:pt x="209486" y="0"/>
                </a:moveTo>
                <a:lnTo>
                  <a:pt x="348572" y="0"/>
                </a:lnTo>
                <a:lnTo>
                  <a:pt x="358643" y="49882"/>
                </a:lnTo>
                <a:cubicBezTo>
                  <a:pt x="378798" y="97534"/>
                  <a:pt x="425982" y="130969"/>
                  <a:pt x="480975" y="130969"/>
                </a:cubicBezTo>
                <a:lnTo>
                  <a:pt x="1376009" y="130969"/>
                </a:lnTo>
                <a:cubicBezTo>
                  <a:pt x="1431003" y="130969"/>
                  <a:pt x="1478187" y="97534"/>
                  <a:pt x="1498342" y="49882"/>
                </a:cubicBezTo>
                <a:lnTo>
                  <a:pt x="1508412" y="0"/>
                </a:lnTo>
                <a:lnTo>
                  <a:pt x="1647498" y="0"/>
                </a:lnTo>
                <a:cubicBezTo>
                  <a:pt x="1763194" y="0"/>
                  <a:pt x="1856984" y="93790"/>
                  <a:pt x="1856984" y="209486"/>
                </a:cubicBezTo>
                <a:lnTo>
                  <a:pt x="1856984" y="3826733"/>
                </a:lnTo>
                <a:cubicBezTo>
                  <a:pt x="1856984" y="3942429"/>
                  <a:pt x="1763194" y="4036219"/>
                  <a:pt x="1647498" y="4036219"/>
                </a:cubicBezTo>
                <a:lnTo>
                  <a:pt x="209486" y="4036219"/>
                </a:lnTo>
                <a:cubicBezTo>
                  <a:pt x="93790" y="4036219"/>
                  <a:pt x="0" y="3942429"/>
                  <a:pt x="0" y="3826733"/>
                </a:cubicBezTo>
                <a:lnTo>
                  <a:pt x="0" y="209486"/>
                </a:lnTo>
                <a:cubicBezTo>
                  <a:pt x="0" y="93790"/>
                  <a:pt x="93790" y="0"/>
                  <a:pt x="209486" y="0"/>
                </a:cubicBezTo>
                <a:close/>
              </a:path>
            </a:pathLst>
          </a:custGeom>
          <a:solidFill>
            <a:srgbClr val="3D3D3D"/>
          </a:solidFill>
          <a:ln>
            <a:noFill/>
          </a:ln>
          <a:effectLst/>
        </p:spPr>
        <p:txBody>
          <a:bodyPr vert="horz" wrap="square" lIns="91440" tIns="45720" rIns="91440" bIns="45720" numCol="1" anchor="t" anchorCtr="0" compatLnSpc="1">
            <a:prstTxWarp prst="textNoShape">
              <a:avLst/>
            </a:prstTxWarp>
            <a:noAutofit/>
          </a:bodyPr>
          <a:lstStyle>
            <a:lvl1pPr>
              <a:defRPr lang="ru-RU" sz="100"/>
            </a:lvl1pPr>
          </a:lstStyle>
          <a:p>
            <a:pPr lvl="0"/>
            <a:endParaRPr lang="ru-RU"/>
          </a:p>
        </p:txBody>
      </p:sp>
    </p:spTree>
    <p:extLst>
      <p:ext uri="{BB962C8B-B14F-4D97-AF65-F5344CB8AC3E}">
        <p14:creationId xmlns:p14="http://schemas.microsoft.com/office/powerpoint/2010/main" val="441472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Device MockUp 04">
    <p:spTree>
      <p:nvGrpSpPr>
        <p:cNvPr id="1" name=""/>
        <p:cNvGrpSpPr/>
        <p:nvPr/>
      </p:nvGrpSpPr>
      <p:grpSpPr>
        <a:xfrm>
          <a:off x="0" y="0"/>
          <a:ext cx="0" cy="0"/>
          <a:chOff x="0" y="0"/>
          <a:chExt cx="0" cy="0"/>
        </a:xfrm>
      </p:grpSpPr>
      <p:sp>
        <p:nvSpPr>
          <p:cNvPr id="5" name="Рисунок 2"/>
          <p:cNvSpPr>
            <a:spLocks noGrp="1"/>
          </p:cNvSpPr>
          <p:nvPr>
            <p:ph type="pic" sz="quarter" idx="10"/>
          </p:nvPr>
        </p:nvSpPr>
        <p:spPr>
          <a:xfrm>
            <a:off x="5306535" y="2084425"/>
            <a:ext cx="6152055" cy="3503025"/>
          </a:xfrm>
          <a:custGeom>
            <a:avLst/>
            <a:gdLst>
              <a:gd name="connsiteX0" fmla="*/ 4234 w 5219"/>
              <a:gd name="connsiteY0" fmla="*/ 4234 w 5219"/>
              <a:gd name="connsiteX1" fmla="*/ 4234 w 5219"/>
              <a:gd name="connsiteY1" fmla="*/ 4234 w 5219"/>
              <a:gd name="connsiteX2" fmla="*/ 4234 w 5219"/>
              <a:gd name="connsiteY2" fmla="*/ 4234 w 5219"/>
              <a:gd name="connsiteX3" fmla="*/ 4234 w 5219"/>
              <a:gd name="connsiteY3" fmla="*/ 4234 w 5219"/>
              <a:gd name="connsiteX4" fmla="*/ 4234 w 5219"/>
              <a:gd name="connsiteY4" fmla="*/ 4234 w 5219"/>
              <a:gd name="connsiteX5" fmla="*/ 4234 w 5219"/>
              <a:gd name="connsiteY5" fmla="*/ 4234 w 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82150" h="5419725">
                <a:moveTo>
                  <a:pt x="0" y="0"/>
                </a:moveTo>
                <a:lnTo>
                  <a:pt x="9582150" y="0"/>
                </a:lnTo>
                <a:lnTo>
                  <a:pt x="9582150" y="5244317"/>
                </a:lnTo>
                <a:cubicBezTo>
                  <a:pt x="9582150" y="5341192"/>
                  <a:pt x="9503617" y="5419725"/>
                  <a:pt x="9406742" y="5419725"/>
                </a:cubicBezTo>
                <a:lnTo>
                  <a:pt x="175408" y="5419725"/>
                </a:lnTo>
                <a:cubicBezTo>
                  <a:pt x="78533" y="5419725"/>
                  <a:pt x="0" y="5341192"/>
                  <a:pt x="0" y="5244317"/>
                </a:cubicBezTo>
                <a:close/>
              </a:path>
            </a:pathLst>
          </a:custGeom>
          <a:solidFill>
            <a:schemeClr val="bg1">
              <a:lumMod val="85000"/>
              <a:alpha val="12000"/>
            </a:schemeClr>
          </a:solidFill>
          <a:ln>
            <a:noFill/>
          </a:ln>
          <a:effectLst>
            <a:outerShdw blurRad="698500" dist="482600" dir="5400000" sx="97000" sy="97000" algn="ctr" rotWithShape="0">
              <a:srgbClr val="000000">
                <a:alpha val="40000"/>
              </a:srgbClr>
            </a:outerShdw>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3435494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melines 19">
    <p:spTree>
      <p:nvGrpSpPr>
        <p:cNvPr id="1" name=""/>
        <p:cNvGrpSpPr/>
        <p:nvPr/>
      </p:nvGrpSpPr>
      <p:grpSpPr>
        <a:xfrm>
          <a:off x="0" y="0"/>
          <a:ext cx="0" cy="0"/>
          <a:chOff x="0" y="0"/>
          <a:chExt cx="0" cy="0"/>
        </a:xfrm>
      </p:grpSpPr>
      <p:sp>
        <p:nvSpPr>
          <p:cNvPr id="20" name="Picture Placeholder 2"/>
          <p:cNvSpPr>
            <a:spLocks noGrp="1"/>
          </p:cNvSpPr>
          <p:nvPr>
            <p:ph type="pic" sz="quarter" idx="22"/>
          </p:nvPr>
        </p:nvSpPr>
        <p:spPr>
          <a:xfrm>
            <a:off x="588180" y="2881494"/>
            <a:ext cx="1398437" cy="1398220"/>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1" name="Picture Placeholder 2"/>
          <p:cNvSpPr>
            <a:spLocks noGrp="1"/>
          </p:cNvSpPr>
          <p:nvPr>
            <p:ph type="pic" sz="quarter" idx="23"/>
          </p:nvPr>
        </p:nvSpPr>
        <p:spPr>
          <a:xfrm>
            <a:off x="1689151" y="2542886"/>
            <a:ext cx="2157939" cy="2157604"/>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2" name="Picture Placeholder 2"/>
          <p:cNvSpPr>
            <a:spLocks noGrp="1"/>
          </p:cNvSpPr>
          <p:nvPr>
            <p:ph type="pic" sz="quarter" idx="24"/>
          </p:nvPr>
        </p:nvSpPr>
        <p:spPr>
          <a:xfrm>
            <a:off x="3373718" y="1794563"/>
            <a:ext cx="2185446" cy="2185107"/>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3" name="Picture Placeholder 2"/>
          <p:cNvSpPr>
            <a:spLocks noGrp="1"/>
          </p:cNvSpPr>
          <p:nvPr>
            <p:ph type="pic" sz="quarter" idx="25"/>
          </p:nvPr>
        </p:nvSpPr>
        <p:spPr>
          <a:xfrm>
            <a:off x="4197014" y="3601587"/>
            <a:ext cx="2185446" cy="2185107"/>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4" name="Picture Placeholder 2"/>
          <p:cNvSpPr>
            <a:spLocks noGrp="1"/>
          </p:cNvSpPr>
          <p:nvPr>
            <p:ph type="pic" sz="quarter" idx="26"/>
          </p:nvPr>
        </p:nvSpPr>
        <p:spPr>
          <a:xfrm>
            <a:off x="5894168" y="2649942"/>
            <a:ext cx="1374105" cy="1373891"/>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5" name="Picture Placeholder 2"/>
          <p:cNvSpPr>
            <a:spLocks noGrp="1"/>
          </p:cNvSpPr>
          <p:nvPr>
            <p:ph type="pic" sz="quarter" idx="27"/>
          </p:nvPr>
        </p:nvSpPr>
        <p:spPr>
          <a:xfrm>
            <a:off x="6733743" y="3640858"/>
            <a:ext cx="1803485" cy="1803204"/>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6" name="Picture Placeholder 2"/>
          <p:cNvSpPr>
            <a:spLocks noGrp="1"/>
          </p:cNvSpPr>
          <p:nvPr>
            <p:ph type="pic" sz="quarter" idx="28"/>
          </p:nvPr>
        </p:nvSpPr>
        <p:spPr>
          <a:xfrm>
            <a:off x="7989577" y="2635260"/>
            <a:ext cx="1464215" cy="1463987"/>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
        <p:nvSpPr>
          <p:cNvPr id="27" name="Picture Placeholder 2"/>
          <p:cNvSpPr>
            <a:spLocks noGrp="1"/>
          </p:cNvSpPr>
          <p:nvPr>
            <p:ph type="pic" sz="quarter" idx="29"/>
          </p:nvPr>
        </p:nvSpPr>
        <p:spPr>
          <a:xfrm>
            <a:off x="9189950" y="2192270"/>
            <a:ext cx="2413261" cy="2412886"/>
          </a:xfrm>
          <a:prstGeom prst="rect">
            <a:avLst/>
          </a:prstGeom>
          <a:solidFill>
            <a:schemeClr val="bg1">
              <a:lumMod val="20000"/>
              <a:lumOff val="80000"/>
            </a:schemeClr>
          </a:solidFill>
          <a:ln w="165100">
            <a:solidFill>
              <a:schemeClr val="bg2"/>
            </a:solidFill>
            <a:miter lim="800000"/>
          </a:ln>
          <a:effectLst>
            <a:outerShdw blurRad="1143000" dist="38100" dir="5400000" sx="109000" sy="109000" algn="t" rotWithShape="0">
              <a:prstClr val="black">
                <a:alpha val="36000"/>
              </a:prstClr>
            </a:outerShdw>
          </a:effectLst>
        </p:spPr>
        <p:txBody>
          <a:bodyPr vert="horz" wrap="square" lIns="91440" tIns="45720" rIns="91440" bIns="45720" numCol="1" anchor="t" anchorCtr="0" compatLnSpc="1">
            <a:prstTxWarp prst="textNoShape">
              <a:avLst/>
            </a:prstTxWarp>
          </a:bodyPr>
          <a:lstStyle>
            <a:lvl1pPr>
              <a:defRPr lang="en-US" sz="100" dirty="0"/>
            </a:lvl1pPr>
          </a:lstStyle>
          <a:p>
            <a:pPr lvl="0"/>
            <a:endParaRPr lang="en-US" dirty="0"/>
          </a:p>
        </p:txBody>
      </p:sp>
    </p:spTree>
    <p:extLst>
      <p:ext uri="{BB962C8B-B14F-4D97-AF65-F5344CB8AC3E}">
        <p14:creationId xmlns:p14="http://schemas.microsoft.com/office/powerpoint/2010/main" val="20740381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ackground 06">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A32FF29-F734-4C90-8D17-3C3D76A63555}"/>
              </a:ext>
            </a:extLst>
          </p:cNvPr>
          <p:cNvSpPr/>
          <p:nvPr userDrawn="1"/>
        </p:nvSpPr>
        <p:spPr>
          <a:xfrm>
            <a:off x="-487" y="0"/>
            <a:ext cx="12192487" cy="6858000"/>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6" name="Полилиния: фигура 5">
            <a:extLst>
              <a:ext uri="{FF2B5EF4-FFF2-40B4-BE49-F238E27FC236}">
                <a16:creationId xmlns:a16="http://schemas.microsoft.com/office/drawing/2014/main" id="{3CE43663-ACF8-44B9-A93F-58B45E72FEAC}"/>
              </a:ext>
            </a:extLst>
          </p:cNvPr>
          <p:cNvSpPr/>
          <p:nvPr userDrawn="1"/>
        </p:nvSpPr>
        <p:spPr>
          <a:xfrm flipV="1">
            <a:off x="1983203" y="4088676"/>
            <a:ext cx="20357347" cy="480463"/>
          </a:xfrm>
          <a:custGeom>
            <a:avLst/>
            <a:gdLst>
              <a:gd name="connsiteX0" fmla="*/ 30273817 w 30536021"/>
              <a:gd name="connsiteY0" fmla="*/ 622902 h 720806"/>
              <a:gd name="connsiteX1" fmla="*/ 30406133 w 30536021"/>
              <a:gd name="connsiteY1" fmla="*/ 587050 h 720806"/>
              <a:gd name="connsiteX2" fmla="*/ 30500209 w 30536021"/>
              <a:gd name="connsiteY2" fmla="*/ 492866 h 720806"/>
              <a:gd name="connsiteX3" fmla="*/ 30536021 w 30536021"/>
              <a:gd name="connsiteY3" fmla="*/ 360401 h 720806"/>
              <a:gd name="connsiteX4" fmla="*/ 30500209 w 30536021"/>
              <a:gd name="connsiteY4" fmla="*/ 227937 h 720806"/>
              <a:gd name="connsiteX5" fmla="*/ 30406133 w 30536021"/>
              <a:gd name="connsiteY5" fmla="*/ 133754 h 720806"/>
              <a:gd name="connsiteX6" fmla="*/ 30273817 w 30536021"/>
              <a:gd name="connsiteY6" fmla="*/ 97904 h 720806"/>
              <a:gd name="connsiteX7" fmla="*/ 30141501 w 30536021"/>
              <a:gd name="connsiteY7" fmla="*/ 133754 h 720806"/>
              <a:gd name="connsiteX8" fmla="*/ 30047421 w 30536021"/>
              <a:gd name="connsiteY8" fmla="*/ 227937 h 720806"/>
              <a:gd name="connsiteX9" fmla="*/ 30042801 w 30536021"/>
              <a:gd name="connsiteY9" fmla="*/ 245022 h 720806"/>
              <a:gd name="connsiteX10" fmla="*/ 15319013 w 30536021"/>
              <a:gd name="connsiteY10" fmla="*/ 245022 h 720806"/>
              <a:gd name="connsiteX11" fmla="*/ 15319013 w 30536021"/>
              <a:gd name="connsiteY11" fmla="*/ 475784 h 720806"/>
              <a:gd name="connsiteX12" fmla="*/ 30042801 w 30536021"/>
              <a:gd name="connsiteY12" fmla="*/ 475784 h 720806"/>
              <a:gd name="connsiteX13" fmla="*/ 30047421 w 30536021"/>
              <a:gd name="connsiteY13" fmla="*/ 492866 h 720806"/>
              <a:gd name="connsiteX14" fmla="*/ 30141501 w 30536021"/>
              <a:gd name="connsiteY14" fmla="*/ 587050 h 720806"/>
              <a:gd name="connsiteX15" fmla="*/ 30273817 w 30536021"/>
              <a:gd name="connsiteY15" fmla="*/ 622902 h 720806"/>
              <a:gd name="connsiteX16" fmla="*/ 360001 w 30536021"/>
              <a:gd name="connsiteY16" fmla="*/ 720806 h 720806"/>
              <a:gd name="connsiteX17" fmla="*/ 541668 w 30536021"/>
              <a:gd name="connsiteY17" fmla="*/ 671582 h 720806"/>
              <a:gd name="connsiteX18" fmla="*/ 670834 w 30536021"/>
              <a:gd name="connsiteY18" fmla="*/ 542270 h 720806"/>
              <a:gd name="connsiteX19" fmla="*/ 698872 w 30536021"/>
              <a:gd name="connsiteY19" fmla="*/ 475784 h 720806"/>
              <a:gd name="connsiteX20" fmla="*/ 15313197 w 30536021"/>
              <a:gd name="connsiteY20" fmla="*/ 475784 h 720806"/>
              <a:gd name="connsiteX21" fmla="*/ 15313197 w 30536021"/>
              <a:gd name="connsiteY21" fmla="*/ 245022 h 720806"/>
              <a:gd name="connsiteX22" fmla="*/ 698874 w 30536021"/>
              <a:gd name="connsiteY22" fmla="*/ 245022 h 720806"/>
              <a:gd name="connsiteX23" fmla="*/ 670834 w 30536021"/>
              <a:gd name="connsiteY23" fmla="*/ 178532 h 720806"/>
              <a:gd name="connsiteX24" fmla="*/ 541668 w 30536021"/>
              <a:gd name="connsiteY24" fmla="*/ 49221 h 720806"/>
              <a:gd name="connsiteX25" fmla="*/ 360001 w 30536021"/>
              <a:gd name="connsiteY25" fmla="*/ 0 h 720806"/>
              <a:gd name="connsiteX26" fmla="*/ 178337 w 30536021"/>
              <a:gd name="connsiteY26" fmla="*/ 49221 h 720806"/>
              <a:gd name="connsiteX27" fmla="*/ 49169 w 30536021"/>
              <a:gd name="connsiteY27" fmla="*/ 178532 h 720806"/>
              <a:gd name="connsiteX28" fmla="*/ 0 w 30536021"/>
              <a:gd name="connsiteY28" fmla="*/ 360401 h 720806"/>
              <a:gd name="connsiteX29" fmla="*/ 49169 w 30536021"/>
              <a:gd name="connsiteY29" fmla="*/ 542270 h 720806"/>
              <a:gd name="connsiteX30" fmla="*/ 178337 w 30536021"/>
              <a:gd name="connsiteY30" fmla="*/ 671582 h 720806"/>
              <a:gd name="connsiteX31" fmla="*/ 360001 w 30536021"/>
              <a:gd name="connsiteY31" fmla="*/ 720806 h 7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536021" h="720806">
                <a:moveTo>
                  <a:pt x="30273817" y="622902"/>
                </a:moveTo>
                <a:cubicBezTo>
                  <a:pt x="30322625" y="622345"/>
                  <a:pt x="30366733" y="610394"/>
                  <a:pt x="30406133" y="587050"/>
                </a:cubicBezTo>
                <a:cubicBezTo>
                  <a:pt x="30445533" y="563708"/>
                  <a:pt x="30476893" y="532312"/>
                  <a:pt x="30500209" y="492866"/>
                </a:cubicBezTo>
                <a:cubicBezTo>
                  <a:pt x="30523529" y="453420"/>
                  <a:pt x="30535461" y="409266"/>
                  <a:pt x="30536021" y="360401"/>
                </a:cubicBezTo>
                <a:cubicBezTo>
                  <a:pt x="30535461" y="311537"/>
                  <a:pt x="30523529" y="267381"/>
                  <a:pt x="30500209" y="227937"/>
                </a:cubicBezTo>
                <a:cubicBezTo>
                  <a:pt x="30476893" y="188492"/>
                  <a:pt x="30445533" y="157095"/>
                  <a:pt x="30406133" y="133754"/>
                </a:cubicBezTo>
                <a:cubicBezTo>
                  <a:pt x="30366733" y="110409"/>
                  <a:pt x="30322625" y="98461"/>
                  <a:pt x="30273817" y="97904"/>
                </a:cubicBezTo>
                <a:cubicBezTo>
                  <a:pt x="30225005" y="98461"/>
                  <a:pt x="30180901" y="110409"/>
                  <a:pt x="30141501" y="133754"/>
                </a:cubicBezTo>
                <a:cubicBezTo>
                  <a:pt x="30102097" y="157095"/>
                  <a:pt x="30070737" y="188492"/>
                  <a:pt x="30047421" y="227937"/>
                </a:cubicBezTo>
                <a:lnTo>
                  <a:pt x="30042801" y="245022"/>
                </a:lnTo>
                <a:lnTo>
                  <a:pt x="15319013" y="245022"/>
                </a:lnTo>
                <a:lnTo>
                  <a:pt x="15319013" y="475784"/>
                </a:lnTo>
                <a:lnTo>
                  <a:pt x="30042801" y="475784"/>
                </a:lnTo>
                <a:lnTo>
                  <a:pt x="30047421" y="492866"/>
                </a:lnTo>
                <a:cubicBezTo>
                  <a:pt x="30070737" y="532312"/>
                  <a:pt x="30102097" y="563708"/>
                  <a:pt x="30141501" y="587050"/>
                </a:cubicBezTo>
                <a:cubicBezTo>
                  <a:pt x="30180901" y="610394"/>
                  <a:pt x="30225005" y="622345"/>
                  <a:pt x="30273817" y="622902"/>
                </a:cubicBezTo>
                <a:close/>
                <a:moveTo>
                  <a:pt x="360001" y="720806"/>
                </a:moveTo>
                <a:cubicBezTo>
                  <a:pt x="427017" y="720041"/>
                  <a:pt x="487574" y="703633"/>
                  <a:pt x="541668" y="671582"/>
                </a:cubicBezTo>
                <a:cubicBezTo>
                  <a:pt x="595764" y="639534"/>
                  <a:pt x="638823" y="596428"/>
                  <a:pt x="670834" y="542270"/>
                </a:cubicBezTo>
                <a:lnTo>
                  <a:pt x="698872" y="475784"/>
                </a:lnTo>
                <a:lnTo>
                  <a:pt x="15313197" y="475784"/>
                </a:lnTo>
                <a:lnTo>
                  <a:pt x="15313197" y="245022"/>
                </a:lnTo>
                <a:lnTo>
                  <a:pt x="698874" y="245022"/>
                </a:lnTo>
                <a:lnTo>
                  <a:pt x="670834" y="178532"/>
                </a:lnTo>
                <a:cubicBezTo>
                  <a:pt x="638823" y="124375"/>
                  <a:pt x="595764" y="81268"/>
                  <a:pt x="541668" y="49221"/>
                </a:cubicBezTo>
                <a:cubicBezTo>
                  <a:pt x="487574" y="17170"/>
                  <a:pt x="427017" y="765"/>
                  <a:pt x="360001" y="0"/>
                </a:cubicBezTo>
                <a:cubicBezTo>
                  <a:pt x="292988" y="765"/>
                  <a:pt x="232434" y="17170"/>
                  <a:pt x="178337" y="49221"/>
                </a:cubicBezTo>
                <a:cubicBezTo>
                  <a:pt x="124239" y="81268"/>
                  <a:pt x="81181" y="124375"/>
                  <a:pt x="49169" y="178532"/>
                </a:cubicBezTo>
                <a:cubicBezTo>
                  <a:pt x="17155" y="232687"/>
                  <a:pt x="765" y="293312"/>
                  <a:pt x="0" y="360401"/>
                </a:cubicBezTo>
                <a:cubicBezTo>
                  <a:pt x="765" y="427491"/>
                  <a:pt x="17155" y="488113"/>
                  <a:pt x="49169" y="542270"/>
                </a:cubicBezTo>
                <a:cubicBezTo>
                  <a:pt x="81181" y="596428"/>
                  <a:pt x="124239" y="639534"/>
                  <a:pt x="178337" y="671582"/>
                </a:cubicBezTo>
                <a:cubicBezTo>
                  <a:pt x="232434" y="703633"/>
                  <a:pt x="292988" y="720041"/>
                  <a:pt x="360001" y="720806"/>
                </a:cubicBezTo>
                <a:close/>
              </a:path>
            </a:pathLst>
          </a:custGeom>
          <a:gradFill>
            <a:gsLst>
              <a:gs pos="50000">
                <a:schemeClr val="accent5"/>
              </a:gs>
              <a:gs pos="7000">
                <a:schemeClr val="accent4"/>
              </a:gs>
              <a:gs pos="94000">
                <a:schemeClr val="accent1"/>
              </a:gs>
            </a:gsLst>
            <a:lin ang="0" scaled="0"/>
          </a:gra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a:p>
        </p:txBody>
      </p:sp>
      <p:sp>
        <p:nvSpPr>
          <p:cNvPr id="4" name="Полилиния: фигура 3">
            <a:extLst>
              <a:ext uri="{FF2B5EF4-FFF2-40B4-BE49-F238E27FC236}">
                <a16:creationId xmlns:a16="http://schemas.microsoft.com/office/drawing/2014/main" id="{3C90C14A-9630-4513-96FD-82DDE0CAC4BE}"/>
              </a:ext>
            </a:extLst>
          </p:cNvPr>
          <p:cNvSpPr/>
          <p:nvPr userDrawn="1"/>
        </p:nvSpPr>
        <p:spPr>
          <a:xfrm>
            <a:off x="-15578667" y="-10429323"/>
            <a:ext cx="43349333" cy="32303813"/>
          </a:xfrm>
          <a:custGeom>
            <a:avLst/>
            <a:gdLst>
              <a:gd name="connsiteX0" fmla="*/ 23368001 w 65024000"/>
              <a:gd name="connsiteY0" fmla="*/ 15646402 h 48463199"/>
              <a:gd name="connsiteX1" fmla="*/ 23368001 w 65024000"/>
              <a:gd name="connsiteY1" fmla="*/ 25934983 h 48463199"/>
              <a:gd name="connsiteX2" fmla="*/ 41656000 w 65024000"/>
              <a:gd name="connsiteY2" fmla="*/ 25934983 h 48463199"/>
              <a:gd name="connsiteX3" fmla="*/ 41656000 w 65024000"/>
              <a:gd name="connsiteY3" fmla="*/ 15646402 h 48463199"/>
              <a:gd name="connsiteX4" fmla="*/ 0 w 65024000"/>
              <a:gd name="connsiteY4" fmla="*/ 0 h 48463199"/>
              <a:gd name="connsiteX5" fmla="*/ 65024000 w 65024000"/>
              <a:gd name="connsiteY5" fmla="*/ 0 h 48463199"/>
              <a:gd name="connsiteX6" fmla="*/ 65024000 w 65024000"/>
              <a:gd name="connsiteY6" fmla="*/ 36677599 h 48463199"/>
              <a:gd name="connsiteX7" fmla="*/ 65024000 w 65024000"/>
              <a:gd name="connsiteY7" fmla="*/ 41581391 h 48463199"/>
              <a:gd name="connsiteX8" fmla="*/ 65024000 w 65024000"/>
              <a:gd name="connsiteY8" fmla="*/ 48463199 h 48463199"/>
              <a:gd name="connsiteX9" fmla="*/ 0 w 65024000"/>
              <a:gd name="connsiteY9" fmla="*/ 48463199 h 48463199"/>
              <a:gd name="connsiteX10" fmla="*/ 0 w 65024000"/>
              <a:gd name="connsiteY10" fmla="*/ 41581391 h 48463199"/>
              <a:gd name="connsiteX11" fmla="*/ 0 w 65024000"/>
              <a:gd name="connsiteY11" fmla="*/ 36677599 h 4846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024000" h="48463199">
                <a:moveTo>
                  <a:pt x="23368001" y="15646402"/>
                </a:moveTo>
                <a:lnTo>
                  <a:pt x="23368001" y="25934983"/>
                </a:lnTo>
                <a:lnTo>
                  <a:pt x="41656000" y="25934983"/>
                </a:lnTo>
                <a:lnTo>
                  <a:pt x="41656000" y="15646402"/>
                </a:lnTo>
                <a:close/>
                <a:moveTo>
                  <a:pt x="0" y="0"/>
                </a:moveTo>
                <a:lnTo>
                  <a:pt x="65024000" y="0"/>
                </a:lnTo>
                <a:lnTo>
                  <a:pt x="65024000" y="36677599"/>
                </a:lnTo>
                <a:lnTo>
                  <a:pt x="65024000" y="41581391"/>
                </a:lnTo>
                <a:lnTo>
                  <a:pt x="65024000" y="48463199"/>
                </a:lnTo>
                <a:lnTo>
                  <a:pt x="0" y="48463199"/>
                </a:lnTo>
                <a:lnTo>
                  <a:pt x="0" y="41581391"/>
                </a:lnTo>
                <a:lnTo>
                  <a:pt x="0" y="36677599"/>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Tree>
    <p:extLst>
      <p:ext uri="{BB962C8B-B14F-4D97-AF65-F5344CB8AC3E}">
        <p14:creationId xmlns:p14="http://schemas.microsoft.com/office/powerpoint/2010/main" val="10528137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ackground 07">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A32FF29-F734-4C90-8D17-3C3D76A63555}"/>
              </a:ext>
            </a:extLst>
          </p:cNvPr>
          <p:cNvSpPr/>
          <p:nvPr userDrawn="1"/>
        </p:nvSpPr>
        <p:spPr>
          <a:xfrm>
            <a:off x="-487" y="0"/>
            <a:ext cx="12192487" cy="6858000"/>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5" name="Полилиния: фигура 4">
            <a:extLst>
              <a:ext uri="{FF2B5EF4-FFF2-40B4-BE49-F238E27FC236}">
                <a16:creationId xmlns:a16="http://schemas.microsoft.com/office/drawing/2014/main" id="{66E43DBE-64AA-485C-90A4-0F8449B2AC91}"/>
              </a:ext>
            </a:extLst>
          </p:cNvPr>
          <p:cNvSpPr/>
          <p:nvPr userDrawn="1"/>
        </p:nvSpPr>
        <p:spPr>
          <a:xfrm flipV="1">
            <a:off x="-10208798" y="4088676"/>
            <a:ext cx="20357347" cy="480463"/>
          </a:xfrm>
          <a:custGeom>
            <a:avLst/>
            <a:gdLst>
              <a:gd name="connsiteX0" fmla="*/ 30273817 w 30536021"/>
              <a:gd name="connsiteY0" fmla="*/ 622902 h 720806"/>
              <a:gd name="connsiteX1" fmla="*/ 30406133 w 30536021"/>
              <a:gd name="connsiteY1" fmla="*/ 587050 h 720806"/>
              <a:gd name="connsiteX2" fmla="*/ 30500209 w 30536021"/>
              <a:gd name="connsiteY2" fmla="*/ 492866 h 720806"/>
              <a:gd name="connsiteX3" fmla="*/ 30536021 w 30536021"/>
              <a:gd name="connsiteY3" fmla="*/ 360401 h 720806"/>
              <a:gd name="connsiteX4" fmla="*/ 30500209 w 30536021"/>
              <a:gd name="connsiteY4" fmla="*/ 227937 h 720806"/>
              <a:gd name="connsiteX5" fmla="*/ 30406133 w 30536021"/>
              <a:gd name="connsiteY5" fmla="*/ 133754 h 720806"/>
              <a:gd name="connsiteX6" fmla="*/ 30273817 w 30536021"/>
              <a:gd name="connsiteY6" fmla="*/ 97904 h 720806"/>
              <a:gd name="connsiteX7" fmla="*/ 30141501 w 30536021"/>
              <a:gd name="connsiteY7" fmla="*/ 133754 h 720806"/>
              <a:gd name="connsiteX8" fmla="*/ 30047421 w 30536021"/>
              <a:gd name="connsiteY8" fmla="*/ 227937 h 720806"/>
              <a:gd name="connsiteX9" fmla="*/ 30042801 w 30536021"/>
              <a:gd name="connsiteY9" fmla="*/ 245022 h 720806"/>
              <a:gd name="connsiteX10" fmla="*/ 15319013 w 30536021"/>
              <a:gd name="connsiteY10" fmla="*/ 245022 h 720806"/>
              <a:gd name="connsiteX11" fmla="*/ 15319013 w 30536021"/>
              <a:gd name="connsiteY11" fmla="*/ 475784 h 720806"/>
              <a:gd name="connsiteX12" fmla="*/ 30042801 w 30536021"/>
              <a:gd name="connsiteY12" fmla="*/ 475784 h 720806"/>
              <a:gd name="connsiteX13" fmla="*/ 30047421 w 30536021"/>
              <a:gd name="connsiteY13" fmla="*/ 492866 h 720806"/>
              <a:gd name="connsiteX14" fmla="*/ 30141501 w 30536021"/>
              <a:gd name="connsiteY14" fmla="*/ 587050 h 720806"/>
              <a:gd name="connsiteX15" fmla="*/ 30273817 w 30536021"/>
              <a:gd name="connsiteY15" fmla="*/ 622902 h 720806"/>
              <a:gd name="connsiteX16" fmla="*/ 360001 w 30536021"/>
              <a:gd name="connsiteY16" fmla="*/ 720806 h 720806"/>
              <a:gd name="connsiteX17" fmla="*/ 541668 w 30536021"/>
              <a:gd name="connsiteY17" fmla="*/ 671582 h 720806"/>
              <a:gd name="connsiteX18" fmla="*/ 670834 w 30536021"/>
              <a:gd name="connsiteY18" fmla="*/ 542270 h 720806"/>
              <a:gd name="connsiteX19" fmla="*/ 698872 w 30536021"/>
              <a:gd name="connsiteY19" fmla="*/ 475784 h 720806"/>
              <a:gd name="connsiteX20" fmla="*/ 15313197 w 30536021"/>
              <a:gd name="connsiteY20" fmla="*/ 475784 h 720806"/>
              <a:gd name="connsiteX21" fmla="*/ 15313197 w 30536021"/>
              <a:gd name="connsiteY21" fmla="*/ 245022 h 720806"/>
              <a:gd name="connsiteX22" fmla="*/ 698874 w 30536021"/>
              <a:gd name="connsiteY22" fmla="*/ 245022 h 720806"/>
              <a:gd name="connsiteX23" fmla="*/ 670834 w 30536021"/>
              <a:gd name="connsiteY23" fmla="*/ 178532 h 720806"/>
              <a:gd name="connsiteX24" fmla="*/ 541668 w 30536021"/>
              <a:gd name="connsiteY24" fmla="*/ 49221 h 720806"/>
              <a:gd name="connsiteX25" fmla="*/ 360001 w 30536021"/>
              <a:gd name="connsiteY25" fmla="*/ 0 h 720806"/>
              <a:gd name="connsiteX26" fmla="*/ 178337 w 30536021"/>
              <a:gd name="connsiteY26" fmla="*/ 49221 h 720806"/>
              <a:gd name="connsiteX27" fmla="*/ 49169 w 30536021"/>
              <a:gd name="connsiteY27" fmla="*/ 178532 h 720806"/>
              <a:gd name="connsiteX28" fmla="*/ 0 w 30536021"/>
              <a:gd name="connsiteY28" fmla="*/ 360401 h 720806"/>
              <a:gd name="connsiteX29" fmla="*/ 49169 w 30536021"/>
              <a:gd name="connsiteY29" fmla="*/ 542270 h 720806"/>
              <a:gd name="connsiteX30" fmla="*/ 178337 w 30536021"/>
              <a:gd name="connsiteY30" fmla="*/ 671582 h 720806"/>
              <a:gd name="connsiteX31" fmla="*/ 360001 w 30536021"/>
              <a:gd name="connsiteY31" fmla="*/ 720806 h 7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536021" h="720806">
                <a:moveTo>
                  <a:pt x="30273817" y="622902"/>
                </a:moveTo>
                <a:cubicBezTo>
                  <a:pt x="30322625" y="622345"/>
                  <a:pt x="30366733" y="610394"/>
                  <a:pt x="30406133" y="587050"/>
                </a:cubicBezTo>
                <a:cubicBezTo>
                  <a:pt x="30445533" y="563708"/>
                  <a:pt x="30476893" y="532312"/>
                  <a:pt x="30500209" y="492866"/>
                </a:cubicBezTo>
                <a:cubicBezTo>
                  <a:pt x="30523529" y="453420"/>
                  <a:pt x="30535461" y="409266"/>
                  <a:pt x="30536021" y="360401"/>
                </a:cubicBezTo>
                <a:cubicBezTo>
                  <a:pt x="30535461" y="311537"/>
                  <a:pt x="30523529" y="267381"/>
                  <a:pt x="30500209" y="227937"/>
                </a:cubicBezTo>
                <a:cubicBezTo>
                  <a:pt x="30476893" y="188492"/>
                  <a:pt x="30445533" y="157095"/>
                  <a:pt x="30406133" y="133754"/>
                </a:cubicBezTo>
                <a:cubicBezTo>
                  <a:pt x="30366733" y="110409"/>
                  <a:pt x="30322625" y="98461"/>
                  <a:pt x="30273817" y="97904"/>
                </a:cubicBezTo>
                <a:cubicBezTo>
                  <a:pt x="30225005" y="98461"/>
                  <a:pt x="30180901" y="110409"/>
                  <a:pt x="30141501" y="133754"/>
                </a:cubicBezTo>
                <a:cubicBezTo>
                  <a:pt x="30102097" y="157095"/>
                  <a:pt x="30070737" y="188492"/>
                  <a:pt x="30047421" y="227937"/>
                </a:cubicBezTo>
                <a:lnTo>
                  <a:pt x="30042801" y="245022"/>
                </a:lnTo>
                <a:lnTo>
                  <a:pt x="15319013" y="245022"/>
                </a:lnTo>
                <a:lnTo>
                  <a:pt x="15319013" y="475784"/>
                </a:lnTo>
                <a:lnTo>
                  <a:pt x="30042801" y="475784"/>
                </a:lnTo>
                <a:lnTo>
                  <a:pt x="30047421" y="492866"/>
                </a:lnTo>
                <a:cubicBezTo>
                  <a:pt x="30070737" y="532312"/>
                  <a:pt x="30102097" y="563708"/>
                  <a:pt x="30141501" y="587050"/>
                </a:cubicBezTo>
                <a:cubicBezTo>
                  <a:pt x="30180901" y="610394"/>
                  <a:pt x="30225005" y="622345"/>
                  <a:pt x="30273817" y="622902"/>
                </a:cubicBezTo>
                <a:close/>
                <a:moveTo>
                  <a:pt x="360001" y="720806"/>
                </a:moveTo>
                <a:cubicBezTo>
                  <a:pt x="427017" y="720041"/>
                  <a:pt x="487574" y="703633"/>
                  <a:pt x="541668" y="671582"/>
                </a:cubicBezTo>
                <a:cubicBezTo>
                  <a:pt x="595764" y="639534"/>
                  <a:pt x="638823" y="596428"/>
                  <a:pt x="670834" y="542270"/>
                </a:cubicBezTo>
                <a:lnTo>
                  <a:pt x="698872" y="475784"/>
                </a:lnTo>
                <a:lnTo>
                  <a:pt x="15313197" y="475784"/>
                </a:lnTo>
                <a:lnTo>
                  <a:pt x="15313197" y="245022"/>
                </a:lnTo>
                <a:lnTo>
                  <a:pt x="698874" y="245022"/>
                </a:lnTo>
                <a:lnTo>
                  <a:pt x="670834" y="178532"/>
                </a:lnTo>
                <a:cubicBezTo>
                  <a:pt x="638823" y="124375"/>
                  <a:pt x="595764" y="81268"/>
                  <a:pt x="541668" y="49221"/>
                </a:cubicBezTo>
                <a:cubicBezTo>
                  <a:pt x="487574" y="17170"/>
                  <a:pt x="427017" y="765"/>
                  <a:pt x="360001" y="0"/>
                </a:cubicBezTo>
                <a:cubicBezTo>
                  <a:pt x="292988" y="765"/>
                  <a:pt x="232434" y="17170"/>
                  <a:pt x="178337" y="49221"/>
                </a:cubicBezTo>
                <a:cubicBezTo>
                  <a:pt x="124239" y="81268"/>
                  <a:pt x="81181" y="124375"/>
                  <a:pt x="49169" y="178532"/>
                </a:cubicBezTo>
                <a:cubicBezTo>
                  <a:pt x="17155" y="232687"/>
                  <a:pt x="765" y="293312"/>
                  <a:pt x="0" y="360401"/>
                </a:cubicBezTo>
                <a:cubicBezTo>
                  <a:pt x="765" y="427491"/>
                  <a:pt x="17155" y="488113"/>
                  <a:pt x="49169" y="542270"/>
                </a:cubicBezTo>
                <a:cubicBezTo>
                  <a:pt x="81181" y="596428"/>
                  <a:pt x="124239" y="639534"/>
                  <a:pt x="178337" y="671582"/>
                </a:cubicBezTo>
                <a:cubicBezTo>
                  <a:pt x="232434" y="703633"/>
                  <a:pt x="292988" y="720041"/>
                  <a:pt x="360001" y="720806"/>
                </a:cubicBezTo>
                <a:close/>
              </a:path>
            </a:pathLst>
          </a:custGeom>
          <a:gradFill>
            <a:gsLst>
              <a:gs pos="50000">
                <a:schemeClr val="accent5"/>
              </a:gs>
              <a:gs pos="7000">
                <a:schemeClr val="accent4"/>
              </a:gs>
              <a:gs pos="94000">
                <a:schemeClr val="accent1"/>
              </a:gs>
            </a:gsLst>
            <a:lin ang="0" scaled="0"/>
          </a:gra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a:p>
        </p:txBody>
      </p:sp>
      <p:sp>
        <p:nvSpPr>
          <p:cNvPr id="4" name="Полилиния: фигура 3">
            <a:extLst>
              <a:ext uri="{FF2B5EF4-FFF2-40B4-BE49-F238E27FC236}">
                <a16:creationId xmlns:a16="http://schemas.microsoft.com/office/drawing/2014/main" id="{3C90C14A-9630-4513-96FD-82DDE0CAC4BE}"/>
              </a:ext>
            </a:extLst>
          </p:cNvPr>
          <p:cNvSpPr/>
          <p:nvPr userDrawn="1"/>
        </p:nvSpPr>
        <p:spPr>
          <a:xfrm>
            <a:off x="-15578667" y="-10429323"/>
            <a:ext cx="43349333" cy="32303813"/>
          </a:xfrm>
          <a:custGeom>
            <a:avLst/>
            <a:gdLst>
              <a:gd name="connsiteX0" fmla="*/ 23368001 w 65024000"/>
              <a:gd name="connsiteY0" fmla="*/ 15646402 h 48463199"/>
              <a:gd name="connsiteX1" fmla="*/ 23368001 w 65024000"/>
              <a:gd name="connsiteY1" fmla="*/ 25934983 h 48463199"/>
              <a:gd name="connsiteX2" fmla="*/ 41656000 w 65024000"/>
              <a:gd name="connsiteY2" fmla="*/ 25934983 h 48463199"/>
              <a:gd name="connsiteX3" fmla="*/ 41656000 w 65024000"/>
              <a:gd name="connsiteY3" fmla="*/ 15646402 h 48463199"/>
              <a:gd name="connsiteX4" fmla="*/ 0 w 65024000"/>
              <a:gd name="connsiteY4" fmla="*/ 0 h 48463199"/>
              <a:gd name="connsiteX5" fmla="*/ 65024000 w 65024000"/>
              <a:gd name="connsiteY5" fmla="*/ 0 h 48463199"/>
              <a:gd name="connsiteX6" fmla="*/ 65024000 w 65024000"/>
              <a:gd name="connsiteY6" fmla="*/ 36677599 h 48463199"/>
              <a:gd name="connsiteX7" fmla="*/ 65024000 w 65024000"/>
              <a:gd name="connsiteY7" fmla="*/ 41581391 h 48463199"/>
              <a:gd name="connsiteX8" fmla="*/ 65024000 w 65024000"/>
              <a:gd name="connsiteY8" fmla="*/ 48463199 h 48463199"/>
              <a:gd name="connsiteX9" fmla="*/ 0 w 65024000"/>
              <a:gd name="connsiteY9" fmla="*/ 48463199 h 48463199"/>
              <a:gd name="connsiteX10" fmla="*/ 0 w 65024000"/>
              <a:gd name="connsiteY10" fmla="*/ 41581391 h 48463199"/>
              <a:gd name="connsiteX11" fmla="*/ 0 w 65024000"/>
              <a:gd name="connsiteY11" fmla="*/ 36677599 h 4846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024000" h="48463199">
                <a:moveTo>
                  <a:pt x="23368001" y="15646402"/>
                </a:moveTo>
                <a:lnTo>
                  <a:pt x="23368001" y="25934983"/>
                </a:lnTo>
                <a:lnTo>
                  <a:pt x="41656000" y="25934983"/>
                </a:lnTo>
                <a:lnTo>
                  <a:pt x="41656000" y="15646402"/>
                </a:lnTo>
                <a:close/>
                <a:moveTo>
                  <a:pt x="0" y="0"/>
                </a:moveTo>
                <a:lnTo>
                  <a:pt x="65024000" y="0"/>
                </a:lnTo>
                <a:lnTo>
                  <a:pt x="65024000" y="36677599"/>
                </a:lnTo>
                <a:lnTo>
                  <a:pt x="65024000" y="41581391"/>
                </a:lnTo>
                <a:lnTo>
                  <a:pt x="65024000" y="48463199"/>
                </a:lnTo>
                <a:lnTo>
                  <a:pt x="0" y="48463199"/>
                </a:lnTo>
                <a:lnTo>
                  <a:pt x="0" y="41581391"/>
                </a:lnTo>
                <a:lnTo>
                  <a:pt x="0" y="36677599"/>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Tree>
    <p:extLst>
      <p:ext uri="{BB962C8B-B14F-4D97-AF65-F5344CB8AC3E}">
        <p14:creationId xmlns:p14="http://schemas.microsoft.com/office/powerpoint/2010/main" val="31772966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melines (17-05-22)-03">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C999BE4A-31C9-4A0E-953F-F60EE7A8DA55}"/>
              </a:ext>
            </a:extLst>
          </p:cNvPr>
          <p:cNvSpPr/>
          <p:nvPr userDrawn="1"/>
        </p:nvSpPr>
        <p:spPr>
          <a:xfrm>
            <a:off x="-487" y="0"/>
            <a:ext cx="12192487" cy="6858000"/>
          </a:xfrm>
          <a:prstGeom prst="rect">
            <a:avLst/>
          </a:prstGeom>
          <a:solidFill>
            <a:srgbClr val="EEF0F6"/>
          </a:solidFill>
          <a:ln>
            <a:noFill/>
          </a:ln>
        </p:spPr>
        <p:txBody>
          <a:bodyPr vert="horz" wrap="square" lIns="60951" tIns="30475" rIns="60951" bIns="30475" numCol="1" anchor="t" anchorCtr="0" compatLnSpc="1">
            <a:prstTxWarp prst="textNoShape">
              <a:avLst/>
            </a:prstTxWarp>
          </a:bodyPr>
          <a:lstStyle/>
          <a:p>
            <a:pPr lvl="0"/>
            <a:endParaRPr lang="ru-RU" sz="1200">
              <a:solidFill>
                <a:schemeClr val="tx1"/>
              </a:solidFill>
              <a:latin typeface="Calibri" panose="020F0502020204030204" pitchFamily="34" charset="0"/>
            </a:endParaRPr>
          </a:p>
        </p:txBody>
      </p:sp>
    </p:spTree>
    <p:extLst>
      <p:ext uri="{BB962C8B-B14F-4D97-AF65-F5344CB8AC3E}">
        <p14:creationId xmlns:p14="http://schemas.microsoft.com/office/powerpoint/2010/main" val="17898017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ortfolio (29-06-22)-04">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4CA4746D-7EE8-4333-8508-C843ADE47ECD}"/>
              </a:ext>
            </a:extLst>
          </p:cNvPr>
          <p:cNvSpPr/>
          <p:nvPr userDrawn="1"/>
        </p:nvSpPr>
        <p:spPr>
          <a:xfrm>
            <a:off x="0" y="0"/>
            <a:ext cx="12192000" cy="6858000"/>
          </a:xfrm>
          <a:prstGeom prst="rect">
            <a:avLst/>
          </a:prstGeom>
          <a:gradFill flip="none" rotWithShape="1">
            <a:gsLst>
              <a:gs pos="14000">
                <a:schemeClr val="accent1"/>
              </a:gs>
              <a:gs pos="51000">
                <a:schemeClr val="accent5"/>
              </a:gs>
              <a:gs pos="90000">
                <a:schemeClr val="accent4"/>
              </a:gs>
            </a:gsLst>
            <a:lin ang="42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11" name="Полилиния: фигура 10">
            <a:extLst>
              <a:ext uri="{FF2B5EF4-FFF2-40B4-BE49-F238E27FC236}">
                <a16:creationId xmlns:a16="http://schemas.microsoft.com/office/drawing/2014/main" id="{83C44486-C2C0-49BB-A9C8-5B2C073007D5}"/>
              </a:ext>
            </a:extLst>
          </p:cNvPr>
          <p:cNvSpPr/>
          <p:nvPr userDrawn="1"/>
        </p:nvSpPr>
        <p:spPr>
          <a:xfrm>
            <a:off x="1" y="1"/>
            <a:ext cx="11582399" cy="6857996"/>
          </a:xfrm>
          <a:custGeom>
            <a:avLst/>
            <a:gdLst>
              <a:gd name="connsiteX0" fmla="*/ 0 w 17373599"/>
              <a:gd name="connsiteY0" fmla="*/ 0 h 10288582"/>
              <a:gd name="connsiteX1" fmla="*/ 17373599 w 17373599"/>
              <a:gd name="connsiteY1" fmla="*/ 0 h 10288582"/>
              <a:gd name="connsiteX2" fmla="*/ 17373599 w 17373599"/>
              <a:gd name="connsiteY2" fmla="*/ 5 h 10288582"/>
              <a:gd name="connsiteX3" fmla="*/ 15180032 w 17373599"/>
              <a:gd name="connsiteY3" fmla="*/ 5 h 10288582"/>
              <a:gd name="connsiteX4" fmla="*/ 15058924 w 17373599"/>
              <a:gd name="connsiteY4" fmla="*/ 222270 h 10288582"/>
              <a:gd name="connsiteX5" fmla="*/ 14728430 w 17373599"/>
              <a:gd name="connsiteY5" fmla="*/ 822547 h 10288582"/>
              <a:gd name="connsiteX6" fmla="*/ 14079460 w 17373599"/>
              <a:gd name="connsiteY6" fmla="*/ 2074992 h 10288582"/>
              <a:gd name="connsiteX7" fmla="*/ 13433092 w 17373599"/>
              <a:gd name="connsiteY7" fmla="*/ 3349717 h 10288582"/>
              <a:gd name="connsiteX8" fmla="*/ 12792182 w 17373599"/>
              <a:gd name="connsiteY8" fmla="*/ 4620682 h 10288582"/>
              <a:gd name="connsiteX9" fmla="*/ 12143208 w 17373599"/>
              <a:gd name="connsiteY9" fmla="*/ 5873120 h 10288582"/>
              <a:gd name="connsiteX10" fmla="*/ 11819474 w 17373599"/>
              <a:gd name="connsiteY10" fmla="*/ 6480782 h 10288582"/>
              <a:gd name="connsiteX11" fmla="*/ 11488989 w 17373599"/>
              <a:gd name="connsiteY11" fmla="*/ 7081047 h 10288582"/>
              <a:gd name="connsiteX12" fmla="*/ 11166801 w 17373599"/>
              <a:gd name="connsiteY12" fmla="*/ 7651548 h 10288582"/>
              <a:gd name="connsiteX13" fmla="*/ 10831079 w 17373599"/>
              <a:gd name="connsiteY13" fmla="*/ 8207293 h 10288582"/>
              <a:gd name="connsiteX14" fmla="*/ 10496886 w 17373599"/>
              <a:gd name="connsiteY14" fmla="*/ 8725863 h 10288582"/>
              <a:gd name="connsiteX15" fmla="*/ 10155930 w 17373599"/>
              <a:gd name="connsiteY15" fmla="*/ 9237089 h 10288582"/>
              <a:gd name="connsiteX16" fmla="*/ 9816502 w 17373599"/>
              <a:gd name="connsiteY16" fmla="*/ 9711132 h 10288582"/>
              <a:gd name="connsiteX17" fmla="*/ 9467704 w 17373599"/>
              <a:gd name="connsiteY17" fmla="*/ 10155533 h 10288582"/>
              <a:gd name="connsiteX18" fmla="*/ 9351351 w 17373599"/>
              <a:gd name="connsiteY18" fmla="*/ 10288582 h 10288582"/>
              <a:gd name="connsiteX19" fmla="*/ 0 w 17373599"/>
              <a:gd name="connsiteY19" fmla="*/ 10288582 h 102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373599" h="10288582">
                <a:moveTo>
                  <a:pt x="0" y="0"/>
                </a:moveTo>
                <a:lnTo>
                  <a:pt x="17373599" y="0"/>
                </a:lnTo>
                <a:lnTo>
                  <a:pt x="17373599" y="5"/>
                </a:lnTo>
                <a:lnTo>
                  <a:pt x="15180032" y="5"/>
                </a:lnTo>
                <a:lnTo>
                  <a:pt x="15058924" y="222270"/>
                </a:lnTo>
                <a:lnTo>
                  <a:pt x="14728430" y="822547"/>
                </a:lnTo>
                <a:lnTo>
                  <a:pt x="14079460" y="2074992"/>
                </a:lnTo>
                <a:lnTo>
                  <a:pt x="13433092" y="3349717"/>
                </a:lnTo>
                <a:lnTo>
                  <a:pt x="12792182" y="4620682"/>
                </a:lnTo>
                <a:lnTo>
                  <a:pt x="12143208" y="5873120"/>
                </a:lnTo>
                <a:lnTo>
                  <a:pt x="11819474" y="6480782"/>
                </a:lnTo>
                <a:lnTo>
                  <a:pt x="11488989" y="7081047"/>
                </a:lnTo>
                <a:lnTo>
                  <a:pt x="11166801" y="7651548"/>
                </a:lnTo>
                <a:lnTo>
                  <a:pt x="10831079" y="8207293"/>
                </a:lnTo>
                <a:lnTo>
                  <a:pt x="10496886" y="8725863"/>
                </a:lnTo>
                <a:lnTo>
                  <a:pt x="10155930" y="9237089"/>
                </a:lnTo>
                <a:lnTo>
                  <a:pt x="9816502" y="9711132"/>
                </a:lnTo>
                <a:lnTo>
                  <a:pt x="9467704" y="10155533"/>
                </a:lnTo>
                <a:lnTo>
                  <a:pt x="9351351" y="10288582"/>
                </a:lnTo>
                <a:lnTo>
                  <a:pt x="0" y="10288582"/>
                </a:lnTo>
                <a:close/>
              </a:path>
            </a:pathLst>
          </a:custGeom>
          <a:gradFill>
            <a:gsLst>
              <a:gs pos="64000">
                <a:schemeClr val="accent1">
                  <a:alpha val="0"/>
                </a:schemeClr>
              </a:gs>
              <a:gs pos="0">
                <a:schemeClr val="accent1"/>
              </a:gs>
            </a:gsLst>
            <a:lin ang="21594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dirty="0"/>
          </a:p>
        </p:txBody>
      </p:sp>
      <p:sp>
        <p:nvSpPr>
          <p:cNvPr id="12" name="Полилиния: фигура 11">
            <a:extLst>
              <a:ext uri="{FF2B5EF4-FFF2-40B4-BE49-F238E27FC236}">
                <a16:creationId xmlns:a16="http://schemas.microsoft.com/office/drawing/2014/main" id="{A06D96F5-8726-4104-B5EB-A8EC7AAF5577}"/>
              </a:ext>
            </a:extLst>
          </p:cNvPr>
          <p:cNvSpPr/>
          <p:nvPr userDrawn="1"/>
        </p:nvSpPr>
        <p:spPr>
          <a:xfrm>
            <a:off x="2" y="2201006"/>
            <a:ext cx="12191999" cy="4656992"/>
          </a:xfrm>
          <a:custGeom>
            <a:avLst/>
            <a:gdLst>
              <a:gd name="connsiteX0" fmla="*/ 18287999 w 18287999"/>
              <a:gd name="connsiteY0" fmla="*/ 0 h 6986567"/>
              <a:gd name="connsiteX1" fmla="*/ 18287999 w 18287999"/>
              <a:gd name="connsiteY1" fmla="*/ 6986567 h 6986567"/>
              <a:gd name="connsiteX2" fmla="*/ 0 w 18287999"/>
              <a:gd name="connsiteY2" fmla="*/ 6986567 h 6986567"/>
              <a:gd name="connsiteX3" fmla="*/ 0 w 18287999"/>
              <a:gd name="connsiteY3" fmla="*/ 4532696 h 6986567"/>
              <a:gd name="connsiteX4" fmla="*/ 370757 w 18287999"/>
              <a:gd name="connsiteY4" fmla="*/ 4577208 h 6986567"/>
              <a:gd name="connsiteX5" fmla="*/ 615737 w 18287999"/>
              <a:gd name="connsiteY5" fmla="*/ 4602007 h 6986567"/>
              <a:gd name="connsiteX6" fmla="*/ 856707 w 18287999"/>
              <a:gd name="connsiteY6" fmla="*/ 4624993 h 6986567"/>
              <a:gd name="connsiteX7" fmla="*/ 1096118 w 18287999"/>
              <a:gd name="connsiteY7" fmla="*/ 4642525 h 6986567"/>
              <a:gd name="connsiteX8" fmla="*/ 1333979 w 18287999"/>
              <a:gd name="connsiteY8" fmla="*/ 4654594 h 6986567"/>
              <a:gd name="connsiteX9" fmla="*/ 1572755 w 18287999"/>
              <a:gd name="connsiteY9" fmla="*/ 4657548 h 6986567"/>
              <a:gd name="connsiteX10" fmla="*/ 1807511 w 18287999"/>
              <a:gd name="connsiteY10" fmla="*/ 4658693 h 6986567"/>
              <a:gd name="connsiteX11" fmla="*/ 2043176 w 18287999"/>
              <a:gd name="connsiteY11" fmla="*/ 4650726 h 6986567"/>
              <a:gd name="connsiteX12" fmla="*/ 2273274 w 18287999"/>
              <a:gd name="connsiteY12" fmla="*/ 4635491 h 6986567"/>
              <a:gd name="connsiteX13" fmla="*/ 2503511 w 18287999"/>
              <a:gd name="connsiteY13" fmla="*/ 4608409 h 6986567"/>
              <a:gd name="connsiteX14" fmla="*/ 2725716 w 18287999"/>
              <a:gd name="connsiteY14" fmla="*/ 4577714 h 6986567"/>
              <a:gd name="connsiteX15" fmla="*/ 2949743 w 18287999"/>
              <a:gd name="connsiteY15" fmla="*/ 4528787 h 6986567"/>
              <a:gd name="connsiteX16" fmla="*/ 3168197 w 18287999"/>
              <a:gd name="connsiteY16" fmla="*/ 4472592 h 6986567"/>
              <a:gd name="connsiteX17" fmla="*/ 3386789 w 18287999"/>
              <a:gd name="connsiteY17" fmla="*/ 4404556 h 6986567"/>
              <a:gd name="connsiteX18" fmla="*/ 3599819 w 18287999"/>
              <a:gd name="connsiteY18" fmla="*/ 4329244 h 6986567"/>
              <a:gd name="connsiteX19" fmla="*/ 3811415 w 18287999"/>
              <a:gd name="connsiteY19" fmla="*/ 4236634 h 6986567"/>
              <a:gd name="connsiteX20" fmla="*/ 4014995 w 18287999"/>
              <a:gd name="connsiteY20" fmla="*/ 4140402 h 6986567"/>
              <a:gd name="connsiteX21" fmla="*/ 4221942 w 18287999"/>
              <a:gd name="connsiteY21" fmla="*/ 4031408 h 6986567"/>
              <a:gd name="connsiteX22" fmla="*/ 4423326 w 18287999"/>
              <a:gd name="connsiteY22" fmla="*/ 3915144 h 6986567"/>
              <a:gd name="connsiteX23" fmla="*/ 4625621 w 18287999"/>
              <a:gd name="connsiteY23" fmla="*/ 3789760 h 6986567"/>
              <a:gd name="connsiteX24" fmla="*/ 4823899 w 18287999"/>
              <a:gd name="connsiteY24" fmla="*/ 3662575 h 6986567"/>
              <a:gd name="connsiteX25" fmla="*/ 5023086 w 18287999"/>
              <a:gd name="connsiteY25" fmla="*/ 3526273 h 6986567"/>
              <a:gd name="connsiteX26" fmla="*/ 5214242 w 18287999"/>
              <a:gd name="connsiteY26" fmla="*/ 3386351 h 6986567"/>
              <a:gd name="connsiteX27" fmla="*/ 5410324 w 18287999"/>
              <a:gd name="connsiteY27" fmla="*/ 3239129 h 6986567"/>
              <a:gd name="connsiteX28" fmla="*/ 5602397 w 18287999"/>
              <a:gd name="connsiteY28" fmla="*/ 3090093 h 6986567"/>
              <a:gd name="connsiteX29" fmla="*/ 5987440 w 18287999"/>
              <a:gd name="connsiteY29" fmla="*/ 2782919 h 6986567"/>
              <a:gd name="connsiteX30" fmla="*/ 6367695 w 18287999"/>
              <a:gd name="connsiteY30" fmla="*/ 2471201 h 6986567"/>
              <a:gd name="connsiteX31" fmla="*/ 6751192 w 18287999"/>
              <a:gd name="connsiteY31" fmla="*/ 2158560 h 6986567"/>
              <a:gd name="connsiteX32" fmla="*/ 7136233 w 18287999"/>
              <a:gd name="connsiteY32" fmla="*/ 1851384 h 6986567"/>
              <a:gd name="connsiteX33" fmla="*/ 7332318 w 18287999"/>
              <a:gd name="connsiteY33" fmla="*/ 1704161 h 6986567"/>
              <a:gd name="connsiteX34" fmla="*/ 7525158 w 18287999"/>
              <a:gd name="connsiteY34" fmla="*/ 1557861 h 6986567"/>
              <a:gd name="connsiteX35" fmla="*/ 7718779 w 18287999"/>
              <a:gd name="connsiteY35" fmla="*/ 1414290 h 6986567"/>
              <a:gd name="connsiteX36" fmla="*/ 7914730 w 18287999"/>
              <a:gd name="connsiteY36" fmla="*/ 1278909 h 6986567"/>
              <a:gd name="connsiteX37" fmla="*/ 8116247 w 18287999"/>
              <a:gd name="connsiteY37" fmla="*/ 1150797 h 6986567"/>
              <a:gd name="connsiteX38" fmla="*/ 8315298 w 18287999"/>
              <a:gd name="connsiteY38" fmla="*/ 1026339 h 6986567"/>
              <a:gd name="connsiteX39" fmla="*/ 8520698 w 18287999"/>
              <a:gd name="connsiteY39" fmla="*/ 911882 h 6986567"/>
              <a:gd name="connsiteX40" fmla="*/ 8723627 w 18287999"/>
              <a:gd name="connsiteY40" fmla="*/ 801079 h 6986567"/>
              <a:gd name="connsiteX41" fmla="*/ 8933683 w 18287999"/>
              <a:gd name="connsiteY41" fmla="*/ 703002 h 6986567"/>
              <a:gd name="connsiteX42" fmla="*/ 9140365 w 18287999"/>
              <a:gd name="connsiteY42" fmla="*/ 617694 h 6986567"/>
              <a:gd name="connsiteX43" fmla="*/ 9355074 w 18287999"/>
              <a:gd name="connsiteY43" fmla="*/ 536003 h 6986567"/>
              <a:gd name="connsiteX44" fmla="*/ 9570427 w 18287999"/>
              <a:gd name="connsiteY44" fmla="*/ 468886 h 6986567"/>
              <a:gd name="connsiteX45" fmla="*/ 9792126 w 18287999"/>
              <a:gd name="connsiteY45" fmla="*/ 411769 h 6986567"/>
              <a:gd name="connsiteX46" fmla="*/ 10014461 w 18287999"/>
              <a:gd name="connsiteY46" fmla="*/ 369231 h 6986567"/>
              <a:gd name="connsiteX47" fmla="*/ 10241591 w 18287999"/>
              <a:gd name="connsiteY47" fmla="*/ 331224 h 6986567"/>
              <a:gd name="connsiteX48" fmla="*/ 10465348 w 18287999"/>
              <a:gd name="connsiteY48" fmla="*/ 305989 h 6986567"/>
              <a:gd name="connsiteX49" fmla="*/ 10699463 w 18287999"/>
              <a:gd name="connsiteY49" fmla="*/ 292563 h 6986567"/>
              <a:gd name="connsiteX50" fmla="*/ 10931114 w 18287999"/>
              <a:gd name="connsiteY50" fmla="*/ 282785 h 6986567"/>
              <a:gd name="connsiteX51" fmla="*/ 11169111 w 18287999"/>
              <a:gd name="connsiteY51" fmla="*/ 283011 h 6986567"/>
              <a:gd name="connsiteX52" fmla="*/ 11404644 w 18287999"/>
              <a:gd name="connsiteY52" fmla="*/ 286887 h 6986567"/>
              <a:gd name="connsiteX53" fmla="*/ 11645745 w 18287999"/>
              <a:gd name="connsiteY53" fmla="*/ 298035 h 6986567"/>
              <a:gd name="connsiteX54" fmla="*/ 11882695 w 18287999"/>
              <a:gd name="connsiteY54" fmla="*/ 319213 h 6986567"/>
              <a:gd name="connsiteX55" fmla="*/ 12126899 w 18287999"/>
              <a:gd name="connsiteY55" fmla="*/ 341285 h 6986567"/>
              <a:gd name="connsiteX56" fmla="*/ 12367865 w 18287999"/>
              <a:gd name="connsiteY56" fmla="*/ 364274 h 6986567"/>
              <a:gd name="connsiteX57" fmla="*/ 12856917 w 18287999"/>
              <a:gd name="connsiteY57" fmla="*/ 422987 h 6986567"/>
              <a:gd name="connsiteX58" fmla="*/ 13344283 w 18287999"/>
              <a:gd name="connsiteY58" fmla="*/ 488079 h 6986567"/>
              <a:gd name="connsiteX59" fmla="*/ 13834886 w 18287999"/>
              <a:gd name="connsiteY59" fmla="*/ 552253 h 6986567"/>
              <a:gd name="connsiteX60" fmla="*/ 14323938 w 18287999"/>
              <a:gd name="connsiteY60" fmla="*/ 610966 h 6986567"/>
              <a:gd name="connsiteX61" fmla="*/ 14568917 w 18287999"/>
              <a:gd name="connsiteY61" fmla="*/ 635766 h 6986567"/>
              <a:gd name="connsiteX62" fmla="*/ 14809887 w 18287999"/>
              <a:gd name="connsiteY62" fmla="*/ 658755 h 6986567"/>
              <a:gd name="connsiteX63" fmla="*/ 15049301 w 18287999"/>
              <a:gd name="connsiteY63" fmla="*/ 676285 h 6986567"/>
              <a:gd name="connsiteX64" fmla="*/ 15287163 w 18287999"/>
              <a:gd name="connsiteY64" fmla="*/ 688355 h 6986567"/>
              <a:gd name="connsiteX65" fmla="*/ 15525933 w 18287999"/>
              <a:gd name="connsiteY65" fmla="*/ 691312 h 6986567"/>
              <a:gd name="connsiteX66" fmla="*/ 15760693 w 18287999"/>
              <a:gd name="connsiteY66" fmla="*/ 692454 h 6986567"/>
              <a:gd name="connsiteX67" fmla="*/ 15996355 w 18287999"/>
              <a:gd name="connsiteY67" fmla="*/ 684488 h 6986567"/>
              <a:gd name="connsiteX68" fmla="*/ 16226457 w 18287999"/>
              <a:gd name="connsiteY68" fmla="*/ 669250 h 6986567"/>
              <a:gd name="connsiteX69" fmla="*/ 16456689 w 18287999"/>
              <a:gd name="connsiteY69" fmla="*/ 642171 h 6986567"/>
              <a:gd name="connsiteX70" fmla="*/ 16678899 w 18287999"/>
              <a:gd name="connsiteY70" fmla="*/ 611471 h 6986567"/>
              <a:gd name="connsiteX71" fmla="*/ 16902923 w 18287999"/>
              <a:gd name="connsiteY71" fmla="*/ 562547 h 6986567"/>
              <a:gd name="connsiteX72" fmla="*/ 17121377 w 18287999"/>
              <a:gd name="connsiteY72" fmla="*/ 506350 h 6986567"/>
              <a:gd name="connsiteX73" fmla="*/ 17339967 w 18287999"/>
              <a:gd name="connsiteY73" fmla="*/ 438316 h 6986567"/>
              <a:gd name="connsiteX74" fmla="*/ 17552995 w 18287999"/>
              <a:gd name="connsiteY74" fmla="*/ 363007 h 6986567"/>
              <a:gd name="connsiteX75" fmla="*/ 17764597 w 18287999"/>
              <a:gd name="connsiteY75" fmla="*/ 270392 h 6986567"/>
              <a:gd name="connsiteX76" fmla="*/ 17968177 w 18287999"/>
              <a:gd name="connsiteY76" fmla="*/ 174160 h 6986567"/>
              <a:gd name="connsiteX77" fmla="*/ 18175125 w 18287999"/>
              <a:gd name="connsiteY77" fmla="*/ 65168 h 698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8287999" h="6986567">
                <a:moveTo>
                  <a:pt x="18287999" y="0"/>
                </a:moveTo>
                <a:lnTo>
                  <a:pt x="18287999" y="6986567"/>
                </a:lnTo>
                <a:lnTo>
                  <a:pt x="0" y="6986567"/>
                </a:lnTo>
                <a:lnTo>
                  <a:pt x="0" y="4532696"/>
                </a:lnTo>
                <a:lnTo>
                  <a:pt x="370757" y="4577208"/>
                </a:lnTo>
                <a:lnTo>
                  <a:pt x="615737" y="4602007"/>
                </a:lnTo>
                <a:lnTo>
                  <a:pt x="856707" y="4624993"/>
                </a:lnTo>
                <a:lnTo>
                  <a:pt x="1096118" y="4642525"/>
                </a:lnTo>
                <a:lnTo>
                  <a:pt x="1333979" y="4654594"/>
                </a:lnTo>
                <a:lnTo>
                  <a:pt x="1572755" y="4657548"/>
                </a:lnTo>
                <a:lnTo>
                  <a:pt x="1807511" y="4658693"/>
                </a:lnTo>
                <a:lnTo>
                  <a:pt x="2043176" y="4650726"/>
                </a:lnTo>
                <a:lnTo>
                  <a:pt x="2273274" y="4635491"/>
                </a:lnTo>
                <a:lnTo>
                  <a:pt x="2503511" y="4608409"/>
                </a:lnTo>
                <a:lnTo>
                  <a:pt x="2725716" y="4577714"/>
                </a:lnTo>
                <a:lnTo>
                  <a:pt x="2949743" y="4528787"/>
                </a:lnTo>
                <a:lnTo>
                  <a:pt x="3168197" y="4472592"/>
                </a:lnTo>
                <a:lnTo>
                  <a:pt x="3386789" y="4404556"/>
                </a:lnTo>
                <a:lnTo>
                  <a:pt x="3599819" y="4329244"/>
                </a:lnTo>
                <a:lnTo>
                  <a:pt x="3811415" y="4236634"/>
                </a:lnTo>
                <a:lnTo>
                  <a:pt x="4014995" y="4140402"/>
                </a:lnTo>
                <a:lnTo>
                  <a:pt x="4221942" y="4031408"/>
                </a:lnTo>
                <a:lnTo>
                  <a:pt x="4423326" y="3915144"/>
                </a:lnTo>
                <a:lnTo>
                  <a:pt x="4625621" y="3789760"/>
                </a:lnTo>
                <a:lnTo>
                  <a:pt x="4823899" y="3662575"/>
                </a:lnTo>
                <a:lnTo>
                  <a:pt x="5023086" y="3526273"/>
                </a:lnTo>
                <a:lnTo>
                  <a:pt x="5214242" y="3386351"/>
                </a:lnTo>
                <a:lnTo>
                  <a:pt x="5410324" y="3239129"/>
                </a:lnTo>
                <a:lnTo>
                  <a:pt x="5602397" y="3090093"/>
                </a:lnTo>
                <a:lnTo>
                  <a:pt x="5987440" y="2782919"/>
                </a:lnTo>
                <a:lnTo>
                  <a:pt x="6367695" y="2471201"/>
                </a:lnTo>
                <a:lnTo>
                  <a:pt x="6751192" y="2158560"/>
                </a:lnTo>
                <a:lnTo>
                  <a:pt x="7136233" y="1851384"/>
                </a:lnTo>
                <a:lnTo>
                  <a:pt x="7332318" y="1704161"/>
                </a:lnTo>
                <a:lnTo>
                  <a:pt x="7525158" y="1557861"/>
                </a:lnTo>
                <a:lnTo>
                  <a:pt x="7718779" y="1414290"/>
                </a:lnTo>
                <a:lnTo>
                  <a:pt x="7914730" y="1278909"/>
                </a:lnTo>
                <a:lnTo>
                  <a:pt x="8116247" y="1150797"/>
                </a:lnTo>
                <a:lnTo>
                  <a:pt x="8315298" y="1026339"/>
                </a:lnTo>
                <a:lnTo>
                  <a:pt x="8520698" y="911882"/>
                </a:lnTo>
                <a:lnTo>
                  <a:pt x="8723627" y="801079"/>
                </a:lnTo>
                <a:lnTo>
                  <a:pt x="8933683" y="703002"/>
                </a:lnTo>
                <a:lnTo>
                  <a:pt x="9140365" y="617694"/>
                </a:lnTo>
                <a:lnTo>
                  <a:pt x="9355074" y="536003"/>
                </a:lnTo>
                <a:lnTo>
                  <a:pt x="9570427" y="468886"/>
                </a:lnTo>
                <a:lnTo>
                  <a:pt x="9792126" y="411769"/>
                </a:lnTo>
                <a:lnTo>
                  <a:pt x="10014461" y="369231"/>
                </a:lnTo>
                <a:lnTo>
                  <a:pt x="10241591" y="331224"/>
                </a:lnTo>
                <a:lnTo>
                  <a:pt x="10465348" y="305989"/>
                </a:lnTo>
                <a:lnTo>
                  <a:pt x="10699463" y="292563"/>
                </a:lnTo>
                <a:lnTo>
                  <a:pt x="10931114" y="282785"/>
                </a:lnTo>
                <a:lnTo>
                  <a:pt x="11169111" y="283011"/>
                </a:lnTo>
                <a:lnTo>
                  <a:pt x="11404644" y="286887"/>
                </a:lnTo>
                <a:lnTo>
                  <a:pt x="11645745" y="298035"/>
                </a:lnTo>
                <a:lnTo>
                  <a:pt x="11882695" y="319213"/>
                </a:lnTo>
                <a:lnTo>
                  <a:pt x="12126899" y="341285"/>
                </a:lnTo>
                <a:lnTo>
                  <a:pt x="12367865" y="364274"/>
                </a:lnTo>
                <a:lnTo>
                  <a:pt x="12856917" y="422987"/>
                </a:lnTo>
                <a:lnTo>
                  <a:pt x="13344283" y="488079"/>
                </a:lnTo>
                <a:lnTo>
                  <a:pt x="13834886" y="552253"/>
                </a:lnTo>
                <a:lnTo>
                  <a:pt x="14323938" y="610966"/>
                </a:lnTo>
                <a:lnTo>
                  <a:pt x="14568917" y="635766"/>
                </a:lnTo>
                <a:lnTo>
                  <a:pt x="14809887" y="658755"/>
                </a:lnTo>
                <a:lnTo>
                  <a:pt x="15049301" y="676285"/>
                </a:lnTo>
                <a:lnTo>
                  <a:pt x="15287163" y="688355"/>
                </a:lnTo>
                <a:lnTo>
                  <a:pt x="15525933" y="691312"/>
                </a:lnTo>
                <a:lnTo>
                  <a:pt x="15760693" y="692454"/>
                </a:lnTo>
                <a:lnTo>
                  <a:pt x="15996355" y="684488"/>
                </a:lnTo>
                <a:lnTo>
                  <a:pt x="16226457" y="669250"/>
                </a:lnTo>
                <a:lnTo>
                  <a:pt x="16456689" y="642171"/>
                </a:lnTo>
                <a:lnTo>
                  <a:pt x="16678899" y="611471"/>
                </a:lnTo>
                <a:lnTo>
                  <a:pt x="16902923" y="562547"/>
                </a:lnTo>
                <a:lnTo>
                  <a:pt x="17121377" y="506350"/>
                </a:lnTo>
                <a:lnTo>
                  <a:pt x="17339967" y="438316"/>
                </a:lnTo>
                <a:lnTo>
                  <a:pt x="17552995" y="363007"/>
                </a:lnTo>
                <a:lnTo>
                  <a:pt x="17764597" y="270392"/>
                </a:lnTo>
                <a:lnTo>
                  <a:pt x="17968177" y="174160"/>
                </a:lnTo>
                <a:lnTo>
                  <a:pt x="18175125" y="65168"/>
                </a:lnTo>
                <a:close/>
              </a:path>
            </a:pathLst>
          </a:custGeom>
          <a:gradFill>
            <a:gsLst>
              <a:gs pos="13000">
                <a:schemeClr val="accent4"/>
              </a:gs>
              <a:gs pos="92000">
                <a:schemeClr val="accent4">
                  <a:alpha val="0"/>
                </a:schemeClr>
              </a:gs>
            </a:gsLst>
            <a:lin ang="162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p>
        </p:txBody>
      </p:sp>
      <p:sp>
        <p:nvSpPr>
          <p:cNvPr id="13" name="Полилиния: фигура 12">
            <a:extLst>
              <a:ext uri="{FF2B5EF4-FFF2-40B4-BE49-F238E27FC236}">
                <a16:creationId xmlns:a16="http://schemas.microsoft.com/office/drawing/2014/main" id="{5B69131D-4769-4019-862D-D9C52A47B36A}"/>
              </a:ext>
            </a:extLst>
          </p:cNvPr>
          <p:cNvSpPr/>
          <p:nvPr userDrawn="1"/>
        </p:nvSpPr>
        <p:spPr>
          <a:xfrm>
            <a:off x="2" y="1"/>
            <a:ext cx="12191999" cy="6857996"/>
          </a:xfrm>
          <a:custGeom>
            <a:avLst/>
            <a:gdLst>
              <a:gd name="connsiteX0" fmla="*/ 6688762 w 18287999"/>
              <a:gd name="connsiteY0" fmla="*/ 0 h 10288582"/>
              <a:gd name="connsiteX1" fmla="*/ 18287999 w 18287999"/>
              <a:gd name="connsiteY1" fmla="*/ 0 h 10288582"/>
              <a:gd name="connsiteX2" fmla="*/ 18287999 w 18287999"/>
              <a:gd name="connsiteY2" fmla="*/ 6305654 h 10288582"/>
              <a:gd name="connsiteX3" fmla="*/ 18237377 w 18287999"/>
              <a:gd name="connsiteY3" fmla="*/ 6323550 h 10288582"/>
              <a:gd name="connsiteX4" fmla="*/ 17992753 w 18287999"/>
              <a:gd name="connsiteY4" fmla="*/ 6399686 h 10288582"/>
              <a:gd name="connsiteX5" fmla="*/ 17748283 w 18287999"/>
              <a:gd name="connsiteY5" fmla="*/ 6462577 h 10288582"/>
              <a:gd name="connsiteX6" fmla="*/ 17497579 w 18287999"/>
              <a:gd name="connsiteY6" fmla="*/ 6517327 h 10288582"/>
              <a:gd name="connsiteX7" fmla="*/ 17248907 w 18287999"/>
              <a:gd name="connsiteY7" fmla="*/ 6551683 h 10288582"/>
              <a:gd name="connsiteX8" fmla="*/ 16991255 w 18287999"/>
              <a:gd name="connsiteY8" fmla="*/ 6581987 h 10288582"/>
              <a:gd name="connsiteX9" fmla="*/ 16733749 w 18287999"/>
              <a:gd name="connsiteY9" fmla="*/ 6599039 h 10288582"/>
              <a:gd name="connsiteX10" fmla="*/ 16470019 w 18287999"/>
              <a:gd name="connsiteY10" fmla="*/ 6607954 h 10288582"/>
              <a:gd name="connsiteX11" fmla="*/ 16207303 w 18287999"/>
              <a:gd name="connsiteY11" fmla="*/ 6606676 h 10288582"/>
              <a:gd name="connsiteX12" fmla="*/ 15940095 w 18287999"/>
              <a:gd name="connsiteY12" fmla="*/ 6603367 h 10288582"/>
              <a:gd name="connsiteX13" fmla="*/ 15673907 w 18287999"/>
              <a:gd name="connsiteY13" fmla="*/ 6589860 h 10288582"/>
              <a:gd name="connsiteX14" fmla="*/ 15405979 w 18287999"/>
              <a:gd name="connsiteY14" fmla="*/ 6570242 h 10288582"/>
              <a:gd name="connsiteX15" fmla="*/ 15136311 w 18287999"/>
              <a:gd name="connsiteY15" fmla="*/ 6544515 h 10288582"/>
              <a:gd name="connsiteX16" fmla="*/ 14862157 w 18287999"/>
              <a:gd name="connsiteY16" fmla="*/ 6516761 h 10288582"/>
              <a:gd name="connsiteX17" fmla="*/ 14314863 w 18287999"/>
              <a:gd name="connsiteY17" fmla="*/ 6451056 h 10288582"/>
              <a:gd name="connsiteX18" fmla="*/ 13765831 w 18287999"/>
              <a:gd name="connsiteY18" fmla="*/ 6379239 h 10288582"/>
              <a:gd name="connsiteX19" fmla="*/ 13220423 w 18287999"/>
              <a:gd name="connsiteY19" fmla="*/ 6306396 h 10288582"/>
              <a:gd name="connsiteX20" fmla="*/ 12673128 w 18287999"/>
              <a:gd name="connsiteY20" fmla="*/ 6240690 h 10288582"/>
              <a:gd name="connsiteX21" fmla="*/ 12403464 w 18287999"/>
              <a:gd name="connsiteY21" fmla="*/ 6214963 h 10288582"/>
              <a:gd name="connsiteX22" fmla="*/ 12130176 w 18287999"/>
              <a:gd name="connsiteY22" fmla="*/ 6190262 h 10288582"/>
              <a:gd name="connsiteX23" fmla="*/ 11865007 w 18287999"/>
              <a:gd name="connsiteY23" fmla="*/ 6166563 h 10288582"/>
              <a:gd name="connsiteX24" fmla="*/ 11595193 w 18287999"/>
              <a:gd name="connsiteY24" fmla="*/ 6154086 h 10288582"/>
              <a:gd name="connsiteX25" fmla="*/ 11331609 w 18287999"/>
              <a:gd name="connsiteY25" fmla="*/ 6149749 h 10288582"/>
              <a:gd name="connsiteX26" fmla="*/ 11065268 w 18287999"/>
              <a:gd name="connsiteY26" fmla="*/ 6149496 h 10288582"/>
              <a:gd name="connsiteX27" fmla="*/ 10806029 w 18287999"/>
              <a:gd name="connsiteY27" fmla="*/ 6160438 h 10288582"/>
              <a:gd name="connsiteX28" fmla="*/ 10544032 w 18287999"/>
              <a:gd name="connsiteY28" fmla="*/ 6175464 h 10288582"/>
              <a:gd name="connsiteX29" fmla="*/ 10293628 w 18287999"/>
              <a:gd name="connsiteY29" fmla="*/ 6203704 h 10288582"/>
              <a:gd name="connsiteX30" fmla="*/ 10039447 w 18287999"/>
              <a:gd name="connsiteY30" fmla="*/ 6246238 h 10288582"/>
              <a:gd name="connsiteX31" fmla="*/ 9790634 w 18287999"/>
              <a:gd name="connsiteY31" fmla="*/ 6293841 h 10288582"/>
              <a:gd name="connsiteX32" fmla="*/ 9542532 w 18287999"/>
              <a:gd name="connsiteY32" fmla="*/ 6357761 h 10288582"/>
              <a:gd name="connsiteX33" fmla="*/ 9301532 w 18287999"/>
              <a:gd name="connsiteY33" fmla="*/ 6432871 h 10288582"/>
              <a:gd name="connsiteX34" fmla="*/ 9061252 w 18287999"/>
              <a:gd name="connsiteY34" fmla="*/ 6524291 h 10288582"/>
              <a:gd name="connsiteX35" fmla="*/ 8829955 w 18287999"/>
              <a:gd name="connsiteY35" fmla="*/ 6619758 h 10288582"/>
              <a:gd name="connsiteX36" fmla="*/ 8594883 w 18287999"/>
              <a:gd name="connsiteY36" fmla="*/ 6729516 h 10288582"/>
              <a:gd name="connsiteX37" fmla="*/ 8367786 w 18287999"/>
              <a:gd name="connsiteY37" fmla="*/ 6853515 h 10288582"/>
              <a:gd name="connsiteX38" fmla="*/ 8137925 w 18287999"/>
              <a:gd name="connsiteY38" fmla="*/ 6981602 h 10288582"/>
              <a:gd name="connsiteX39" fmla="*/ 7915168 w 18287999"/>
              <a:gd name="connsiteY39" fmla="*/ 7120884 h 10288582"/>
              <a:gd name="connsiteX40" fmla="*/ 7689653 w 18287999"/>
              <a:gd name="connsiteY40" fmla="*/ 7264252 h 10288582"/>
              <a:gd name="connsiteX41" fmla="*/ 7470365 w 18287999"/>
              <a:gd name="connsiteY41" fmla="*/ 7415756 h 10288582"/>
              <a:gd name="connsiteX42" fmla="*/ 7253685 w 18287999"/>
              <a:gd name="connsiteY42" fmla="*/ 7576425 h 10288582"/>
              <a:gd name="connsiteX43" fmla="*/ 7037877 w 18287999"/>
              <a:gd name="connsiteY43" fmla="*/ 7740149 h 10288582"/>
              <a:gd name="connsiteX44" fmla="*/ 6818441 w 18287999"/>
              <a:gd name="connsiteY44" fmla="*/ 7904906 h 10288582"/>
              <a:gd name="connsiteX45" fmla="*/ 6387543 w 18287999"/>
              <a:gd name="connsiteY45" fmla="*/ 8248665 h 10288582"/>
              <a:gd name="connsiteX46" fmla="*/ 5958375 w 18287999"/>
              <a:gd name="connsiteY46" fmla="*/ 8598539 h 10288582"/>
              <a:gd name="connsiteX47" fmla="*/ 5532832 w 18287999"/>
              <a:gd name="connsiteY47" fmla="*/ 8947381 h 10288582"/>
              <a:gd name="connsiteX48" fmla="*/ 5101934 w 18287999"/>
              <a:gd name="connsiteY48" fmla="*/ 9291138 h 10288582"/>
              <a:gd name="connsiteX49" fmla="*/ 4886987 w 18287999"/>
              <a:gd name="connsiteY49" fmla="*/ 9457923 h 10288582"/>
              <a:gd name="connsiteX50" fmla="*/ 4667552 w 18287999"/>
              <a:gd name="connsiteY50" fmla="*/ 9622678 h 10288582"/>
              <a:gd name="connsiteX51" fmla="*/ 4453631 w 18287999"/>
              <a:gd name="connsiteY51" fmla="*/ 9779264 h 10288582"/>
              <a:gd name="connsiteX52" fmla="*/ 4230721 w 18287999"/>
              <a:gd name="connsiteY52" fmla="*/ 9931798 h 10288582"/>
              <a:gd name="connsiteX53" fmla="*/ 4008831 w 18287999"/>
              <a:gd name="connsiteY53" fmla="*/ 10074130 h 10288582"/>
              <a:gd name="connsiteX54" fmla="*/ 3782442 w 18287999"/>
              <a:gd name="connsiteY54" fmla="*/ 10214446 h 10288582"/>
              <a:gd name="connsiteX55" fmla="*/ 3654030 w 18287999"/>
              <a:gd name="connsiteY55" fmla="*/ 10288582 h 10288582"/>
              <a:gd name="connsiteX56" fmla="*/ 0 w 18287999"/>
              <a:gd name="connsiteY56" fmla="*/ 10288582 h 10288582"/>
              <a:gd name="connsiteX57" fmla="*/ 0 w 18287999"/>
              <a:gd name="connsiteY57" fmla="*/ 7295429 h 10288582"/>
              <a:gd name="connsiteX58" fmla="*/ 58988 w 18287999"/>
              <a:gd name="connsiteY58" fmla="*/ 7305878 h 10288582"/>
              <a:gd name="connsiteX59" fmla="*/ 325175 w 18287999"/>
              <a:gd name="connsiteY59" fmla="*/ 7338551 h 10288582"/>
              <a:gd name="connsiteX60" fmla="*/ 592388 w 18287999"/>
              <a:gd name="connsiteY60" fmla="*/ 7346547 h 10288582"/>
              <a:gd name="connsiteX61" fmla="*/ 855103 w 18287999"/>
              <a:gd name="connsiteY61" fmla="*/ 7349649 h 10288582"/>
              <a:gd name="connsiteX62" fmla="*/ 1118833 w 18287999"/>
              <a:gd name="connsiteY62" fmla="*/ 7328081 h 10288582"/>
              <a:gd name="connsiteX63" fmla="*/ 1376335 w 18287999"/>
              <a:gd name="connsiteY63" fmla="*/ 7286837 h 10288582"/>
              <a:gd name="connsiteX64" fmla="*/ 1633991 w 18287999"/>
              <a:gd name="connsiteY64" fmla="*/ 7213521 h 10288582"/>
              <a:gd name="connsiteX65" fmla="*/ 1882660 w 18287999"/>
              <a:gd name="connsiteY65" fmla="*/ 7130421 h 10288582"/>
              <a:gd name="connsiteX66" fmla="*/ 2133367 w 18287999"/>
              <a:gd name="connsiteY66" fmla="*/ 6997969 h 10288582"/>
              <a:gd name="connsiteX67" fmla="*/ 2377838 w 18287999"/>
              <a:gd name="connsiteY67" fmla="*/ 6845836 h 10288582"/>
              <a:gd name="connsiteX68" fmla="*/ 2622462 w 18287999"/>
              <a:gd name="connsiteY68" fmla="*/ 6661651 h 10288582"/>
              <a:gd name="connsiteX69" fmla="*/ 2860865 w 18287999"/>
              <a:gd name="connsiteY69" fmla="*/ 6457767 h 10288582"/>
              <a:gd name="connsiteX70" fmla="*/ 3097659 w 18287999"/>
              <a:gd name="connsiteY70" fmla="*/ 6207056 h 10288582"/>
              <a:gd name="connsiteX71" fmla="*/ 3325487 w 18287999"/>
              <a:gd name="connsiteY71" fmla="*/ 5946537 h 10288582"/>
              <a:gd name="connsiteX72" fmla="*/ 3557079 w 18287999"/>
              <a:gd name="connsiteY72" fmla="*/ 5651469 h 10288582"/>
              <a:gd name="connsiteX73" fmla="*/ 3782447 w 18287999"/>
              <a:gd name="connsiteY73" fmla="*/ 5336719 h 10288582"/>
              <a:gd name="connsiteX74" fmla="*/ 4008832 w 18287999"/>
              <a:gd name="connsiteY74" fmla="*/ 4997282 h 10288582"/>
              <a:gd name="connsiteX75" fmla="*/ 4230725 w 18287999"/>
              <a:gd name="connsiteY75" fmla="*/ 4652967 h 10288582"/>
              <a:gd name="connsiteX76" fmla="*/ 4453634 w 18287999"/>
              <a:gd name="connsiteY76" fmla="*/ 4283970 h 10288582"/>
              <a:gd name="connsiteX77" fmla="*/ 4667555 w 18287999"/>
              <a:gd name="connsiteY77" fmla="*/ 3905176 h 10288582"/>
              <a:gd name="connsiteX78" fmla="*/ 4886989 w 18287999"/>
              <a:gd name="connsiteY78" fmla="*/ 3506618 h 10288582"/>
              <a:gd name="connsiteX79" fmla="*/ 5101937 w 18287999"/>
              <a:gd name="connsiteY79" fmla="*/ 3103150 h 10288582"/>
              <a:gd name="connsiteX80" fmla="*/ 5532836 w 18287999"/>
              <a:gd name="connsiteY80" fmla="*/ 2271570 h 10288582"/>
              <a:gd name="connsiteX81" fmla="*/ 5958379 w 18287999"/>
              <a:gd name="connsiteY81" fmla="*/ 1427689 h 10288582"/>
              <a:gd name="connsiteX82" fmla="*/ 6387547 w 18287999"/>
              <a:gd name="connsiteY82" fmla="*/ 581312 h 1028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8287999" h="10288582">
                <a:moveTo>
                  <a:pt x="6688762" y="0"/>
                </a:moveTo>
                <a:lnTo>
                  <a:pt x="18287999" y="0"/>
                </a:lnTo>
                <a:lnTo>
                  <a:pt x="18287999" y="6305654"/>
                </a:lnTo>
                <a:lnTo>
                  <a:pt x="18237377" y="6323550"/>
                </a:lnTo>
                <a:lnTo>
                  <a:pt x="17992753" y="6399686"/>
                </a:lnTo>
                <a:lnTo>
                  <a:pt x="17748283" y="6462577"/>
                </a:lnTo>
                <a:lnTo>
                  <a:pt x="17497579" y="6517327"/>
                </a:lnTo>
                <a:lnTo>
                  <a:pt x="17248907" y="6551683"/>
                </a:lnTo>
                <a:lnTo>
                  <a:pt x="16991255" y="6581987"/>
                </a:lnTo>
                <a:lnTo>
                  <a:pt x="16733749" y="6599039"/>
                </a:lnTo>
                <a:lnTo>
                  <a:pt x="16470019" y="6607954"/>
                </a:lnTo>
                <a:lnTo>
                  <a:pt x="16207303" y="6606676"/>
                </a:lnTo>
                <a:lnTo>
                  <a:pt x="15940095" y="6603367"/>
                </a:lnTo>
                <a:lnTo>
                  <a:pt x="15673907" y="6589860"/>
                </a:lnTo>
                <a:lnTo>
                  <a:pt x="15405979" y="6570242"/>
                </a:lnTo>
                <a:lnTo>
                  <a:pt x="15136311" y="6544515"/>
                </a:lnTo>
                <a:lnTo>
                  <a:pt x="14862157" y="6516761"/>
                </a:lnTo>
                <a:lnTo>
                  <a:pt x="14314863" y="6451056"/>
                </a:lnTo>
                <a:lnTo>
                  <a:pt x="13765831" y="6379239"/>
                </a:lnTo>
                <a:lnTo>
                  <a:pt x="13220423" y="6306396"/>
                </a:lnTo>
                <a:lnTo>
                  <a:pt x="12673128" y="6240690"/>
                </a:lnTo>
                <a:lnTo>
                  <a:pt x="12403464" y="6214963"/>
                </a:lnTo>
                <a:lnTo>
                  <a:pt x="12130176" y="6190262"/>
                </a:lnTo>
                <a:lnTo>
                  <a:pt x="11865007" y="6166563"/>
                </a:lnTo>
                <a:lnTo>
                  <a:pt x="11595193" y="6154086"/>
                </a:lnTo>
                <a:lnTo>
                  <a:pt x="11331609" y="6149749"/>
                </a:lnTo>
                <a:lnTo>
                  <a:pt x="11065268" y="6149496"/>
                </a:lnTo>
                <a:lnTo>
                  <a:pt x="10806029" y="6160438"/>
                </a:lnTo>
                <a:lnTo>
                  <a:pt x="10544032" y="6175464"/>
                </a:lnTo>
                <a:lnTo>
                  <a:pt x="10293628" y="6203704"/>
                </a:lnTo>
                <a:lnTo>
                  <a:pt x="10039447" y="6246238"/>
                </a:lnTo>
                <a:lnTo>
                  <a:pt x="9790634" y="6293841"/>
                </a:lnTo>
                <a:lnTo>
                  <a:pt x="9542532" y="6357761"/>
                </a:lnTo>
                <a:lnTo>
                  <a:pt x="9301532" y="6432871"/>
                </a:lnTo>
                <a:lnTo>
                  <a:pt x="9061252" y="6524291"/>
                </a:lnTo>
                <a:lnTo>
                  <a:pt x="8829955" y="6619758"/>
                </a:lnTo>
                <a:lnTo>
                  <a:pt x="8594883" y="6729516"/>
                </a:lnTo>
                <a:lnTo>
                  <a:pt x="8367786" y="6853515"/>
                </a:lnTo>
                <a:lnTo>
                  <a:pt x="8137925" y="6981602"/>
                </a:lnTo>
                <a:lnTo>
                  <a:pt x="7915168" y="7120884"/>
                </a:lnTo>
                <a:lnTo>
                  <a:pt x="7689653" y="7264252"/>
                </a:lnTo>
                <a:lnTo>
                  <a:pt x="7470365" y="7415756"/>
                </a:lnTo>
                <a:lnTo>
                  <a:pt x="7253685" y="7576425"/>
                </a:lnTo>
                <a:lnTo>
                  <a:pt x="7037877" y="7740149"/>
                </a:lnTo>
                <a:lnTo>
                  <a:pt x="6818441" y="7904906"/>
                </a:lnTo>
                <a:lnTo>
                  <a:pt x="6387543" y="8248665"/>
                </a:lnTo>
                <a:lnTo>
                  <a:pt x="5958375" y="8598539"/>
                </a:lnTo>
                <a:lnTo>
                  <a:pt x="5532832" y="8947381"/>
                </a:lnTo>
                <a:lnTo>
                  <a:pt x="5101934" y="9291138"/>
                </a:lnTo>
                <a:lnTo>
                  <a:pt x="4886987" y="9457923"/>
                </a:lnTo>
                <a:lnTo>
                  <a:pt x="4667552" y="9622678"/>
                </a:lnTo>
                <a:lnTo>
                  <a:pt x="4453631" y="9779264"/>
                </a:lnTo>
                <a:lnTo>
                  <a:pt x="4230721" y="9931798"/>
                </a:lnTo>
                <a:lnTo>
                  <a:pt x="4008831" y="10074130"/>
                </a:lnTo>
                <a:lnTo>
                  <a:pt x="3782442" y="10214446"/>
                </a:lnTo>
                <a:lnTo>
                  <a:pt x="3654030" y="10288582"/>
                </a:lnTo>
                <a:lnTo>
                  <a:pt x="0" y="10288582"/>
                </a:lnTo>
                <a:lnTo>
                  <a:pt x="0" y="7295429"/>
                </a:lnTo>
                <a:lnTo>
                  <a:pt x="58988" y="7305878"/>
                </a:lnTo>
                <a:lnTo>
                  <a:pt x="325175" y="7338551"/>
                </a:lnTo>
                <a:lnTo>
                  <a:pt x="592388" y="7346547"/>
                </a:lnTo>
                <a:lnTo>
                  <a:pt x="855103" y="7349649"/>
                </a:lnTo>
                <a:lnTo>
                  <a:pt x="1118833" y="7328081"/>
                </a:lnTo>
                <a:lnTo>
                  <a:pt x="1376335" y="7286837"/>
                </a:lnTo>
                <a:lnTo>
                  <a:pt x="1633991" y="7213521"/>
                </a:lnTo>
                <a:lnTo>
                  <a:pt x="1882660" y="7130421"/>
                </a:lnTo>
                <a:lnTo>
                  <a:pt x="2133367" y="6997969"/>
                </a:lnTo>
                <a:lnTo>
                  <a:pt x="2377838" y="6845836"/>
                </a:lnTo>
                <a:lnTo>
                  <a:pt x="2622462" y="6661651"/>
                </a:lnTo>
                <a:lnTo>
                  <a:pt x="2860865" y="6457767"/>
                </a:lnTo>
                <a:lnTo>
                  <a:pt x="3097659" y="6207056"/>
                </a:lnTo>
                <a:lnTo>
                  <a:pt x="3325487" y="5946537"/>
                </a:lnTo>
                <a:lnTo>
                  <a:pt x="3557079" y="5651469"/>
                </a:lnTo>
                <a:lnTo>
                  <a:pt x="3782447" y="5336719"/>
                </a:lnTo>
                <a:lnTo>
                  <a:pt x="4008832" y="4997282"/>
                </a:lnTo>
                <a:lnTo>
                  <a:pt x="4230725" y="4652967"/>
                </a:lnTo>
                <a:lnTo>
                  <a:pt x="4453634" y="4283970"/>
                </a:lnTo>
                <a:lnTo>
                  <a:pt x="4667555" y="3905176"/>
                </a:lnTo>
                <a:lnTo>
                  <a:pt x="4886989" y="3506618"/>
                </a:lnTo>
                <a:lnTo>
                  <a:pt x="5101937" y="3103150"/>
                </a:lnTo>
                <a:lnTo>
                  <a:pt x="5532836" y="2271570"/>
                </a:lnTo>
                <a:lnTo>
                  <a:pt x="5958379" y="1427689"/>
                </a:lnTo>
                <a:lnTo>
                  <a:pt x="6387547" y="581312"/>
                </a:lnTo>
                <a:close/>
              </a:path>
            </a:pathLst>
          </a:custGeom>
          <a:gradFill>
            <a:gsLst>
              <a:gs pos="100000">
                <a:schemeClr val="accent5">
                  <a:alpha val="0"/>
                </a:schemeClr>
              </a:gs>
              <a:gs pos="0">
                <a:schemeClr val="accent5"/>
              </a:gs>
            </a:gsLst>
            <a:lin ang="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p>
        </p:txBody>
      </p:sp>
      <p:sp>
        <p:nvSpPr>
          <p:cNvPr id="14" name="Полилиния 7">
            <a:extLst>
              <a:ext uri="{FF2B5EF4-FFF2-40B4-BE49-F238E27FC236}">
                <a16:creationId xmlns:a16="http://schemas.microsoft.com/office/drawing/2014/main" id="{187C10D9-60C6-408A-8AA3-9459C8614EAC}"/>
              </a:ext>
            </a:extLst>
          </p:cNvPr>
          <p:cNvSpPr/>
          <p:nvPr userDrawn="1"/>
        </p:nvSpPr>
        <p:spPr>
          <a:xfrm>
            <a:off x="-15578667" y="-10429323"/>
            <a:ext cx="43349333" cy="27716649"/>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1200"/>
          </a:p>
        </p:txBody>
      </p:sp>
      <p:sp>
        <p:nvSpPr>
          <p:cNvPr id="4" name="Рисунок 18">
            <a:extLst>
              <a:ext uri="{FF2B5EF4-FFF2-40B4-BE49-F238E27FC236}">
                <a16:creationId xmlns:a16="http://schemas.microsoft.com/office/drawing/2014/main" id="{AA0BAC9A-27F3-4D79-BAFD-8AC859701001}"/>
              </a:ext>
            </a:extLst>
          </p:cNvPr>
          <p:cNvSpPr>
            <a:spLocks noGrp="1"/>
          </p:cNvSpPr>
          <p:nvPr>
            <p:ph type="pic" sz="quarter" idx="13"/>
          </p:nvPr>
        </p:nvSpPr>
        <p:spPr>
          <a:xfrm>
            <a:off x="1534079" y="2869645"/>
            <a:ext cx="9184721" cy="1117820"/>
          </a:xfrm>
          <a:custGeom>
            <a:avLst/>
            <a:gdLst>
              <a:gd name="connsiteX0" fmla="*/ 12889394 w 13777082"/>
              <a:gd name="connsiteY0" fmla="*/ 407315 h 1676989"/>
              <a:gd name="connsiteX1" fmla="*/ 12606134 w 13777082"/>
              <a:gd name="connsiteY1" fmla="*/ 528585 h 1676989"/>
              <a:gd name="connsiteX2" fmla="*/ 12486324 w 13777082"/>
              <a:gd name="connsiteY2" fmla="*/ 836153 h 1676989"/>
              <a:gd name="connsiteX3" fmla="*/ 12607012 w 13777082"/>
              <a:gd name="connsiteY3" fmla="*/ 1146062 h 1676989"/>
              <a:gd name="connsiteX4" fmla="*/ 12889394 w 13777082"/>
              <a:gd name="connsiteY4" fmla="*/ 1269674 h 1676989"/>
              <a:gd name="connsiteX5" fmla="*/ 13164749 w 13777082"/>
              <a:gd name="connsiteY5" fmla="*/ 1146062 h 1676989"/>
              <a:gd name="connsiteX6" fmla="*/ 13278407 w 13777082"/>
              <a:gd name="connsiteY6" fmla="*/ 836153 h 1676989"/>
              <a:gd name="connsiteX7" fmla="*/ 13164749 w 13777082"/>
              <a:gd name="connsiteY7" fmla="*/ 528585 h 1676989"/>
              <a:gd name="connsiteX8" fmla="*/ 12889394 w 13777082"/>
              <a:gd name="connsiteY8" fmla="*/ 407315 h 1676989"/>
              <a:gd name="connsiteX9" fmla="*/ 8906145 w 13777082"/>
              <a:gd name="connsiteY9" fmla="*/ 407315 h 1676989"/>
              <a:gd name="connsiteX10" fmla="*/ 8622883 w 13777082"/>
              <a:gd name="connsiteY10" fmla="*/ 528585 h 1676989"/>
              <a:gd name="connsiteX11" fmla="*/ 8503076 w 13777082"/>
              <a:gd name="connsiteY11" fmla="*/ 836153 h 1676989"/>
              <a:gd name="connsiteX12" fmla="*/ 8623762 w 13777082"/>
              <a:gd name="connsiteY12" fmla="*/ 1146062 h 1676989"/>
              <a:gd name="connsiteX13" fmla="*/ 8906145 w 13777082"/>
              <a:gd name="connsiteY13" fmla="*/ 1269674 h 1676989"/>
              <a:gd name="connsiteX14" fmla="*/ 9181500 w 13777082"/>
              <a:gd name="connsiteY14" fmla="*/ 1146062 h 1676989"/>
              <a:gd name="connsiteX15" fmla="*/ 9295158 w 13777082"/>
              <a:gd name="connsiteY15" fmla="*/ 836153 h 1676989"/>
              <a:gd name="connsiteX16" fmla="*/ 9181500 w 13777082"/>
              <a:gd name="connsiteY16" fmla="*/ 528585 h 1676989"/>
              <a:gd name="connsiteX17" fmla="*/ 8906145 w 13777082"/>
              <a:gd name="connsiteY17" fmla="*/ 407315 h 1676989"/>
              <a:gd name="connsiteX18" fmla="*/ 2404851 w 13777082"/>
              <a:gd name="connsiteY18" fmla="*/ 407315 h 1676989"/>
              <a:gd name="connsiteX19" fmla="*/ 2121589 w 13777082"/>
              <a:gd name="connsiteY19" fmla="*/ 528585 h 1676989"/>
              <a:gd name="connsiteX20" fmla="*/ 2001781 w 13777082"/>
              <a:gd name="connsiteY20" fmla="*/ 836153 h 1676989"/>
              <a:gd name="connsiteX21" fmla="*/ 2122468 w 13777082"/>
              <a:gd name="connsiteY21" fmla="*/ 1146062 h 1676989"/>
              <a:gd name="connsiteX22" fmla="*/ 2404851 w 13777082"/>
              <a:gd name="connsiteY22" fmla="*/ 1269674 h 1676989"/>
              <a:gd name="connsiteX23" fmla="*/ 2680206 w 13777082"/>
              <a:gd name="connsiteY23" fmla="*/ 1146062 h 1676989"/>
              <a:gd name="connsiteX24" fmla="*/ 2793864 w 13777082"/>
              <a:gd name="connsiteY24" fmla="*/ 836153 h 1676989"/>
              <a:gd name="connsiteX25" fmla="*/ 2680206 w 13777082"/>
              <a:gd name="connsiteY25" fmla="*/ 528585 h 1676989"/>
              <a:gd name="connsiteX26" fmla="*/ 2404851 w 13777082"/>
              <a:gd name="connsiteY26" fmla="*/ 407315 h 1676989"/>
              <a:gd name="connsiteX27" fmla="*/ 3961338 w 13777082"/>
              <a:gd name="connsiteY27" fmla="*/ 388575 h 1676989"/>
              <a:gd name="connsiteX28" fmla="*/ 3961338 w 13777082"/>
              <a:gd name="connsiteY28" fmla="*/ 838641 h 1676989"/>
              <a:gd name="connsiteX29" fmla="*/ 4240266 w 13777082"/>
              <a:gd name="connsiteY29" fmla="*/ 838641 h 1676989"/>
              <a:gd name="connsiteX30" fmla="*/ 4409614 w 13777082"/>
              <a:gd name="connsiteY30" fmla="*/ 780331 h 1676989"/>
              <a:gd name="connsiteX31" fmla="*/ 4469969 w 13777082"/>
              <a:gd name="connsiteY31" fmla="*/ 611262 h 1676989"/>
              <a:gd name="connsiteX32" fmla="*/ 4409614 w 13777082"/>
              <a:gd name="connsiteY32" fmla="*/ 446297 h 1676989"/>
              <a:gd name="connsiteX33" fmla="*/ 4240266 w 13777082"/>
              <a:gd name="connsiteY33" fmla="*/ 388575 h 1676989"/>
              <a:gd name="connsiteX34" fmla="*/ 486962 w 13777082"/>
              <a:gd name="connsiteY34" fmla="*/ 388575 h 1676989"/>
              <a:gd name="connsiteX35" fmla="*/ 486962 w 13777082"/>
              <a:gd name="connsiteY35" fmla="*/ 838641 h 1676989"/>
              <a:gd name="connsiteX36" fmla="*/ 721366 w 13777082"/>
              <a:gd name="connsiteY36" fmla="*/ 838641 h 1676989"/>
              <a:gd name="connsiteX37" fmla="*/ 890724 w 13777082"/>
              <a:gd name="connsiteY37" fmla="*/ 780331 h 1676989"/>
              <a:gd name="connsiteX38" fmla="*/ 951084 w 13777082"/>
              <a:gd name="connsiteY38" fmla="*/ 611262 h 1676989"/>
              <a:gd name="connsiteX39" fmla="*/ 890724 w 13777082"/>
              <a:gd name="connsiteY39" fmla="*/ 446297 h 1676989"/>
              <a:gd name="connsiteX40" fmla="*/ 721366 w 13777082"/>
              <a:gd name="connsiteY40" fmla="*/ 388575 h 1676989"/>
              <a:gd name="connsiteX41" fmla="*/ 11318043 w 13777082"/>
              <a:gd name="connsiteY41" fmla="*/ 14055 h 1676989"/>
              <a:gd name="connsiteX42" fmla="*/ 11805004 w 13777082"/>
              <a:gd name="connsiteY42" fmla="*/ 14055 h 1676989"/>
              <a:gd name="connsiteX43" fmla="*/ 11805004 w 13777082"/>
              <a:gd name="connsiteY43" fmla="*/ 1655906 h 1676989"/>
              <a:gd name="connsiteX44" fmla="*/ 11318043 w 13777082"/>
              <a:gd name="connsiteY44" fmla="*/ 1655906 h 1676989"/>
              <a:gd name="connsiteX45" fmla="*/ 9975670 w 13777082"/>
              <a:gd name="connsiteY45" fmla="*/ 14055 h 1676989"/>
              <a:gd name="connsiteX46" fmla="*/ 10462632 w 13777082"/>
              <a:gd name="connsiteY46" fmla="*/ 14055 h 1676989"/>
              <a:gd name="connsiteX47" fmla="*/ 10462632 w 13777082"/>
              <a:gd name="connsiteY47" fmla="*/ 1248592 h 1676989"/>
              <a:gd name="connsiteX48" fmla="*/ 11151348 w 13777082"/>
              <a:gd name="connsiteY48" fmla="*/ 1248592 h 1676989"/>
              <a:gd name="connsiteX49" fmla="*/ 11151348 w 13777082"/>
              <a:gd name="connsiteY49" fmla="*/ 1655906 h 1676989"/>
              <a:gd name="connsiteX50" fmla="*/ 9975670 w 13777082"/>
              <a:gd name="connsiteY50" fmla="*/ 1655906 h 1676989"/>
              <a:gd name="connsiteX51" fmla="*/ 6650446 w 13777082"/>
              <a:gd name="connsiteY51" fmla="*/ 14055 h 1676989"/>
              <a:gd name="connsiteX52" fmla="*/ 7924514 w 13777082"/>
              <a:gd name="connsiteY52" fmla="*/ 14055 h 1676989"/>
              <a:gd name="connsiteX53" fmla="*/ 7924514 w 13777082"/>
              <a:gd name="connsiteY53" fmla="*/ 388575 h 1676989"/>
              <a:gd name="connsiteX54" fmla="*/ 7137409 w 13777082"/>
              <a:gd name="connsiteY54" fmla="*/ 388575 h 1676989"/>
              <a:gd name="connsiteX55" fmla="*/ 7137409 w 13777082"/>
              <a:gd name="connsiteY55" fmla="*/ 716828 h 1676989"/>
              <a:gd name="connsiteX56" fmla="*/ 7868292 w 13777082"/>
              <a:gd name="connsiteY56" fmla="*/ 716828 h 1676989"/>
              <a:gd name="connsiteX57" fmla="*/ 7868292 w 13777082"/>
              <a:gd name="connsiteY57" fmla="*/ 1091346 h 1676989"/>
              <a:gd name="connsiteX58" fmla="*/ 7137409 w 13777082"/>
              <a:gd name="connsiteY58" fmla="*/ 1091346 h 1676989"/>
              <a:gd name="connsiteX59" fmla="*/ 7137409 w 13777082"/>
              <a:gd name="connsiteY59" fmla="*/ 1655906 h 1676989"/>
              <a:gd name="connsiteX60" fmla="*/ 6650446 w 13777082"/>
              <a:gd name="connsiteY60" fmla="*/ 1655906 h 1676989"/>
              <a:gd name="connsiteX61" fmla="*/ 5052312 w 13777082"/>
              <a:gd name="connsiteY61" fmla="*/ 14055 h 1676989"/>
              <a:gd name="connsiteX62" fmla="*/ 6495044 w 13777082"/>
              <a:gd name="connsiteY62" fmla="*/ 14055 h 1676989"/>
              <a:gd name="connsiteX63" fmla="*/ 6495044 w 13777082"/>
              <a:gd name="connsiteY63" fmla="*/ 402630 h 1676989"/>
              <a:gd name="connsiteX64" fmla="*/ 6017160 w 13777082"/>
              <a:gd name="connsiteY64" fmla="*/ 402630 h 1676989"/>
              <a:gd name="connsiteX65" fmla="*/ 6017160 w 13777082"/>
              <a:gd name="connsiteY65" fmla="*/ 1655906 h 1676989"/>
              <a:gd name="connsiteX66" fmla="*/ 5527855 w 13777082"/>
              <a:gd name="connsiteY66" fmla="*/ 1655906 h 1676989"/>
              <a:gd name="connsiteX67" fmla="*/ 5527855 w 13777082"/>
              <a:gd name="connsiteY67" fmla="*/ 402630 h 1676989"/>
              <a:gd name="connsiteX68" fmla="*/ 5052312 w 13777082"/>
              <a:gd name="connsiteY68" fmla="*/ 402630 h 1676989"/>
              <a:gd name="connsiteX69" fmla="*/ 3474376 w 13777082"/>
              <a:gd name="connsiteY69" fmla="*/ 14055 h 1676989"/>
              <a:gd name="connsiteX70" fmla="*/ 4240266 w 13777082"/>
              <a:gd name="connsiteY70" fmla="*/ 14055 h 1676989"/>
              <a:gd name="connsiteX71" fmla="*/ 4752038 w 13777082"/>
              <a:gd name="connsiteY71" fmla="*/ 165948 h 1676989"/>
              <a:gd name="connsiteX72" fmla="*/ 4933505 w 13777082"/>
              <a:gd name="connsiteY72" fmla="*/ 597198 h 1676989"/>
              <a:gd name="connsiteX73" fmla="*/ 4862104 w 13777082"/>
              <a:gd name="connsiteY73" fmla="*/ 912038 h 1676989"/>
              <a:gd name="connsiteX74" fmla="*/ 4657257 w 13777082"/>
              <a:gd name="connsiteY74" fmla="*/ 1119530 h 1676989"/>
              <a:gd name="connsiteX75" fmla="*/ 4989727 w 13777082"/>
              <a:gd name="connsiteY75" fmla="*/ 1655906 h 1676989"/>
              <a:gd name="connsiteX76" fmla="*/ 4437156 w 13777082"/>
              <a:gd name="connsiteY76" fmla="*/ 1655906 h 1676989"/>
              <a:gd name="connsiteX77" fmla="*/ 4219170 w 13777082"/>
              <a:gd name="connsiteY77" fmla="*/ 1213160 h 1676989"/>
              <a:gd name="connsiteX78" fmla="*/ 3961338 w 13777082"/>
              <a:gd name="connsiteY78" fmla="*/ 1213160 h 1676989"/>
              <a:gd name="connsiteX79" fmla="*/ 3961338 w 13777082"/>
              <a:gd name="connsiteY79" fmla="*/ 1655906 h 1676989"/>
              <a:gd name="connsiteX80" fmla="*/ 3474376 w 13777082"/>
              <a:gd name="connsiteY80" fmla="*/ 1655906 h 1676989"/>
              <a:gd name="connsiteX81" fmla="*/ 0 w 13777082"/>
              <a:gd name="connsiteY81" fmla="*/ 14055 h 1676989"/>
              <a:gd name="connsiteX82" fmla="*/ 744806 w 13777082"/>
              <a:gd name="connsiteY82" fmla="*/ 14055 h 1676989"/>
              <a:gd name="connsiteX83" fmla="*/ 1237541 w 13777082"/>
              <a:gd name="connsiteY83" fmla="*/ 165948 h 1676989"/>
              <a:gd name="connsiteX84" fmla="*/ 1412278 w 13777082"/>
              <a:gd name="connsiteY84" fmla="*/ 597198 h 1676989"/>
              <a:gd name="connsiteX85" fmla="*/ 1237541 w 13777082"/>
              <a:gd name="connsiteY85" fmla="*/ 1051897 h 1676989"/>
              <a:gd name="connsiteX86" fmla="*/ 744806 w 13777082"/>
              <a:gd name="connsiteY86" fmla="*/ 1213160 h 1676989"/>
              <a:gd name="connsiteX87" fmla="*/ 486962 w 13777082"/>
              <a:gd name="connsiteY87" fmla="*/ 1213160 h 1676989"/>
              <a:gd name="connsiteX88" fmla="*/ 486962 w 13777082"/>
              <a:gd name="connsiteY88" fmla="*/ 1655906 h 1676989"/>
              <a:gd name="connsiteX89" fmla="*/ 0 w 13777082"/>
              <a:gd name="connsiteY89" fmla="*/ 1655906 h 1676989"/>
              <a:gd name="connsiteX90" fmla="*/ 12882364 w 13777082"/>
              <a:gd name="connsiteY90" fmla="*/ 0 h 1676989"/>
              <a:gd name="connsiteX91" fmla="*/ 13343415 w 13777082"/>
              <a:gd name="connsiteY91" fmla="*/ 109432 h 1676989"/>
              <a:gd name="connsiteX92" fmla="*/ 13659661 w 13777082"/>
              <a:gd name="connsiteY92" fmla="*/ 404155 h 1676989"/>
              <a:gd name="connsiteX93" fmla="*/ 13777082 w 13777082"/>
              <a:gd name="connsiteY93" fmla="*/ 833810 h 1676989"/>
              <a:gd name="connsiteX94" fmla="*/ 13659661 w 13777082"/>
              <a:gd name="connsiteY94" fmla="*/ 1266937 h 1676989"/>
              <a:gd name="connsiteX95" fmla="*/ 13343415 w 13777082"/>
              <a:gd name="connsiteY95" fmla="*/ 1565650 h 1676989"/>
              <a:gd name="connsiteX96" fmla="*/ 12882364 w 13777082"/>
              <a:gd name="connsiteY96" fmla="*/ 1676989 h 1676989"/>
              <a:gd name="connsiteX97" fmla="*/ 12421319 w 13777082"/>
              <a:gd name="connsiteY97" fmla="*/ 1566170 h 1676989"/>
              <a:gd name="connsiteX98" fmla="*/ 12105072 w 13777082"/>
              <a:gd name="connsiteY98" fmla="*/ 1267977 h 1676989"/>
              <a:gd name="connsiteX99" fmla="*/ 11987650 w 13777082"/>
              <a:gd name="connsiteY99" fmla="*/ 833810 h 1676989"/>
              <a:gd name="connsiteX100" fmla="*/ 12105072 w 13777082"/>
              <a:gd name="connsiteY100" fmla="*/ 403114 h 1676989"/>
              <a:gd name="connsiteX101" fmla="*/ 12421319 w 13777082"/>
              <a:gd name="connsiteY101" fmla="*/ 108911 h 1676989"/>
              <a:gd name="connsiteX102" fmla="*/ 12882364 w 13777082"/>
              <a:gd name="connsiteY102" fmla="*/ 0 h 1676989"/>
              <a:gd name="connsiteX103" fmla="*/ 8899115 w 13777082"/>
              <a:gd name="connsiteY103" fmla="*/ 0 h 1676989"/>
              <a:gd name="connsiteX104" fmla="*/ 9360165 w 13777082"/>
              <a:gd name="connsiteY104" fmla="*/ 109432 h 1676989"/>
              <a:gd name="connsiteX105" fmla="*/ 9676412 w 13777082"/>
              <a:gd name="connsiteY105" fmla="*/ 404155 h 1676989"/>
              <a:gd name="connsiteX106" fmla="*/ 9793833 w 13777082"/>
              <a:gd name="connsiteY106" fmla="*/ 833810 h 1676989"/>
              <a:gd name="connsiteX107" fmla="*/ 9676412 w 13777082"/>
              <a:gd name="connsiteY107" fmla="*/ 1266937 h 1676989"/>
              <a:gd name="connsiteX108" fmla="*/ 9360165 w 13777082"/>
              <a:gd name="connsiteY108" fmla="*/ 1565650 h 1676989"/>
              <a:gd name="connsiteX109" fmla="*/ 8899115 w 13777082"/>
              <a:gd name="connsiteY109" fmla="*/ 1676989 h 1676989"/>
              <a:gd name="connsiteX110" fmla="*/ 8438068 w 13777082"/>
              <a:gd name="connsiteY110" fmla="*/ 1566170 h 1676989"/>
              <a:gd name="connsiteX111" fmla="*/ 8121822 w 13777082"/>
              <a:gd name="connsiteY111" fmla="*/ 1267977 h 1676989"/>
              <a:gd name="connsiteX112" fmla="*/ 8004401 w 13777082"/>
              <a:gd name="connsiteY112" fmla="*/ 833810 h 1676989"/>
              <a:gd name="connsiteX113" fmla="*/ 8121822 w 13777082"/>
              <a:gd name="connsiteY113" fmla="*/ 403114 h 1676989"/>
              <a:gd name="connsiteX114" fmla="*/ 8438068 w 13777082"/>
              <a:gd name="connsiteY114" fmla="*/ 108911 h 1676989"/>
              <a:gd name="connsiteX115" fmla="*/ 8899115 w 13777082"/>
              <a:gd name="connsiteY115" fmla="*/ 0 h 1676989"/>
              <a:gd name="connsiteX116" fmla="*/ 2397821 w 13777082"/>
              <a:gd name="connsiteY116" fmla="*/ 0 h 1676989"/>
              <a:gd name="connsiteX117" fmla="*/ 2858871 w 13777082"/>
              <a:gd name="connsiteY117" fmla="*/ 109432 h 1676989"/>
              <a:gd name="connsiteX118" fmla="*/ 3175119 w 13777082"/>
              <a:gd name="connsiteY118" fmla="*/ 404155 h 1676989"/>
              <a:gd name="connsiteX119" fmla="*/ 3292538 w 13777082"/>
              <a:gd name="connsiteY119" fmla="*/ 833810 h 1676989"/>
              <a:gd name="connsiteX120" fmla="*/ 3175119 w 13777082"/>
              <a:gd name="connsiteY120" fmla="*/ 1266937 h 1676989"/>
              <a:gd name="connsiteX121" fmla="*/ 2858871 w 13777082"/>
              <a:gd name="connsiteY121" fmla="*/ 1565650 h 1676989"/>
              <a:gd name="connsiteX122" fmla="*/ 2397821 w 13777082"/>
              <a:gd name="connsiteY122" fmla="*/ 1676989 h 1676989"/>
              <a:gd name="connsiteX123" fmla="*/ 1936774 w 13777082"/>
              <a:gd name="connsiteY123" fmla="*/ 1566170 h 1676989"/>
              <a:gd name="connsiteX124" fmla="*/ 1620528 w 13777082"/>
              <a:gd name="connsiteY124" fmla="*/ 1267977 h 1676989"/>
              <a:gd name="connsiteX125" fmla="*/ 1503107 w 13777082"/>
              <a:gd name="connsiteY125" fmla="*/ 833810 h 1676989"/>
              <a:gd name="connsiteX126" fmla="*/ 1620528 w 13777082"/>
              <a:gd name="connsiteY126" fmla="*/ 403114 h 1676989"/>
              <a:gd name="connsiteX127" fmla="*/ 1936774 w 13777082"/>
              <a:gd name="connsiteY127" fmla="*/ 108911 h 1676989"/>
              <a:gd name="connsiteX128" fmla="*/ 2397821 w 13777082"/>
              <a:gd name="connsiteY128" fmla="*/ 0 h 167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3777082" h="1676989">
                <a:moveTo>
                  <a:pt x="12889394" y="407315"/>
                </a:moveTo>
                <a:cubicBezTo>
                  <a:pt x="12777252" y="409659"/>
                  <a:pt x="12682831" y="450082"/>
                  <a:pt x="12606134" y="528585"/>
                </a:cubicBezTo>
                <a:cubicBezTo>
                  <a:pt x="12529435" y="607089"/>
                  <a:pt x="12489499" y="709611"/>
                  <a:pt x="12486324" y="836153"/>
                </a:cubicBezTo>
                <a:cubicBezTo>
                  <a:pt x="12489646" y="962889"/>
                  <a:pt x="12529874" y="1066193"/>
                  <a:pt x="12607012" y="1146062"/>
                </a:cubicBezTo>
                <a:cubicBezTo>
                  <a:pt x="12684150" y="1225932"/>
                  <a:pt x="12778277" y="1267136"/>
                  <a:pt x="12889394" y="1269674"/>
                </a:cubicBezTo>
                <a:cubicBezTo>
                  <a:pt x="12999927" y="1267136"/>
                  <a:pt x="13091712" y="1225932"/>
                  <a:pt x="13164749" y="1146062"/>
                </a:cubicBezTo>
                <a:cubicBezTo>
                  <a:pt x="13237787" y="1066193"/>
                  <a:pt x="13275673" y="962890"/>
                  <a:pt x="13278407" y="836153"/>
                </a:cubicBezTo>
                <a:cubicBezTo>
                  <a:pt x="13275673" y="709611"/>
                  <a:pt x="13237787" y="607089"/>
                  <a:pt x="13164749" y="528585"/>
                </a:cubicBezTo>
                <a:cubicBezTo>
                  <a:pt x="13091712" y="450082"/>
                  <a:pt x="12999927" y="409659"/>
                  <a:pt x="12889394" y="407315"/>
                </a:cubicBezTo>
                <a:close/>
                <a:moveTo>
                  <a:pt x="8906145" y="407315"/>
                </a:moveTo>
                <a:cubicBezTo>
                  <a:pt x="8794002" y="409659"/>
                  <a:pt x="8699582" y="450082"/>
                  <a:pt x="8622883" y="528585"/>
                </a:cubicBezTo>
                <a:cubicBezTo>
                  <a:pt x="8546184" y="607089"/>
                  <a:pt x="8506248" y="709611"/>
                  <a:pt x="8503076" y="836153"/>
                </a:cubicBezTo>
                <a:cubicBezTo>
                  <a:pt x="8506396" y="962889"/>
                  <a:pt x="8546625" y="1066193"/>
                  <a:pt x="8623762" y="1146062"/>
                </a:cubicBezTo>
                <a:cubicBezTo>
                  <a:pt x="8700900" y="1225932"/>
                  <a:pt x="8795028" y="1267136"/>
                  <a:pt x="8906145" y="1269674"/>
                </a:cubicBezTo>
                <a:cubicBezTo>
                  <a:pt x="9016677" y="1267136"/>
                  <a:pt x="9108462" y="1225932"/>
                  <a:pt x="9181500" y="1146062"/>
                </a:cubicBezTo>
                <a:cubicBezTo>
                  <a:pt x="9254537" y="1066193"/>
                  <a:pt x="9292423" y="962890"/>
                  <a:pt x="9295158" y="836153"/>
                </a:cubicBezTo>
                <a:cubicBezTo>
                  <a:pt x="9292423" y="709611"/>
                  <a:pt x="9254537" y="607089"/>
                  <a:pt x="9181500" y="528585"/>
                </a:cubicBezTo>
                <a:cubicBezTo>
                  <a:pt x="9108462" y="450082"/>
                  <a:pt x="9016677" y="409659"/>
                  <a:pt x="8906145" y="407315"/>
                </a:cubicBezTo>
                <a:close/>
                <a:moveTo>
                  <a:pt x="2404851" y="407315"/>
                </a:moveTo>
                <a:cubicBezTo>
                  <a:pt x="2292708" y="409659"/>
                  <a:pt x="2198287" y="450082"/>
                  <a:pt x="2121589" y="528585"/>
                </a:cubicBezTo>
                <a:cubicBezTo>
                  <a:pt x="2044890" y="607089"/>
                  <a:pt x="2004954" y="709611"/>
                  <a:pt x="2001781" y="836153"/>
                </a:cubicBezTo>
                <a:cubicBezTo>
                  <a:pt x="2005101" y="962889"/>
                  <a:pt x="2045330" y="1066193"/>
                  <a:pt x="2122468" y="1146062"/>
                </a:cubicBezTo>
                <a:cubicBezTo>
                  <a:pt x="2199605" y="1225932"/>
                  <a:pt x="2293733" y="1267136"/>
                  <a:pt x="2404851" y="1269674"/>
                </a:cubicBezTo>
                <a:cubicBezTo>
                  <a:pt x="2515382" y="1267136"/>
                  <a:pt x="2607167" y="1225932"/>
                  <a:pt x="2680206" y="1146062"/>
                </a:cubicBezTo>
                <a:cubicBezTo>
                  <a:pt x="2753243" y="1066193"/>
                  <a:pt x="2791130" y="962890"/>
                  <a:pt x="2793864" y="836153"/>
                </a:cubicBezTo>
                <a:cubicBezTo>
                  <a:pt x="2791130" y="709611"/>
                  <a:pt x="2753243" y="607089"/>
                  <a:pt x="2680206" y="528585"/>
                </a:cubicBezTo>
                <a:cubicBezTo>
                  <a:pt x="2607167" y="450082"/>
                  <a:pt x="2515382" y="409659"/>
                  <a:pt x="2404851" y="407315"/>
                </a:cubicBezTo>
                <a:close/>
                <a:moveTo>
                  <a:pt x="3961338" y="388575"/>
                </a:moveTo>
                <a:lnTo>
                  <a:pt x="3961338" y="838641"/>
                </a:lnTo>
                <a:lnTo>
                  <a:pt x="4240266" y="838641"/>
                </a:lnTo>
                <a:cubicBezTo>
                  <a:pt x="4313416" y="838397"/>
                  <a:pt x="4369865" y="818961"/>
                  <a:pt x="4409614" y="780331"/>
                </a:cubicBezTo>
                <a:cubicBezTo>
                  <a:pt x="4449363" y="741702"/>
                  <a:pt x="4469480" y="685346"/>
                  <a:pt x="4469969" y="611262"/>
                </a:cubicBezTo>
                <a:cubicBezTo>
                  <a:pt x="4469480" y="539426"/>
                  <a:pt x="4449363" y="484437"/>
                  <a:pt x="4409614" y="446297"/>
                </a:cubicBezTo>
                <a:cubicBezTo>
                  <a:pt x="4369865" y="408157"/>
                  <a:pt x="4313416" y="388917"/>
                  <a:pt x="4240266" y="388575"/>
                </a:cubicBezTo>
                <a:close/>
                <a:moveTo>
                  <a:pt x="486962" y="388575"/>
                </a:moveTo>
                <a:lnTo>
                  <a:pt x="486962" y="838641"/>
                </a:lnTo>
                <a:lnTo>
                  <a:pt x="721366" y="838641"/>
                </a:lnTo>
                <a:cubicBezTo>
                  <a:pt x="794519" y="838397"/>
                  <a:pt x="850972" y="818961"/>
                  <a:pt x="890724" y="780331"/>
                </a:cubicBezTo>
                <a:cubicBezTo>
                  <a:pt x="930475" y="741702"/>
                  <a:pt x="950596" y="685346"/>
                  <a:pt x="951084" y="611262"/>
                </a:cubicBezTo>
                <a:cubicBezTo>
                  <a:pt x="950596" y="539426"/>
                  <a:pt x="930475" y="484437"/>
                  <a:pt x="890724" y="446297"/>
                </a:cubicBezTo>
                <a:cubicBezTo>
                  <a:pt x="850972" y="408157"/>
                  <a:pt x="794519" y="388917"/>
                  <a:pt x="721366" y="388575"/>
                </a:cubicBezTo>
                <a:close/>
                <a:moveTo>
                  <a:pt x="11318043" y="14055"/>
                </a:moveTo>
                <a:lnTo>
                  <a:pt x="11805004" y="14055"/>
                </a:lnTo>
                <a:lnTo>
                  <a:pt x="11805004" y="1655906"/>
                </a:lnTo>
                <a:lnTo>
                  <a:pt x="11318043" y="1655906"/>
                </a:lnTo>
                <a:close/>
                <a:moveTo>
                  <a:pt x="9975670" y="14055"/>
                </a:moveTo>
                <a:lnTo>
                  <a:pt x="10462632" y="14055"/>
                </a:lnTo>
                <a:lnTo>
                  <a:pt x="10462632" y="1248592"/>
                </a:lnTo>
                <a:lnTo>
                  <a:pt x="11151348" y="1248592"/>
                </a:lnTo>
                <a:lnTo>
                  <a:pt x="11151348" y="1655906"/>
                </a:lnTo>
                <a:lnTo>
                  <a:pt x="9975670" y="1655906"/>
                </a:lnTo>
                <a:close/>
                <a:moveTo>
                  <a:pt x="6650446" y="14055"/>
                </a:moveTo>
                <a:lnTo>
                  <a:pt x="7924514" y="14055"/>
                </a:lnTo>
                <a:lnTo>
                  <a:pt x="7924514" y="388575"/>
                </a:lnTo>
                <a:lnTo>
                  <a:pt x="7137409" y="388575"/>
                </a:lnTo>
                <a:lnTo>
                  <a:pt x="7137409" y="716828"/>
                </a:lnTo>
                <a:lnTo>
                  <a:pt x="7868292" y="716828"/>
                </a:lnTo>
                <a:lnTo>
                  <a:pt x="7868292" y="1091346"/>
                </a:lnTo>
                <a:lnTo>
                  <a:pt x="7137409" y="1091346"/>
                </a:lnTo>
                <a:lnTo>
                  <a:pt x="7137409" y="1655906"/>
                </a:lnTo>
                <a:lnTo>
                  <a:pt x="6650446" y="1655906"/>
                </a:lnTo>
                <a:close/>
                <a:moveTo>
                  <a:pt x="5052312" y="14055"/>
                </a:moveTo>
                <a:lnTo>
                  <a:pt x="6495044" y="14055"/>
                </a:lnTo>
                <a:lnTo>
                  <a:pt x="6495044" y="402630"/>
                </a:lnTo>
                <a:lnTo>
                  <a:pt x="6017160" y="402630"/>
                </a:lnTo>
                <a:lnTo>
                  <a:pt x="6017160" y="1655906"/>
                </a:lnTo>
                <a:lnTo>
                  <a:pt x="5527855" y="1655906"/>
                </a:lnTo>
                <a:lnTo>
                  <a:pt x="5527855" y="402630"/>
                </a:lnTo>
                <a:lnTo>
                  <a:pt x="5052312" y="402630"/>
                </a:lnTo>
                <a:close/>
                <a:moveTo>
                  <a:pt x="3474376" y="14055"/>
                </a:moveTo>
                <a:lnTo>
                  <a:pt x="4240266" y="14055"/>
                </a:lnTo>
                <a:cubicBezTo>
                  <a:pt x="4461828" y="15073"/>
                  <a:pt x="4632418" y="65704"/>
                  <a:pt x="4752038" y="165948"/>
                </a:cubicBezTo>
                <a:cubicBezTo>
                  <a:pt x="4871657" y="266192"/>
                  <a:pt x="4932146" y="409942"/>
                  <a:pt x="4933505" y="597198"/>
                </a:cubicBezTo>
                <a:cubicBezTo>
                  <a:pt x="4933115" y="719327"/>
                  <a:pt x="4909314" y="824273"/>
                  <a:pt x="4862104" y="912038"/>
                </a:cubicBezTo>
                <a:cubicBezTo>
                  <a:pt x="4814891" y="999803"/>
                  <a:pt x="4746610" y="1068967"/>
                  <a:pt x="4657257" y="1119530"/>
                </a:cubicBezTo>
                <a:lnTo>
                  <a:pt x="4989727" y="1655906"/>
                </a:lnTo>
                <a:lnTo>
                  <a:pt x="4437156" y="1655906"/>
                </a:lnTo>
                <a:lnTo>
                  <a:pt x="4219170" y="1213160"/>
                </a:lnTo>
                <a:lnTo>
                  <a:pt x="3961338" y="1213160"/>
                </a:lnTo>
                <a:lnTo>
                  <a:pt x="3961338" y="1655906"/>
                </a:lnTo>
                <a:lnTo>
                  <a:pt x="3474376" y="1655906"/>
                </a:lnTo>
                <a:close/>
                <a:moveTo>
                  <a:pt x="0" y="14055"/>
                </a:moveTo>
                <a:lnTo>
                  <a:pt x="744806" y="14055"/>
                </a:lnTo>
                <a:cubicBezTo>
                  <a:pt x="958116" y="15073"/>
                  <a:pt x="1122361" y="65704"/>
                  <a:pt x="1237541" y="165948"/>
                </a:cubicBezTo>
                <a:cubicBezTo>
                  <a:pt x="1352721" y="266192"/>
                  <a:pt x="1410967" y="409942"/>
                  <a:pt x="1412278" y="597198"/>
                </a:cubicBezTo>
                <a:cubicBezTo>
                  <a:pt x="1410967" y="794035"/>
                  <a:pt x="1352721" y="945602"/>
                  <a:pt x="1237541" y="1051897"/>
                </a:cubicBezTo>
                <a:cubicBezTo>
                  <a:pt x="1122361" y="1158194"/>
                  <a:pt x="958116" y="1211947"/>
                  <a:pt x="744806" y="1213160"/>
                </a:cubicBezTo>
                <a:lnTo>
                  <a:pt x="486962" y="1213160"/>
                </a:lnTo>
                <a:lnTo>
                  <a:pt x="486962" y="1655906"/>
                </a:lnTo>
                <a:lnTo>
                  <a:pt x="0" y="1655906"/>
                </a:lnTo>
                <a:close/>
                <a:moveTo>
                  <a:pt x="12882364" y="0"/>
                </a:moveTo>
                <a:cubicBezTo>
                  <a:pt x="13055680" y="1399"/>
                  <a:pt x="13209364" y="37876"/>
                  <a:pt x="13343415" y="109432"/>
                </a:cubicBezTo>
                <a:cubicBezTo>
                  <a:pt x="13477466" y="180987"/>
                  <a:pt x="13582882" y="279229"/>
                  <a:pt x="13659661" y="404155"/>
                </a:cubicBezTo>
                <a:cubicBezTo>
                  <a:pt x="13736442" y="529081"/>
                  <a:pt x="13775581" y="672300"/>
                  <a:pt x="13777082" y="833810"/>
                </a:cubicBezTo>
                <a:cubicBezTo>
                  <a:pt x="13775581" y="996175"/>
                  <a:pt x="13736442" y="1140550"/>
                  <a:pt x="13659661" y="1266937"/>
                </a:cubicBezTo>
                <a:cubicBezTo>
                  <a:pt x="13582882" y="1393324"/>
                  <a:pt x="13477466" y="1492894"/>
                  <a:pt x="13343415" y="1565650"/>
                </a:cubicBezTo>
                <a:cubicBezTo>
                  <a:pt x="13209364" y="1638404"/>
                  <a:pt x="13055680" y="1675518"/>
                  <a:pt x="12882364" y="1676989"/>
                </a:cubicBezTo>
                <a:cubicBezTo>
                  <a:pt x="12709051" y="1675561"/>
                  <a:pt x="12555369" y="1638622"/>
                  <a:pt x="12421319" y="1566170"/>
                </a:cubicBezTo>
                <a:cubicBezTo>
                  <a:pt x="12287266" y="1493718"/>
                  <a:pt x="12181852" y="1394320"/>
                  <a:pt x="12105072" y="1267977"/>
                </a:cubicBezTo>
                <a:cubicBezTo>
                  <a:pt x="12028291" y="1141635"/>
                  <a:pt x="11989151" y="996912"/>
                  <a:pt x="11987650" y="833810"/>
                </a:cubicBezTo>
                <a:cubicBezTo>
                  <a:pt x="11989151" y="671563"/>
                  <a:pt x="12028291" y="527997"/>
                  <a:pt x="12105072" y="403114"/>
                </a:cubicBezTo>
                <a:cubicBezTo>
                  <a:pt x="12181852" y="278231"/>
                  <a:pt x="12287266" y="180164"/>
                  <a:pt x="12421319" y="108911"/>
                </a:cubicBezTo>
                <a:cubicBezTo>
                  <a:pt x="12555369" y="37660"/>
                  <a:pt x="12709051" y="1356"/>
                  <a:pt x="12882364" y="0"/>
                </a:cubicBezTo>
                <a:close/>
                <a:moveTo>
                  <a:pt x="8899115" y="0"/>
                </a:moveTo>
                <a:cubicBezTo>
                  <a:pt x="9072430" y="1399"/>
                  <a:pt x="9226114" y="37876"/>
                  <a:pt x="9360165" y="109432"/>
                </a:cubicBezTo>
                <a:cubicBezTo>
                  <a:pt x="9494217" y="180987"/>
                  <a:pt x="9599633" y="279229"/>
                  <a:pt x="9676412" y="404155"/>
                </a:cubicBezTo>
                <a:cubicBezTo>
                  <a:pt x="9753193" y="529081"/>
                  <a:pt x="9792332" y="672300"/>
                  <a:pt x="9793833" y="833810"/>
                </a:cubicBezTo>
                <a:cubicBezTo>
                  <a:pt x="9792332" y="996175"/>
                  <a:pt x="9753193" y="1140550"/>
                  <a:pt x="9676412" y="1266937"/>
                </a:cubicBezTo>
                <a:cubicBezTo>
                  <a:pt x="9599633" y="1393324"/>
                  <a:pt x="9494217" y="1492894"/>
                  <a:pt x="9360165" y="1565650"/>
                </a:cubicBezTo>
                <a:cubicBezTo>
                  <a:pt x="9226114" y="1638404"/>
                  <a:pt x="9072430" y="1675518"/>
                  <a:pt x="8899115" y="1676989"/>
                </a:cubicBezTo>
                <a:cubicBezTo>
                  <a:pt x="8725801" y="1675561"/>
                  <a:pt x="8572119" y="1638622"/>
                  <a:pt x="8438068" y="1566170"/>
                </a:cubicBezTo>
                <a:cubicBezTo>
                  <a:pt x="8304018" y="1493718"/>
                  <a:pt x="8198602" y="1394320"/>
                  <a:pt x="8121822" y="1267977"/>
                </a:cubicBezTo>
                <a:cubicBezTo>
                  <a:pt x="8045042" y="1141635"/>
                  <a:pt x="8005902" y="996912"/>
                  <a:pt x="8004401" y="833810"/>
                </a:cubicBezTo>
                <a:cubicBezTo>
                  <a:pt x="8005902" y="671563"/>
                  <a:pt x="8045042" y="527997"/>
                  <a:pt x="8121822" y="403114"/>
                </a:cubicBezTo>
                <a:cubicBezTo>
                  <a:pt x="8198602" y="278231"/>
                  <a:pt x="8304017" y="180164"/>
                  <a:pt x="8438068" y="108911"/>
                </a:cubicBezTo>
                <a:cubicBezTo>
                  <a:pt x="8572119" y="37660"/>
                  <a:pt x="8725801" y="1356"/>
                  <a:pt x="8899115" y="0"/>
                </a:cubicBezTo>
                <a:close/>
                <a:moveTo>
                  <a:pt x="2397821" y="0"/>
                </a:moveTo>
                <a:cubicBezTo>
                  <a:pt x="2571137" y="1399"/>
                  <a:pt x="2724819" y="37876"/>
                  <a:pt x="2858871" y="109432"/>
                </a:cubicBezTo>
                <a:cubicBezTo>
                  <a:pt x="2992922" y="180987"/>
                  <a:pt x="3098338" y="279229"/>
                  <a:pt x="3175119" y="404155"/>
                </a:cubicBezTo>
                <a:cubicBezTo>
                  <a:pt x="3251898" y="529081"/>
                  <a:pt x="3291038" y="672300"/>
                  <a:pt x="3292538" y="833810"/>
                </a:cubicBezTo>
                <a:cubicBezTo>
                  <a:pt x="3291038" y="996175"/>
                  <a:pt x="3251898" y="1140550"/>
                  <a:pt x="3175119" y="1266937"/>
                </a:cubicBezTo>
                <a:cubicBezTo>
                  <a:pt x="3098338" y="1393324"/>
                  <a:pt x="2992922" y="1492894"/>
                  <a:pt x="2858871" y="1565650"/>
                </a:cubicBezTo>
                <a:cubicBezTo>
                  <a:pt x="2724819" y="1638404"/>
                  <a:pt x="2571137" y="1675518"/>
                  <a:pt x="2397821" y="1676989"/>
                </a:cubicBezTo>
                <a:cubicBezTo>
                  <a:pt x="2224508" y="1675561"/>
                  <a:pt x="2070825" y="1638622"/>
                  <a:pt x="1936774" y="1566170"/>
                </a:cubicBezTo>
                <a:cubicBezTo>
                  <a:pt x="1802723" y="1493718"/>
                  <a:pt x="1697307" y="1394320"/>
                  <a:pt x="1620528" y="1267977"/>
                </a:cubicBezTo>
                <a:cubicBezTo>
                  <a:pt x="1543747" y="1141635"/>
                  <a:pt x="1504607" y="996912"/>
                  <a:pt x="1503107" y="833810"/>
                </a:cubicBezTo>
                <a:cubicBezTo>
                  <a:pt x="1504607" y="671563"/>
                  <a:pt x="1543747" y="527997"/>
                  <a:pt x="1620528" y="403114"/>
                </a:cubicBezTo>
                <a:cubicBezTo>
                  <a:pt x="1697307" y="278231"/>
                  <a:pt x="1802723" y="180164"/>
                  <a:pt x="1936774" y="108911"/>
                </a:cubicBezTo>
                <a:cubicBezTo>
                  <a:pt x="2070825" y="37660"/>
                  <a:pt x="2224508" y="1356"/>
                  <a:pt x="2397821" y="0"/>
                </a:cubicBezTo>
                <a:close/>
              </a:path>
            </a:pathLst>
          </a:custGeom>
          <a:solidFill>
            <a:srgbClr val="E7E7E7"/>
          </a:solidFill>
          <a:ln>
            <a:noFill/>
          </a:ln>
          <a:effectLst>
            <a:outerShdw blurRad="304800" dist="38100" dir="3000000" sx="103000" sy="103000" algn="tr" rotWithShape="0">
              <a:prstClr val="black">
                <a:alpha val="16000"/>
              </a:prstClr>
            </a:outerShdw>
          </a:effectLst>
        </p:spPr>
        <p:txBody>
          <a:bodyPr vert="horz" wrap="square" lIns="91440" tIns="45720" rIns="91440" bIns="45720" numCol="1" anchor="t" anchorCtr="0" compatLnSpc="1">
            <a:prstTxWarp prst="textNoShape">
              <a:avLst/>
            </a:prstTxWarp>
          </a:bodyPr>
          <a:lstStyle>
            <a:lvl1pPr>
              <a:defRPr lang="ru-RU" sz="100"/>
            </a:lvl1pPr>
          </a:lstStyle>
          <a:p>
            <a:pPr lvl="0"/>
            <a:endParaRPr lang="ru-RU"/>
          </a:p>
        </p:txBody>
      </p:sp>
    </p:spTree>
    <p:extLst>
      <p:ext uri="{BB962C8B-B14F-4D97-AF65-F5344CB8AC3E}">
        <p14:creationId xmlns:p14="http://schemas.microsoft.com/office/powerpoint/2010/main" val="3315695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ortfolio (07-04-23)-01">
    <p:spTree>
      <p:nvGrpSpPr>
        <p:cNvPr id="1" name=""/>
        <p:cNvGrpSpPr/>
        <p:nvPr/>
      </p:nvGrpSpPr>
      <p:grpSpPr>
        <a:xfrm>
          <a:off x="0" y="0"/>
          <a:ext cx="0" cy="0"/>
          <a:chOff x="0" y="0"/>
          <a:chExt cx="0" cy="0"/>
        </a:xfrm>
      </p:grpSpPr>
      <p:sp>
        <p:nvSpPr>
          <p:cNvPr id="20" name="Рисунок 2">
            <a:extLst>
              <a:ext uri="{FF2B5EF4-FFF2-40B4-BE49-F238E27FC236}">
                <a16:creationId xmlns:a16="http://schemas.microsoft.com/office/drawing/2014/main" id="{BDAFCA34-760E-4983-98D8-D5F13A24459C}"/>
              </a:ext>
            </a:extLst>
          </p:cNvPr>
          <p:cNvSpPr>
            <a:spLocks noGrp="1"/>
          </p:cNvSpPr>
          <p:nvPr>
            <p:ph type="pic" sz="quarter" idx="11"/>
          </p:nvPr>
        </p:nvSpPr>
        <p:spPr>
          <a:xfrm>
            <a:off x="1564554" y="2599165"/>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1" name="Рисунок 2">
            <a:extLst>
              <a:ext uri="{FF2B5EF4-FFF2-40B4-BE49-F238E27FC236}">
                <a16:creationId xmlns:a16="http://schemas.microsoft.com/office/drawing/2014/main" id="{A5E6E3A6-B375-4899-9718-74730D8F86FD}"/>
              </a:ext>
            </a:extLst>
          </p:cNvPr>
          <p:cNvSpPr>
            <a:spLocks noGrp="1"/>
          </p:cNvSpPr>
          <p:nvPr>
            <p:ph type="pic" sz="quarter" idx="12"/>
          </p:nvPr>
        </p:nvSpPr>
        <p:spPr>
          <a:xfrm>
            <a:off x="8967096" y="2599165"/>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2" name="Рисунок 2">
            <a:extLst>
              <a:ext uri="{FF2B5EF4-FFF2-40B4-BE49-F238E27FC236}">
                <a16:creationId xmlns:a16="http://schemas.microsoft.com/office/drawing/2014/main" id="{420C2C95-4F23-46C5-9350-D46399E26FB4}"/>
              </a:ext>
            </a:extLst>
          </p:cNvPr>
          <p:cNvSpPr>
            <a:spLocks noGrp="1"/>
          </p:cNvSpPr>
          <p:nvPr>
            <p:ph type="pic" sz="quarter" idx="13"/>
          </p:nvPr>
        </p:nvSpPr>
        <p:spPr>
          <a:xfrm>
            <a:off x="3417858" y="1687493"/>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3" name="Рисунок 2">
            <a:extLst>
              <a:ext uri="{FF2B5EF4-FFF2-40B4-BE49-F238E27FC236}">
                <a16:creationId xmlns:a16="http://schemas.microsoft.com/office/drawing/2014/main" id="{A8D9297E-DDF8-4DE0-95E5-59594FEEB439}"/>
              </a:ext>
            </a:extLst>
          </p:cNvPr>
          <p:cNvSpPr>
            <a:spLocks noGrp="1"/>
          </p:cNvSpPr>
          <p:nvPr>
            <p:ph type="pic" sz="quarter" idx="14"/>
          </p:nvPr>
        </p:nvSpPr>
        <p:spPr>
          <a:xfrm>
            <a:off x="3417858" y="3525569"/>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4" name="Рисунок 2">
            <a:extLst>
              <a:ext uri="{FF2B5EF4-FFF2-40B4-BE49-F238E27FC236}">
                <a16:creationId xmlns:a16="http://schemas.microsoft.com/office/drawing/2014/main" id="{56FD7F7D-A442-4DF7-AEE3-310D16B14B32}"/>
              </a:ext>
            </a:extLst>
          </p:cNvPr>
          <p:cNvSpPr>
            <a:spLocks noGrp="1"/>
          </p:cNvSpPr>
          <p:nvPr>
            <p:ph type="pic" sz="quarter" idx="15"/>
          </p:nvPr>
        </p:nvSpPr>
        <p:spPr>
          <a:xfrm>
            <a:off x="7113793" y="1687493"/>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5" name="Рисунок 2">
            <a:extLst>
              <a:ext uri="{FF2B5EF4-FFF2-40B4-BE49-F238E27FC236}">
                <a16:creationId xmlns:a16="http://schemas.microsoft.com/office/drawing/2014/main" id="{15495B1E-1F29-4B37-8BAF-D19BDA23929F}"/>
              </a:ext>
            </a:extLst>
          </p:cNvPr>
          <p:cNvSpPr>
            <a:spLocks noGrp="1"/>
          </p:cNvSpPr>
          <p:nvPr>
            <p:ph type="pic" sz="quarter" idx="16"/>
          </p:nvPr>
        </p:nvSpPr>
        <p:spPr>
          <a:xfrm>
            <a:off x="7113793" y="3525569"/>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6" name="Рисунок 2">
            <a:extLst>
              <a:ext uri="{FF2B5EF4-FFF2-40B4-BE49-F238E27FC236}">
                <a16:creationId xmlns:a16="http://schemas.microsoft.com/office/drawing/2014/main" id="{910B5B6E-E4F5-4837-A210-FFE00EC3296F}"/>
              </a:ext>
            </a:extLst>
          </p:cNvPr>
          <p:cNvSpPr>
            <a:spLocks noGrp="1"/>
          </p:cNvSpPr>
          <p:nvPr>
            <p:ph type="pic" sz="quarter" idx="17"/>
          </p:nvPr>
        </p:nvSpPr>
        <p:spPr>
          <a:xfrm>
            <a:off x="5265826" y="766001"/>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7" name="Рисунок 2">
            <a:extLst>
              <a:ext uri="{FF2B5EF4-FFF2-40B4-BE49-F238E27FC236}">
                <a16:creationId xmlns:a16="http://schemas.microsoft.com/office/drawing/2014/main" id="{6F10DF9B-7A66-49C0-A409-AC72B3839A91}"/>
              </a:ext>
            </a:extLst>
          </p:cNvPr>
          <p:cNvSpPr>
            <a:spLocks noGrp="1"/>
          </p:cNvSpPr>
          <p:nvPr>
            <p:ph type="pic" sz="quarter" idx="18"/>
          </p:nvPr>
        </p:nvSpPr>
        <p:spPr>
          <a:xfrm>
            <a:off x="5265826" y="2603645"/>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28" name="Рисунок 2">
            <a:extLst>
              <a:ext uri="{FF2B5EF4-FFF2-40B4-BE49-F238E27FC236}">
                <a16:creationId xmlns:a16="http://schemas.microsoft.com/office/drawing/2014/main" id="{24427D8A-C415-4693-820B-474F557DF7E8}"/>
              </a:ext>
            </a:extLst>
          </p:cNvPr>
          <p:cNvSpPr>
            <a:spLocks noGrp="1"/>
          </p:cNvSpPr>
          <p:nvPr>
            <p:ph type="pic" sz="quarter" idx="19"/>
          </p:nvPr>
        </p:nvSpPr>
        <p:spPr>
          <a:xfrm>
            <a:off x="5265826" y="4435604"/>
            <a:ext cx="1660349" cy="165639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Tree>
    <p:extLst>
      <p:ext uri="{BB962C8B-B14F-4D97-AF65-F5344CB8AC3E}">
        <p14:creationId xmlns:p14="http://schemas.microsoft.com/office/powerpoint/2010/main" val="30842148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ortfolio 01">
    <p:spTree>
      <p:nvGrpSpPr>
        <p:cNvPr id="1" name=""/>
        <p:cNvGrpSpPr/>
        <p:nvPr/>
      </p:nvGrpSpPr>
      <p:grpSpPr>
        <a:xfrm>
          <a:off x="0" y="0"/>
          <a:ext cx="0" cy="0"/>
          <a:chOff x="0" y="0"/>
          <a:chExt cx="0" cy="0"/>
        </a:xfrm>
      </p:grpSpPr>
      <p:sp>
        <p:nvSpPr>
          <p:cNvPr id="7" name="Picture Placeholder 2"/>
          <p:cNvSpPr>
            <a:spLocks noGrp="1"/>
          </p:cNvSpPr>
          <p:nvPr>
            <p:ph type="pic" sz="quarter" idx="12"/>
          </p:nvPr>
        </p:nvSpPr>
        <p:spPr>
          <a:xfrm>
            <a:off x="0" y="1"/>
            <a:ext cx="3048000" cy="54601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3"/>
          </p:nvPr>
        </p:nvSpPr>
        <p:spPr>
          <a:xfrm>
            <a:off x="3048000" y="1"/>
            <a:ext cx="3048000" cy="54601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4"/>
          </p:nvPr>
        </p:nvSpPr>
        <p:spPr>
          <a:xfrm>
            <a:off x="6096000" y="1"/>
            <a:ext cx="3048000" cy="54601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5"/>
          </p:nvPr>
        </p:nvSpPr>
        <p:spPr>
          <a:xfrm>
            <a:off x="9144000" y="1"/>
            <a:ext cx="3048000" cy="54601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4990100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Portfolio 10">
    <p:spTree>
      <p:nvGrpSpPr>
        <p:cNvPr id="1" name=""/>
        <p:cNvGrpSpPr/>
        <p:nvPr/>
      </p:nvGrpSpPr>
      <p:grpSpPr>
        <a:xfrm>
          <a:off x="0" y="0"/>
          <a:ext cx="0" cy="0"/>
          <a:chOff x="0" y="0"/>
          <a:chExt cx="0" cy="0"/>
        </a:xfrm>
      </p:grpSpPr>
      <p:sp>
        <p:nvSpPr>
          <p:cNvPr id="14" name="Picture Placeholder 2"/>
          <p:cNvSpPr>
            <a:spLocks noGrp="1"/>
          </p:cNvSpPr>
          <p:nvPr>
            <p:ph type="pic" sz="quarter" idx="14"/>
          </p:nvPr>
        </p:nvSpPr>
        <p:spPr>
          <a:xfrm>
            <a:off x="1060450" y="2031686"/>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5"/>
          </p:nvPr>
        </p:nvSpPr>
        <p:spPr>
          <a:xfrm>
            <a:off x="3092450" y="2031686"/>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6"/>
          </p:nvPr>
        </p:nvSpPr>
        <p:spPr>
          <a:xfrm>
            <a:off x="5124450" y="2031686"/>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7"/>
          </p:nvPr>
        </p:nvSpPr>
        <p:spPr>
          <a:xfrm>
            <a:off x="7156450" y="2031686"/>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8" name="Picture Placeholder 2"/>
          <p:cNvSpPr>
            <a:spLocks noGrp="1"/>
          </p:cNvSpPr>
          <p:nvPr>
            <p:ph type="pic" sz="quarter" idx="18"/>
          </p:nvPr>
        </p:nvSpPr>
        <p:spPr>
          <a:xfrm>
            <a:off x="9188450" y="2031686"/>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9" name="Picture Placeholder 2"/>
          <p:cNvSpPr>
            <a:spLocks noGrp="1"/>
          </p:cNvSpPr>
          <p:nvPr>
            <p:ph type="pic" sz="quarter" idx="19"/>
          </p:nvPr>
        </p:nvSpPr>
        <p:spPr>
          <a:xfrm>
            <a:off x="1060450" y="4063373"/>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0" name="Picture Placeholder 2"/>
          <p:cNvSpPr>
            <a:spLocks noGrp="1"/>
          </p:cNvSpPr>
          <p:nvPr>
            <p:ph type="pic" sz="quarter" idx="20"/>
          </p:nvPr>
        </p:nvSpPr>
        <p:spPr>
          <a:xfrm>
            <a:off x="3092450" y="4063373"/>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1" name="Picture Placeholder 2"/>
          <p:cNvSpPr>
            <a:spLocks noGrp="1"/>
          </p:cNvSpPr>
          <p:nvPr>
            <p:ph type="pic" sz="quarter" idx="21"/>
          </p:nvPr>
        </p:nvSpPr>
        <p:spPr>
          <a:xfrm>
            <a:off x="5124450" y="4063373"/>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2" name="Picture Placeholder 2"/>
          <p:cNvSpPr>
            <a:spLocks noGrp="1"/>
          </p:cNvSpPr>
          <p:nvPr>
            <p:ph type="pic" sz="quarter" idx="22"/>
          </p:nvPr>
        </p:nvSpPr>
        <p:spPr>
          <a:xfrm>
            <a:off x="7156450" y="4063373"/>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23"/>
          </p:nvPr>
        </p:nvSpPr>
        <p:spPr>
          <a:xfrm>
            <a:off x="9188450" y="4063373"/>
            <a:ext cx="1943100" cy="19428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0465722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et of brush stroke 16">
    <p:spTree>
      <p:nvGrpSpPr>
        <p:cNvPr id="1" name=""/>
        <p:cNvGrpSpPr/>
        <p:nvPr/>
      </p:nvGrpSpPr>
      <p:grpSpPr>
        <a:xfrm>
          <a:off x="0" y="0"/>
          <a:ext cx="0" cy="0"/>
          <a:chOff x="0" y="0"/>
          <a:chExt cx="0" cy="0"/>
        </a:xfrm>
      </p:grpSpPr>
      <p:sp>
        <p:nvSpPr>
          <p:cNvPr id="3" name="Freeform 6"/>
          <p:cNvSpPr>
            <a:spLocks noGrp="1" noEditPoints="1"/>
          </p:cNvSpPr>
          <p:nvPr>
            <p:ph type="pic" sz="quarter" idx="10"/>
          </p:nvPr>
        </p:nvSpPr>
        <p:spPr bwMode="auto">
          <a:xfrm>
            <a:off x="0" y="0"/>
            <a:ext cx="12192000" cy="3997974"/>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22" h="2636">
                <a:moveTo>
                  <a:pt x="7478" y="0"/>
                </a:moveTo>
                <a:lnTo>
                  <a:pt x="7477" y="0"/>
                </a:lnTo>
                <a:lnTo>
                  <a:pt x="7459" y="37"/>
                </a:lnTo>
                <a:lnTo>
                  <a:pt x="7441" y="72"/>
                </a:lnTo>
                <a:lnTo>
                  <a:pt x="7420" y="108"/>
                </a:lnTo>
                <a:lnTo>
                  <a:pt x="7400" y="144"/>
                </a:lnTo>
                <a:lnTo>
                  <a:pt x="7379" y="180"/>
                </a:lnTo>
                <a:lnTo>
                  <a:pt x="7359" y="217"/>
                </a:lnTo>
                <a:lnTo>
                  <a:pt x="7350" y="235"/>
                </a:lnTo>
                <a:lnTo>
                  <a:pt x="7342" y="255"/>
                </a:lnTo>
                <a:lnTo>
                  <a:pt x="7334" y="274"/>
                </a:lnTo>
                <a:lnTo>
                  <a:pt x="7326" y="293"/>
                </a:lnTo>
                <a:lnTo>
                  <a:pt x="7305" y="329"/>
                </a:lnTo>
                <a:lnTo>
                  <a:pt x="7281" y="365"/>
                </a:lnTo>
                <a:lnTo>
                  <a:pt x="7259" y="400"/>
                </a:lnTo>
                <a:lnTo>
                  <a:pt x="7238" y="435"/>
                </a:lnTo>
                <a:lnTo>
                  <a:pt x="7221" y="460"/>
                </a:lnTo>
                <a:lnTo>
                  <a:pt x="7204" y="486"/>
                </a:lnTo>
                <a:lnTo>
                  <a:pt x="7186" y="509"/>
                </a:lnTo>
                <a:lnTo>
                  <a:pt x="7168" y="534"/>
                </a:lnTo>
                <a:lnTo>
                  <a:pt x="7151" y="558"/>
                </a:lnTo>
                <a:lnTo>
                  <a:pt x="7134" y="584"/>
                </a:lnTo>
                <a:lnTo>
                  <a:pt x="7127" y="596"/>
                </a:lnTo>
                <a:lnTo>
                  <a:pt x="7120" y="609"/>
                </a:lnTo>
                <a:lnTo>
                  <a:pt x="7114" y="622"/>
                </a:lnTo>
                <a:lnTo>
                  <a:pt x="7109" y="637"/>
                </a:lnTo>
                <a:lnTo>
                  <a:pt x="7102" y="645"/>
                </a:lnTo>
                <a:lnTo>
                  <a:pt x="7095" y="654"/>
                </a:lnTo>
                <a:lnTo>
                  <a:pt x="7081" y="671"/>
                </a:lnTo>
                <a:lnTo>
                  <a:pt x="7067" y="690"/>
                </a:lnTo>
                <a:lnTo>
                  <a:pt x="7054" y="709"/>
                </a:lnTo>
                <a:lnTo>
                  <a:pt x="7039" y="727"/>
                </a:lnTo>
                <a:lnTo>
                  <a:pt x="7025" y="746"/>
                </a:lnTo>
                <a:lnTo>
                  <a:pt x="7010" y="762"/>
                </a:lnTo>
                <a:lnTo>
                  <a:pt x="7001" y="770"/>
                </a:lnTo>
                <a:lnTo>
                  <a:pt x="6992" y="777"/>
                </a:lnTo>
                <a:lnTo>
                  <a:pt x="6984" y="783"/>
                </a:lnTo>
                <a:lnTo>
                  <a:pt x="6974" y="789"/>
                </a:lnTo>
                <a:lnTo>
                  <a:pt x="6969" y="791"/>
                </a:lnTo>
                <a:lnTo>
                  <a:pt x="6963" y="793"/>
                </a:lnTo>
                <a:lnTo>
                  <a:pt x="6958" y="797"/>
                </a:lnTo>
                <a:lnTo>
                  <a:pt x="6952" y="801"/>
                </a:lnTo>
                <a:lnTo>
                  <a:pt x="6942" y="810"/>
                </a:lnTo>
                <a:lnTo>
                  <a:pt x="6933" y="819"/>
                </a:lnTo>
                <a:lnTo>
                  <a:pt x="6916" y="840"/>
                </a:lnTo>
                <a:lnTo>
                  <a:pt x="6898" y="861"/>
                </a:lnTo>
                <a:lnTo>
                  <a:pt x="6872" y="890"/>
                </a:lnTo>
                <a:lnTo>
                  <a:pt x="6844" y="921"/>
                </a:lnTo>
                <a:lnTo>
                  <a:pt x="6817" y="950"/>
                </a:lnTo>
                <a:lnTo>
                  <a:pt x="6789" y="979"/>
                </a:lnTo>
                <a:lnTo>
                  <a:pt x="6761" y="1008"/>
                </a:lnTo>
                <a:lnTo>
                  <a:pt x="6733" y="1037"/>
                </a:lnTo>
                <a:lnTo>
                  <a:pt x="6704" y="1065"/>
                </a:lnTo>
                <a:lnTo>
                  <a:pt x="6676" y="1094"/>
                </a:lnTo>
                <a:lnTo>
                  <a:pt x="6668" y="1103"/>
                </a:lnTo>
                <a:lnTo>
                  <a:pt x="6660" y="1112"/>
                </a:lnTo>
                <a:lnTo>
                  <a:pt x="6652" y="1120"/>
                </a:lnTo>
                <a:lnTo>
                  <a:pt x="6643" y="1127"/>
                </a:lnTo>
                <a:lnTo>
                  <a:pt x="6625" y="1141"/>
                </a:lnTo>
                <a:lnTo>
                  <a:pt x="6606" y="1152"/>
                </a:lnTo>
                <a:lnTo>
                  <a:pt x="6588" y="1164"/>
                </a:lnTo>
                <a:lnTo>
                  <a:pt x="6569" y="1176"/>
                </a:lnTo>
                <a:lnTo>
                  <a:pt x="6560" y="1183"/>
                </a:lnTo>
                <a:lnTo>
                  <a:pt x="6552" y="1191"/>
                </a:lnTo>
                <a:lnTo>
                  <a:pt x="6544" y="1199"/>
                </a:lnTo>
                <a:lnTo>
                  <a:pt x="6536" y="1208"/>
                </a:lnTo>
                <a:lnTo>
                  <a:pt x="6528" y="1207"/>
                </a:lnTo>
                <a:lnTo>
                  <a:pt x="6523" y="1205"/>
                </a:lnTo>
                <a:lnTo>
                  <a:pt x="6522" y="1204"/>
                </a:lnTo>
                <a:lnTo>
                  <a:pt x="6521" y="1202"/>
                </a:lnTo>
                <a:lnTo>
                  <a:pt x="6521" y="1201"/>
                </a:lnTo>
                <a:lnTo>
                  <a:pt x="6521" y="1199"/>
                </a:lnTo>
                <a:lnTo>
                  <a:pt x="6522" y="1195"/>
                </a:lnTo>
                <a:lnTo>
                  <a:pt x="6525" y="1191"/>
                </a:lnTo>
                <a:lnTo>
                  <a:pt x="6529" y="1187"/>
                </a:lnTo>
                <a:lnTo>
                  <a:pt x="6534" y="1181"/>
                </a:lnTo>
                <a:lnTo>
                  <a:pt x="6547" y="1169"/>
                </a:lnTo>
                <a:lnTo>
                  <a:pt x="6559" y="1158"/>
                </a:lnTo>
                <a:lnTo>
                  <a:pt x="6579" y="1138"/>
                </a:lnTo>
                <a:lnTo>
                  <a:pt x="6602" y="1118"/>
                </a:lnTo>
                <a:lnTo>
                  <a:pt x="6623" y="1098"/>
                </a:lnTo>
                <a:lnTo>
                  <a:pt x="6645" y="1079"/>
                </a:lnTo>
                <a:lnTo>
                  <a:pt x="6666" y="1058"/>
                </a:lnTo>
                <a:lnTo>
                  <a:pt x="6686" y="1038"/>
                </a:lnTo>
                <a:lnTo>
                  <a:pt x="6705" y="1015"/>
                </a:lnTo>
                <a:lnTo>
                  <a:pt x="6723" y="993"/>
                </a:lnTo>
                <a:lnTo>
                  <a:pt x="6726" y="990"/>
                </a:lnTo>
                <a:lnTo>
                  <a:pt x="6729" y="986"/>
                </a:lnTo>
                <a:lnTo>
                  <a:pt x="6735" y="978"/>
                </a:lnTo>
                <a:lnTo>
                  <a:pt x="6740" y="969"/>
                </a:lnTo>
                <a:lnTo>
                  <a:pt x="6790" y="911"/>
                </a:lnTo>
                <a:lnTo>
                  <a:pt x="6840" y="851"/>
                </a:lnTo>
                <a:lnTo>
                  <a:pt x="6889" y="792"/>
                </a:lnTo>
                <a:lnTo>
                  <a:pt x="6938" y="732"/>
                </a:lnTo>
                <a:lnTo>
                  <a:pt x="6986" y="671"/>
                </a:lnTo>
                <a:lnTo>
                  <a:pt x="7033" y="610"/>
                </a:lnTo>
                <a:lnTo>
                  <a:pt x="7079" y="549"/>
                </a:lnTo>
                <a:lnTo>
                  <a:pt x="7124" y="486"/>
                </a:lnTo>
                <a:lnTo>
                  <a:pt x="7132" y="475"/>
                </a:lnTo>
                <a:lnTo>
                  <a:pt x="7137" y="462"/>
                </a:lnTo>
                <a:lnTo>
                  <a:pt x="7139" y="457"/>
                </a:lnTo>
                <a:lnTo>
                  <a:pt x="7141" y="451"/>
                </a:lnTo>
                <a:lnTo>
                  <a:pt x="7143" y="446"/>
                </a:lnTo>
                <a:lnTo>
                  <a:pt x="7143" y="441"/>
                </a:lnTo>
                <a:lnTo>
                  <a:pt x="7178" y="387"/>
                </a:lnTo>
                <a:lnTo>
                  <a:pt x="7213" y="333"/>
                </a:lnTo>
                <a:lnTo>
                  <a:pt x="7246" y="279"/>
                </a:lnTo>
                <a:lnTo>
                  <a:pt x="7278" y="224"/>
                </a:lnTo>
                <a:lnTo>
                  <a:pt x="7310" y="168"/>
                </a:lnTo>
                <a:lnTo>
                  <a:pt x="7342" y="112"/>
                </a:lnTo>
                <a:lnTo>
                  <a:pt x="7371" y="56"/>
                </a:lnTo>
                <a:lnTo>
                  <a:pt x="7402" y="0"/>
                </a:lnTo>
                <a:lnTo>
                  <a:pt x="5873" y="0"/>
                </a:lnTo>
                <a:lnTo>
                  <a:pt x="5854" y="14"/>
                </a:lnTo>
                <a:lnTo>
                  <a:pt x="5835" y="29"/>
                </a:lnTo>
                <a:lnTo>
                  <a:pt x="5814" y="43"/>
                </a:lnTo>
                <a:lnTo>
                  <a:pt x="5795" y="56"/>
                </a:lnTo>
                <a:lnTo>
                  <a:pt x="5774" y="70"/>
                </a:lnTo>
                <a:lnTo>
                  <a:pt x="5755" y="84"/>
                </a:lnTo>
                <a:lnTo>
                  <a:pt x="5734" y="97"/>
                </a:lnTo>
                <a:lnTo>
                  <a:pt x="5714" y="110"/>
                </a:lnTo>
                <a:lnTo>
                  <a:pt x="5671" y="137"/>
                </a:lnTo>
                <a:lnTo>
                  <a:pt x="5627" y="165"/>
                </a:lnTo>
                <a:lnTo>
                  <a:pt x="5583" y="191"/>
                </a:lnTo>
                <a:lnTo>
                  <a:pt x="5539" y="217"/>
                </a:lnTo>
                <a:lnTo>
                  <a:pt x="5494" y="241"/>
                </a:lnTo>
                <a:lnTo>
                  <a:pt x="5449" y="266"/>
                </a:lnTo>
                <a:lnTo>
                  <a:pt x="5403" y="289"/>
                </a:lnTo>
                <a:lnTo>
                  <a:pt x="5357" y="312"/>
                </a:lnTo>
                <a:lnTo>
                  <a:pt x="5311" y="334"/>
                </a:lnTo>
                <a:lnTo>
                  <a:pt x="5264" y="355"/>
                </a:lnTo>
                <a:lnTo>
                  <a:pt x="5217" y="376"/>
                </a:lnTo>
                <a:lnTo>
                  <a:pt x="5170" y="396"/>
                </a:lnTo>
                <a:lnTo>
                  <a:pt x="5123" y="416"/>
                </a:lnTo>
                <a:lnTo>
                  <a:pt x="5075" y="434"/>
                </a:lnTo>
                <a:lnTo>
                  <a:pt x="5027" y="451"/>
                </a:lnTo>
                <a:lnTo>
                  <a:pt x="4978" y="468"/>
                </a:lnTo>
                <a:lnTo>
                  <a:pt x="4975" y="473"/>
                </a:lnTo>
                <a:lnTo>
                  <a:pt x="4970" y="476"/>
                </a:lnTo>
                <a:lnTo>
                  <a:pt x="4965" y="480"/>
                </a:lnTo>
                <a:lnTo>
                  <a:pt x="4960" y="483"/>
                </a:lnTo>
                <a:lnTo>
                  <a:pt x="4946" y="488"/>
                </a:lnTo>
                <a:lnTo>
                  <a:pt x="4933" y="492"/>
                </a:lnTo>
                <a:lnTo>
                  <a:pt x="4852" y="516"/>
                </a:lnTo>
                <a:lnTo>
                  <a:pt x="4772" y="541"/>
                </a:lnTo>
                <a:lnTo>
                  <a:pt x="4691" y="563"/>
                </a:lnTo>
                <a:lnTo>
                  <a:pt x="4609" y="585"/>
                </a:lnTo>
                <a:lnTo>
                  <a:pt x="4568" y="595"/>
                </a:lnTo>
                <a:lnTo>
                  <a:pt x="4528" y="604"/>
                </a:lnTo>
                <a:lnTo>
                  <a:pt x="4487" y="612"/>
                </a:lnTo>
                <a:lnTo>
                  <a:pt x="4445" y="620"/>
                </a:lnTo>
                <a:lnTo>
                  <a:pt x="4404" y="627"/>
                </a:lnTo>
                <a:lnTo>
                  <a:pt x="4362" y="633"/>
                </a:lnTo>
                <a:lnTo>
                  <a:pt x="4320" y="639"/>
                </a:lnTo>
                <a:lnTo>
                  <a:pt x="4278" y="643"/>
                </a:lnTo>
                <a:lnTo>
                  <a:pt x="4266" y="641"/>
                </a:lnTo>
                <a:lnTo>
                  <a:pt x="4254" y="640"/>
                </a:lnTo>
                <a:lnTo>
                  <a:pt x="4241" y="640"/>
                </a:lnTo>
                <a:lnTo>
                  <a:pt x="4228" y="640"/>
                </a:lnTo>
                <a:lnTo>
                  <a:pt x="4203" y="642"/>
                </a:lnTo>
                <a:lnTo>
                  <a:pt x="4177" y="645"/>
                </a:lnTo>
                <a:lnTo>
                  <a:pt x="4140" y="650"/>
                </a:lnTo>
                <a:lnTo>
                  <a:pt x="4102" y="655"/>
                </a:lnTo>
                <a:lnTo>
                  <a:pt x="4066" y="659"/>
                </a:lnTo>
                <a:lnTo>
                  <a:pt x="4028" y="661"/>
                </a:lnTo>
                <a:lnTo>
                  <a:pt x="3991" y="663"/>
                </a:lnTo>
                <a:lnTo>
                  <a:pt x="3953" y="665"/>
                </a:lnTo>
                <a:lnTo>
                  <a:pt x="3915" y="665"/>
                </a:lnTo>
                <a:lnTo>
                  <a:pt x="3878" y="665"/>
                </a:lnTo>
                <a:lnTo>
                  <a:pt x="3840" y="665"/>
                </a:lnTo>
                <a:lnTo>
                  <a:pt x="3803" y="664"/>
                </a:lnTo>
                <a:lnTo>
                  <a:pt x="3765" y="662"/>
                </a:lnTo>
                <a:lnTo>
                  <a:pt x="3727" y="660"/>
                </a:lnTo>
                <a:lnTo>
                  <a:pt x="3690" y="657"/>
                </a:lnTo>
                <a:lnTo>
                  <a:pt x="3653" y="655"/>
                </a:lnTo>
                <a:lnTo>
                  <a:pt x="3615" y="652"/>
                </a:lnTo>
                <a:lnTo>
                  <a:pt x="3577" y="648"/>
                </a:lnTo>
                <a:lnTo>
                  <a:pt x="3540" y="645"/>
                </a:lnTo>
                <a:lnTo>
                  <a:pt x="3504" y="643"/>
                </a:lnTo>
                <a:lnTo>
                  <a:pt x="3467" y="640"/>
                </a:lnTo>
                <a:lnTo>
                  <a:pt x="3430" y="638"/>
                </a:lnTo>
                <a:lnTo>
                  <a:pt x="3393" y="633"/>
                </a:lnTo>
                <a:lnTo>
                  <a:pt x="3357" y="629"/>
                </a:lnTo>
                <a:lnTo>
                  <a:pt x="3321" y="623"/>
                </a:lnTo>
                <a:lnTo>
                  <a:pt x="3284" y="615"/>
                </a:lnTo>
                <a:lnTo>
                  <a:pt x="3216" y="602"/>
                </a:lnTo>
                <a:lnTo>
                  <a:pt x="3148" y="588"/>
                </a:lnTo>
                <a:lnTo>
                  <a:pt x="3081" y="571"/>
                </a:lnTo>
                <a:lnTo>
                  <a:pt x="3013" y="553"/>
                </a:lnTo>
                <a:lnTo>
                  <a:pt x="2947" y="535"/>
                </a:lnTo>
                <a:lnTo>
                  <a:pt x="2880" y="514"/>
                </a:lnTo>
                <a:lnTo>
                  <a:pt x="2815" y="492"/>
                </a:lnTo>
                <a:lnTo>
                  <a:pt x="2749" y="468"/>
                </a:lnTo>
                <a:lnTo>
                  <a:pt x="2752" y="461"/>
                </a:lnTo>
                <a:lnTo>
                  <a:pt x="2783" y="473"/>
                </a:lnTo>
                <a:lnTo>
                  <a:pt x="2815" y="484"/>
                </a:lnTo>
                <a:lnTo>
                  <a:pt x="2847" y="494"/>
                </a:lnTo>
                <a:lnTo>
                  <a:pt x="2878" y="504"/>
                </a:lnTo>
                <a:lnTo>
                  <a:pt x="2910" y="514"/>
                </a:lnTo>
                <a:lnTo>
                  <a:pt x="2942" y="525"/>
                </a:lnTo>
                <a:lnTo>
                  <a:pt x="2973" y="534"/>
                </a:lnTo>
                <a:lnTo>
                  <a:pt x="3006" y="543"/>
                </a:lnTo>
                <a:lnTo>
                  <a:pt x="3015" y="542"/>
                </a:lnTo>
                <a:lnTo>
                  <a:pt x="3024" y="543"/>
                </a:lnTo>
                <a:lnTo>
                  <a:pt x="3034" y="543"/>
                </a:lnTo>
                <a:lnTo>
                  <a:pt x="3043" y="545"/>
                </a:lnTo>
                <a:lnTo>
                  <a:pt x="3062" y="548"/>
                </a:lnTo>
                <a:lnTo>
                  <a:pt x="3081" y="553"/>
                </a:lnTo>
                <a:lnTo>
                  <a:pt x="3099" y="558"/>
                </a:lnTo>
                <a:lnTo>
                  <a:pt x="3118" y="564"/>
                </a:lnTo>
                <a:lnTo>
                  <a:pt x="3137" y="568"/>
                </a:lnTo>
                <a:lnTo>
                  <a:pt x="3156" y="572"/>
                </a:lnTo>
                <a:lnTo>
                  <a:pt x="3166" y="571"/>
                </a:lnTo>
                <a:lnTo>
                  <a:pt x="3177" y="571"/>
                </a:lnTo>
                <a:lnTo>
                  <a:pt x="3186" y="572"/>
                </a:lnTo>
                <a:lnTo>
                  <a:pt x="3196" y="573"/>
                </a:lnTo>
                <a:lnTo>
                  <a:pt x="3216" y="576"/>
                </a:lnTo>
                <a:lnTo>
                  <a:pt x="3237" y="581"/>
                </a:lnTo>
                <a:lnTo>
                  <a:pt x="3257" y="585"/>
                </a:lnTo>
                <a:lnTo>
                  <a:pt x="3278" y="590"/>
                </a:lnTo>
                <a:lnTo>
                  <a:pt x="3298" y="594"/>
                </a:lnTo>
                <a:lnTo>
                  <a:pt x="3319" y="597"/>
                </a:lnTo>
                <a:lnTo>
                  <a:pt x="3344" y="601"/>
                </a:lnTo>
                <a:lnTo>
                  <a:pt x="3370" y="605"/>
                </a:lnTo>
                <a:lnTo>
                  <a:pt x="3382" y="606"/>
                </a:lnTo>
                <a:lnTo>
                  <a:pt x="3395" y="607"/>
                </a:lnTo>
                <a:lnTo>
                  <a:pt x="3408" y="607"/>
                </a:lnTo>
                <a:lnTo>
                  <a:pt x="3421" y="605"/>
                </a:lnTo>
                <a:lnTo>
                  <a:pt x="3365" y="597"/>
                </a:lnTo>
                <a:lnTo>
                  <a:pt x="3308" y="587"/>
                </a:lnTo>
                <a:lnTo>
                  <a:pt x="3253" y="576"/>
                </a:lnTo>
                <a:lnTo>
                  <a:pt x="3198" y="564"/>
                </a:lnTo>
                <a:lnTo>
                  <a:pt x="3142" y="552"/>
                </a:lnTo>
                <a:lnTo>
                  <a:pt x="3088" y="539"/>
                </a:lnTo>
                <a:lnTo>
                  <a:pt x="3033" y="525"/>
                </a:lnTo>
                <a:lnTo>
                  <a:pt x="2978" y="509"/>
                </a:lnTo>
                <a:lnTo>
                  <a:pt x="2954" y="502"/>
                </a:lnTo>
                <a:lnTo>
                  <a:pt x="2929" y="495"/>
                </a:lnTo>
                <a:lnTo>
                  <a:pt x="2917" y="491"/>
                </a:lnTo>
                <a:lnTo>
                  <a:pt x="2906" y="486"/>
                </a:lnTo>
                <a:lnTo>
                  <a:pt x="2897" y="480"/>
                </a:lnTo>
                <a:lnTo>
                  <a:pt x="2887" y="473"/>
                </a:lnTo>
                <a:lnTo>
                  <a:pt x="2887" y="473"/>
                </a:lnTo>
                <a:lnTo>
                  <a:pt x="2887" y="473"/>
                </a:lnTo>
                <a:lnTo>
                  <a:pt x="2887" y="473"/>
                </a:lnTo>
                <a:lnTo>
                  <a:pt x="2887" y="473"/>
                </a:lnTo>
                <a:lnTo>
                  <a:pt x="2811" y="447"/>
                </a:lnTo>
                <a:lnTo>
                  <a:pt x="2736" y="420"/>
                </a:lnTo>
                <a:lnTo>
                  <a:pt x="2661" y="391"/>
                </a:lnTo>
                <a:lnTo>
                  <a:pt x="2587" y="360"/>
                </a:lnTo>
                <a:lnTo>
                  <a:pt x="2513" y="327"/>
                </a:lnTo>
                <a:lnTo>
                  <a:pt x="2442" y="293"/>
                </a:lnTo>
                <a:lnTo>
                  <a:pt x="2370" y="257"/>
                </a:lnTo>
                <a:lnTo>
                  <a:pt x="2300" y="219"/>
                </a:lnTo>
                <a:lnTo>
                  <a:pt x="2277" y="207"/>
                </a:lnTo>
                <a:lnTo>
                  <a:pt x="2255" y="195"/>
                </a:lnTo>
                <a:lnTo>
                  <a:pt x="2245" y="188"/>
                </a:lnTo>
                <a:lnTo>
                  <a:pt x="2234" y="180"/>
                </a:lnTo>
                <a:lnTo>
                  <a:pt x="2226" y="172"/>
                </a:lnTo>
                <a:lnTo>
                  <a:pt x="2219" y="163"/>
                </a:lnTo>
                <a:lnTo>
                  <a:pt x="2199" y="152"/>
                </a:lnTo>
                <a:lnTo>
                  <a:pt x="2179" y="140"/>
                </a:lnTo>
                <a:lnTo>
                  <a:pt x="2159" y="127"/>
                </a:lnTo>
                <a:lnTo>
                  <a:pt x="2139" y="115"/>
                </a:lnTo>
                <a:lnTo>
                  <a:pt x="2121" y="108"/>
                </a:lnTo>
                <a:lnTo>
                  <a:pt x="2103" y="100"/>
                </a:lnTo>
                <a:lnTo>
                  <a:pt x="2086" y="91"/>
                </a:lnTo>
                <a:lnTo>
                  <a:pt x="2069" y="80"/>
                </a:lnTo>
                <a:lnTo>
                  <a:pt x="2060" y="73"/>
                </a:lnTo>
                <a:lnTo>
                  <a:pt x="2057" y="72"/>
                </a:lnTo>
                <a:lnTo>
                  <a:pt x="2039" y="59"/>
                </a:lnTo>
                <a:lnTo>
                  <a:pt x="2021" y="46"/>
                </a:lnTo>
                <a:lnTo>
                  <a:pt x="2002" y="33"/>
                </a:lnTo>
                <a:lnTo>
                  <a:pt x="1985" y="20"/>
                </a:lnTo>
                <a:lnTo>
                  <a:pt x="1970" y="10"/>
                </a:lnTo>
                <a:lnTo>
                  <a:pt x="1954" y="0"/>
                </a:lnTo>
                <a:lnTo>
                  <a:pt x="0" y="0"/>
                </a:lnTo>
                <a:lnTo>
                  <a:pt x="26" y="60"/>
                </a:lnTo>
                <a:lnTo>
                  <a:pt x="54" y="120"/>
                </a:lnTo>
                <a:lnTo>
                  <a:pt x="82" y="179"/>
                </a:lnTo>
                <a:lnTo>
                  <a:pt x="112" y="237"/>
                </a:lnTo>
                <a:lnTo>
                  <a:pt x="143" y="295"/>
                </a:lnTo>
                <a:lnTo>
                  <a:pt x="174" y="353"/>
                </a:lnTo>
                <a:lnTo>
                  <a:pt x="207" y="410"/>
                </a:lnTo>
                <a:lnTo>
                  <a:pt x="240" y="467"/>
                </a:lnTo>
                <a:lnTo>
                  <a:pt x="267" y="513"/>
                </a:lnTo>
                <a:lnTo>
                  <a:pt x="296" y="559"/>
                </a:lnTo>
                <a:lnTo>
                  <a:pt x="325" y="604"/>
                </a:lnTo>
                <a:lnTo>
                  <a:pt x="354" y="649"/>
                </a:lnTo>
                <a:lnTo>
                  <a:pt x="384" y="694"/>
                </a:lnTo>
                <a:lnTo>
                  <a:pt x="414" y="737"/>
                </a:lnTo>
                <a:lnTo>
                  <a:pt x="445" y="780"/>
                </a:lnTo>
                <a:lnTo>
                  <a:pt x="477" y="824"/>
                </a:lnTo>
                <a:lnTo>
                  <a:pt x="510" y="867"/>
                </a:lnTo>
                <a:lnTo>
                  <a:pt x="542" y="908"/>
                </a:lnTo>
                <a:lnTo>
                  <a:pt x="575" y="950"/>
                </a:lnTo>
                <a:lnTo>
                  <a:pt x="609" y="992"/>
                </a:lnTo>
                <a:lnTo>
                  <a:pt x="642" y="1033"/>
                </a:lnTo>
                <a:lnTo>
                  <a:pt x="677" y="1073"/>
                </a:lnTo>
                <a:lnTo>
                  <a:pt x="712" y="1114"/>
                </a:lnTo>
                <a:lnTo>
                  <a:pt x="748" y="1154"/>
                </a:lnTo>
                <a:lnTo>
                  <a:pt x="784" y="1193"/>
                </a:lnTo>
                <a:lnTo>
                  <a:pt x="820" y="1231"/>
                </a:lnTo>
                <a:lnTo>
                  <a:pt x="858" y="1270"/>
                </a:lnTo>
                <a:lnTo>
                  <a:pt x="895" y="1308"/>
                </a:lnTo>
                <a:lnTo>
                  <a:pt x="933" y="1345"/>
                </a:lnTo>
                <a:lnTo>
                  <a:pt x="971" y="1382"/>
                </a:lnTo>
                <a:lnTo>
                  <a:pt x="1010" y="1419"/>
                </a:lnTo>
                <a:lnTo>
                  <a:pt x="1049" y="1454"/>
                </a:lnTo>
                <a:lnTo>
                  <a:pt x="1089" y="1490"/>
                </a:lnTo>
                <a:lnTo>
                  <a:pt x="1129" y="1525"/>
                </a:lnTo>
                <a:lnTo>
                  <a:pt x="1170" y="1559"/>
                </a:lnTo>
                <a:lnTo>
                  <a:pt x="1211" y="1593"/>
                </a:lnTo>
                <a:lnTo>
                  <a:pt x="1251" y="1627"/>
                </a:lnTo>
                <a:lnTo>
                  <a:pt x="1293" y="1659"/>
                </a:lnTo>
                <a:lnTo>
                  <a:pt x="1336" y="1692"/>
                </a:lnTo>
                <a:lnTo>
                  <a:pt x="1378" y="1723"/>
                </a:lnTo>
                <a:lnTo>
                  <a:pt x="1404" y="1742"/>
                </a:lnTo>
                <a:lnTo>
                  <a:pt x="1428" y="1760"/>
                </a:lnTo>
                <a:lnTo>
                  <a:pt x="1454" y="1777"/>
                </a:lnTo>
                <a:lnTo>
                  <a:pt x="1478" y="1796"/>
                </a:lnTo>
                <a:lnTo>
                  <a:pt x="1498" y="1810"/>
                </a:lnTo>
                <a:lnTo>
                  <a:pt x="1491" y="1808"/>
                </a:lnTo>
                <a:lnTo>
                  <a:pt x="1483" y="1806"/>
                </a:lnTo>
                <a:lnTo>
                  <a:pt x="1476" y="1804"/>
                </a:lnTo>
                <a:lnTo>
                  <a:pt x="1469" y="1801"/>
                </a:lnTo>
                <a:lnTo>
                  <a:pt x="1456" y="1793"/>
                </a:lnTo>
                <a:lnTo>
                  <a:pt x="1441" y="1784"/>
                </a:lnTo>
                <a:lnTo>
                  <a:pt x="1416" y="1764"/>
                </a:lnTo>
                <a:lnTo>
                  <a:pt x="1389" y="1745"/>
                </a:lnTo>
                <a:lnTo>
                  <a:pt x="1355" y="1720"/>
                </a:lnTo>
                <a:lnTo>
                  <a:pt x="1322" y="1695"/>
                </a:lnTo>
                <a:lnTo>
                  <a:pt x="1305" y="1683"/>
                </a:lnTo>
                <a:lnTo>
                  <a:pt x="1287" y="1670"/>
                </a:lnTo>
                <a:lnTo>
                  <a:pt x="1270" y="1659"/>
                </a:lnTo>
                <a:lnTo>
                  <a:pt x="1251" y="1650"/>
                </a:lnTo>
                <a:lnTo>
                  <a:pt x="1274" y="1668"/>
                </a:lnTo>
                <a:lnTo>
                  <a:pt x="1296" y="1688"/>
                </a:lnTo>
                <a:lnTo>
                  <a:pt x="1319" y="1705"/>
                </a:lnTo>
                <a:lnTo>
                  <a:pt x="1341" y="1723"/>
                </a:lnTo>
                <a:lnTo>
                  <a:pt x="1364" y="1741"/>
                </a:lnTo>
                <a:lnTo>
                  <a:pt x="1387" y="1758"/>
                </a:lnTo>
                <a:lnTo>
                  <a:pt x="1411" y="1774"/>
                </a:lnTo>
                <a:lnTo>
                  <a:pt x="1434" y="1790"/>
                </a:lnTo>
                <a:lnTo>
                  <a:pt x="1459" y="1807"/>
                </a:lnTo>
                <a:lnTo>
                  <a:pt x="1482" y="1824"/>
                </a:lnTo>
                <a:lnTo>
                  <a:pt x="1506" y="1841"/>
                </a:lnTo>
                <a:lnTo>
                  <a:pt x="1529" y="1859"/>
                </a:lnTo>
                <a:lnTo>
                  <a:pt x="1532" y="1861"/>
                </a:lnTo>
                <a:lnTo>
                  <a:pt x="1545" y="1869"/>
                </a:lnTo>
                <a:lnTo>
                  <a:pt x="1567" y="1882"/>
                </a:lnTo>
                <a:lnTo>
                  <a:pt x="1590" y="1895"/>
                </a:lnTo>
                <a:lnTo>
                  <a:pt x="1601" y="1900"/>
                </a:lnTo>
                <a:lnTo>
                  <a:pt x="1613" y="1906"/>
                </a:lnTo>
                <a:lnTo>
                  <a:pt x="1624" y="1910"/>
                </a:lnTo>
                <a:lnTo>
                  <a:pt x="1637" y="1914"/>
                </a:lnTo>
                <a:lnTo>
                  <a:pt x="1663" y="1930"/>
                </a:lnTo>
                <a:lnTo>
                  <a:pt x="1689" y="1946"/>
                </a:lnTo>
                <a:lnTo>
                  <a:pt x="1715" y="1963"/>
                </a:lnTo>
                <a:lnTo>
                  <a:pt x="1742" y="1978"/>
                </a:lnTo>
                <a:lnTo>
                  <a:pt x="1746" y="1984"/>
                </a:lnTo>
                <a:lnTo>
                  <a:pt x="1751" y="1990"/>
                </a:lnTo>
                <a:lnTo>
                  <a:pt x="1756" y="1995"/>
                </a:lnTo>
                <a:lnTo>
                  <a:pt x="1762" y="2000"/>
                </a:lnTo>
                <a:lnTo>
                  <a:pt x="1776" y="2010"/>
                </a:lnTo>
                <a:lnTo>
                  <a:pt x="1789" y="2019"/>
                </a:lnTo>
                <a:lnTo>
                  <a:pt x="1819" y="2035"/>
                </a:lnTo>
                <a:lnTo>
                  <a:pt x="1847" y="2050"/>
                </a:lnTo>
                <a:lnTo>
                  <a:pt x="1893" y="2076"/>
                </a:lnTo>
                <a:lnTo>
                  <a:pt x="1940" y="2100"/>
                </a:lnTo>
                <a:lnTo>
                  <a:pt x="1986" y="2125"/>
                </a:lnTo>
                <a:lnTo>
                  <a:pt x="2033" y="2148"/>
                </a:lnTo>
                <a:lnTo>
                  <a:pt x="2081" y="2170"/>
                </a:lnTo>
                <a:lnTo>
                  <a:pt x="2128" y="2193"/>
                </a:lnTo>
                <a:lnTo>
                  <a:pt x="2176" y="2214"/>
                </a:lnTo>
                <a:lnTo>
                  <a:pt x="2224" y="2236"/>
                </a:lnTo>
                <a:lnTo>
                  <a:pt x="2272" y="2256"/>
                </a:lnTo>
                <a:lnTo>
                  <a:pt x="2321" y="2276"/>
                </a:lnTo>
                <a:lnTo>
                  <a:pt x="2370" y="2296"/>
                </a:lnTo>
                <a:lnTo>
                  <a:pt x="2419" y="2314"/>
                </a:lnTo>
                <a:lnTo>
                  <a:pt x="2468" y="2332"/>
                </a:lnTo>
                <a:lnTo>
                  <a:pt x="2519" y="2350"/>
                </a:lnTo>
                <a:lnTo>
                  <a:pt x="2568" y="2367"/>
                </a:lnTo>
                <a:lnTo>
                  <a:pt x="2618" y="2383"/>
                </a:lnTo>
                <a:lnTo>
                  <a:pt x="2618" y="2383"/>
                </a:lnTo>
                <a:lnTo>
                  <a:pt x="2618" y="2383"/>
                </a:lnTo>
                <a:lnTo>
                  <a:pt x="2618" y="2383"/>
                </a:lnTo>
                <a:lnTo>
                  <a:pt x="2618" y="2383"/>
                </a:lnTo>
                <a:lnTo>
                  <a:pt x="2624" y="2388"/>
                </a:lnTo>
                <a:lnTo>
                  <a:pt x="2629" y="2393"/>
                </a:lnTo>
                <a:lnTo>
                  <a:pt x="2636" y="2397"/>
                </a:lnTo>
                <a:lnTo>
                  <a:pt x="2642" y="2402"/>
                </a:lnTo>
                <a:lnTo>
                  <a:pt x="2657" y="2408"/>
                </a:lnTo>
                <a:lnTo>
                  <a:pt x="2673" y="2413"/>
                </a:lnTo>
                <a:lnTo>
                  <a:pt x="2704" y="2422"/>
                </a:lnTo>
                <a:lnTo>
                  <a:pt x="2736" y="2431"/>
                </a:lnTo>
                <a:lnTo>
                  <a:pt x="2808" y="2451"/>
                </a:lnTo>
                <a:lnTo>
                  <a:pt x="2880" y="2470"/>
                </a:lnTo>
                <a:lnTo>
                  <a:pt x="2952" y="2488"/>
                </a:lnTo>
                <a:lnTo>
                  <a:pt x="3024" y="2504"/>
                </a:lnTo>
                <a:lnTo>
                  <a:pt x="3098" y="2519"/>
                </a:lnTo>
                <a:lnTo>
                  <a:pt x="3170" y="2533"/>
                </a:lnTo>
                <a:lnTo>
                  <a:pt x="3244" y="2545"/>
                </a:lnTo>
                <a:lnTo>
                  <a:pt x="3318" y="2556"/>
                </a:lnTo>
                <a:lnTo>
                  <a:pt x="3300" y="2558"/>
                </a:lnTo>
                <a:lnTo>
                  <a:pt x="3284" y="2559"/>
                </a:lnTo>
                <a:lnTo>
                  <a:pt x="3267" y="2558"/>
                </a:lnTo>
                <a:lnTo>
                  <a:pt x="3250" y="2556"/>
                </a:lnTo>
                <a:lnTo>
                  <a:pt x="3216" y="2551"/>
                </a:lnTo>
                <a:lnTo>
                  <a:pt x="3184" y="2546"/>
                </a:lnTo>
                <a:lnTo>
                  <a:pt x="3156" y="2542"/>
                </a:lnTo>
                <a:lnTo>
                  <a:pt x="3130" y="2537"/>
                </a:lnTo>
                <a:lnTo>
                  <a:pt x="3103" y="2531"/>
                </a:lnTo>
                <a:lnTo>
                  <a:pt x="3076" y="2525"/>
                </a:lnTo>
                <a:lnTo>
                  <a:pt x="3050" y="2519"/>
                </a:lnTo>
                <a:lnTo>
                  <a:pt x="3023" y="2515"/>
                </a:lnTo>
                <a:lnTo>
                  <a:pt x="3010" y="2514"/>
                </a:lnTo>
                <a:lnTo>
                  <a:pt x="2997" y="2513"/>
                </a:lnTo>
                <a:lnTo>
                  <a:pt x="2983" y="2513"/>
                </a:lnTo>
                <a:lnTo>
                  <a:pt x="2970" y="2514"/>
                </a:lnTo>
                <a:lnTo>
                  <a:pt x="2946" y="2510"/>
                </a:lnTo>
                <a:lnTo>
                  <a:pt x="2920" y="2503"/>
                </a:lnTo>
                <a:lnTo>
                  <a:pt x="2896" y="2496"/>
                </a:lnTo>
                <a:lnTo>
                  <a:pt x="2871" y="2489"/>
                </a:lnTo>
                <a:lnTo>
                  <a:pt x="2847" y="2483"/>
                </a:lnTo>
                <a:lnTo>
                  <a:pt x="2822" y="2478"/>
                </a:lnTo>
                <a:lnTo>
                  <a:pt x="2810" y="2476"/>
                </a:lnTo>
                <a:lnTo>
                  <a:pt x="2797" y="2475"/>
                </a:lnTo>
                <a:lnTo>
                  <a:pt x="2785" y="2475"/>
                </a:lnTo>
                <a:lnTo>
                  <a:pt x="2773" y="2475"/>
                </a:lnTo>
                <a:lnTo>
                  <a:pt x="2731" y="2463"/>
                </a:lnTo>
                <a:lnTo>
                  <a:pt x="2689" y="2450"/>
                </a:lnTo>
                <a:lnTo>
                  <a:pt x="2647" y="2438"/>
                </a:lnTo>
                <a:lnTo>
                  <a:pt x="2605" y="2425"/>
                </a:lnTo>
                <a:lnTo>
                  <a:pt x="2563" y="2411"/>
                </a:lnTo>
                <a:lnTo>
                  <a:pt x="2523" y="2397"/>
                </a:lnTo>
                <a:lnTo>
                  <a:pt x="2482" y="2383"/>
                </a:lnTo>
                <a:lnTo>
                  <a:pt x="2440" y="2368"/>
                </a:lnTo>
                <a:lnTo>
                  <a:pt x="2437" y="2378"/>
                </a:lnTo>
                <a:lnTo>
                  <a:pt x="2523" y="2409"/>
                </a:lnTo>
                <a:lnTo>
                  <a:pt x="2609" y="2437"/>
                </a:lnTo>
                <a:lnTo>
                  <a:pt x="2696" y="2464"/>
                </a:lnTo>
                <a:lnTo>
                  <a:pt x="2783" y="2489"/>
                </a:lnTo>
                <a:lnTo>
                  <a:pt x="2871" y="2513"/>
                </a:lnTo>
                <a:lnTo>
                  <a:pt x="2960" y="2534"/>
                </a:lnTo>
                <a:lnTo>
                  <a:pt x="3049" y="2553"/>
                </a:lnTo>
                <a:lnTo>
                  <a:pt x="3138" y="2571"/>
                </a:lnTo>
                <a:lnTo>
                  <a:pt x="3162" y="2576"/>
                </a:lnTo>
                <a:lnTo>
                  <a:pt x="3186" y="2581"/>
                </a:lnTo>
                <a:lnTo>
                  <a:pt x="3210" y="2585"/>
                </a:lnTo>
                <a:lnTo>
                  <a:pt x="3234" y="2589"/>
                </a:lnTo>
                <a:lnTo>
                  <a:pt x="3282" y="2594"/>
                </a:lnTo>
                <a:lnTo>
                  <a:pt x="3330" y="2599"/>
                </a:lnTo>
                <a:lnTo>
                  <a:pt x="3378" y="2602"/>
                </a:lnTo>
                <a:lnTo>
                  <a:pt x="3426" y="2606"/>
                </a:lnTo>
                <a:lnTo>
                  <a:pt x="3474" y="2609"/>
                </a:lnTo>
                <a:lnTo>
                  <a:pt x="3523" y="2613"/>
                </a:lnTo>
                <a:lnTo>
                  <a:pt x="3572" y="2617"/>
                </a:lnTo>
                <a:lnTo>
                  <a:pt x="3621" y="2622"/>
                </a:lnTo>
                <a:lnTo>
                  <a:pt x="3670" y="2626"/>
                </a:lnTo>
                <a:lnTo>
                  <a:pt x="3719" y="2629"/>
                </a:lnTo>
                <a:lnTo>
                  <a:pt x="3768" y="2632"/>
                </a:lnTo>
                <a:lnTo>
                  <a:pt x="3817" y="2634"/>
                </a:lnTo>
                <a:lnTo>
                  <a:pt x="3867" y="2635"/>
                </a:lnTo>
                <a:lnTo>
                  <a:pt x="3916" y="2636"/>
                </a:lnTo>
                <a:lnTo>
                  <a:pt x="3965" y="2636"/>
                </a:lnTo>
                <a:lnTo>
                  <a:pt x="4015" y="2635"/>
                </a:lnTo>
                <a:lnTo>
                  <a:pt x="4065" y="2634"/>
                </a:lnTo>
                <a:lnTo>
                  <a:pt x="4114" y="2631"/>
                </a:lnTo>
                <a:lnTo>
                  <a:pt x="4163" y="2627"/>
                </a:lnTo>
                <a:lnTo>
                  <a:pt x="4211" y="2623"/>
                </a:lnTo>
                <a:lnTo>
                  <a:pt x="4260" y="2616"/>
                </a:lnTo>
                <a:lnTo>
                  <a:pt x="4309" y="2608"/>
                </a:lnTo>
                <a:lnTo>
                  <a:pt x="4325" y="2606"/>
                </a:lnTo>
                <a:lnTo>
                  <a:pt x="4343" y="2604"/>
                </a:lnTo>
                <a:lnTo>
                  <a:pt x="4359" y="2603"/>
                </a:lnTo>
                <a:lnTo>
                  <a:pt x="4376" y="2602"/>
                </a:lnTo>
                <a:lnTo>
                  <a:pt x="4393" y="2602"/>
                </a:lnTo>
                <a:lnTo>
                  <a:pt x="4409" y="2602"/>
                </a:lnTo>
                <a:lnTo>
                  <a:pt x="4425" y="2604"/>
                </a:lnTo>
                <a:lnTo>
                  <a:pt x="4442" y="2606"/>
                </a:lnTo>
                <a:lnTo>
                  <a:pt x="4497" y="2600"/>
                </a:lnTo>
                <a:lnTo>
                  <a:pt x="4551" y="2594"/>
                </a:lnTo>
                <a:lnTo>
                  <a:pt x="4606" y="2586"/>
                </a:lnTo>
                <a:lnTo>
                  <a:pt x="4660" y="2577"/>
                </a:lnTo>
                <a:lnTo>
                  <a:pt x="4715" y="2567"/>
                </a:lnTo>
                <a:lnTo>
                  <a:pt x="4769" y="2555"/>
                </a:lnTo>
                <a:lnTo>
                  <a:pt x="4822" y="2543"/>
                </a:lnTo>
                <a:lnTo>
                  <a:pt x="4876" y="2530"/>
                </a:lnTo>
                <a:lnTo>
                  <a:pt x="4929" y="2517"/>
                </a:lnTo>
                <a:lnTo>
                  <a:pt x="4982" y="2502"/>
                </a:lnTo>
                <a:lnTo>
                  <a:pt x="5035" y="2488"/>
                </a:lnTo>
                <a:lnTo>
                  <a:pt x="5089" y="2473"/>
                </a:lnTo>
                <a:lnTo>
                  <a:pt x="5142" y="2457"/>
                </a:lnTo>
                <a:lnTo>
                  <a:pt x="5194" y="2441"/>
                </a:lnTo>
                <a:lnTo>
                  <a:pt x="5247" y="2425"/>
                </a:lnTo>
                <a:lnTo>
                  <a:pt x="5300" y="2409"/>
                </a:lnTo>
                <a:lnTo>
                  <a:pt x="5317" y="2403"/>
                </a:lnTo>
                <a:lnTo>
                  <a:pt x="5335" y="2395"/>
                </a:lnTo>
                <a:lnTo>
                  <a:pt x="5342" y="2392"/>
                </a:lnTo>
                <a:lnTo>
                  <a:pt x="5349" y="2387"/>
                </a:lnTo>
                <a:lnTo>
                  <a:pt x="5354" y="2383"/>
                </a:lnTo>
                <a:lnTo>
                  <a:pt x="5359" y="2377"/>
                </a:lnTo>
                <a:lnTo>
                  <a:pt x="5423" y="2356"/>
                </a:lnTo>
                <a:lnTo>
                  <a:pt x="5486" y="2332"/>
                </a:lnTo>
                <a:lnTo>
                  <a:pt x="5548" y="2308"/>
                </a:lnTo>
                <a:lnTo>
                  <a:pt x="5611" y="2282"/>
                </a:lnTo>
                <a:lnTo>
                  <a:pt x="5673" y="2257"/>
                </a:lnTo>
                <a:lnTo>
                  <a:pt x="5734" y="2229"/>
                </a:lnTo>
                <a:lnTo>
                  <a:pt x="5796" y="2202"/>
                </a:lnTo>
                <a:lnTo>
                  <a:pt x="5856" y="2172"/>
                </a:lnTo>
                <a:lnTo>
                  <a:pt x="5916" y="2143"/>
                </a:lnTo>
                <a:lnTo>
                  <a:pt x="5977" y="2112"/>
                </a:lnTo>
                <a:lnTo>
                  <a:pt x="6036" y="2081"/>
                </a:lnTo>
                <a:lnTo>
                  <a:pt x="6094" y="2048"/>
                </a:lnTo>
                <a:lnTo>
                  <a:pt x="6152" y="2015"/>
                </a:lnTo>
                <a:lnTo>
                  <a:pt x="6211" y="1980"/>
                </a:lnTo>
                <a:lnTo>
                  <a:pt x="6268" y="1944"/>
                </a:lnTo>
                <a:lnTo>
                  <a:pt x="6324" y="1909"/>
                </a:lnTo>
                <a:lnTo>
                  <a:pt x="6376" y="1874"/>
                </a:lnTo>
                <a:lnTo>
                  <a:pt x="6428" y="1838"/>
                </a:lnTo>
                <a:lnTo>
                  <a:pt x="6479" y="1803"/>
                </a:lnTo>
                <a:lnTo>
                  <a:pt x="6529" y="1766"/>
                </a:lnTo>
                <a:lnTo>
                  <a:pt x="6579" y="1728"/>
                </a:lnTo>
                <a:lnTo>
                  <a:pt x="6630" y="1691"/>
                </a:lnTo>
                <a:lnTo>
                  <a:pt x="6678" y="1652"/>
                </a:lnTo>
                <a:lnTo>
                  <a:pt x="6727" y="1612"/>
                </a:lnTo>
                <a:lnTo>
                  <a:pt x="6768" y="1578"/>
                </a:lnTo>
                <a:lnTo>
                  <a:pt x="6809" y="1542"/>
                </a:lnTo>
                <a:lnTo>
                  <a:pt x="6849" y="1506"/>
                </a:lnTo>
                <a:lnTo>
                  <a:pt x="6890" y="1470"/>
                </a:lnTo>
                <a:lnTo>
                  <a:pt x="6930" y="1434"/>
                </a:lnTo>
                <a:lnTo>
                  <a:pt x="6970" y="1397"/>
                </a:lnTo>
                <a:lnTo>
                  <a:pt x="7011" y="1362"/>
                </a:lnTo>
                <a:lnTo>
                  <a:pt x="7053" y="1327"/>
                </a:lnTo>
                <a:lnTo>
                  <a:pt x="7068" y="1313"/>
                </a:lnTo>
                <a:lnTo>
                  <a:pt x="7083" y="1299"/>
                </a:lnTo>
                <a:lnTo>
                  <a:pt x="7100" y="1283"/>
                </a:lnTo>
                <a:lnTo>
                  <a:pt x="7115" y="1267"/>
                </a:lnTo>
                <a:lnTo>
                  <a:pt x="7129" y="1251"/>
                </a:lnTo>
                <a:lnTo>
                  <a:pt x="7144" y="1233"/>
                </a:lnTo>
                <a:lnTo>
                  <a:pt x="7157" y="1217"/>
                </a:lnTo>
                <a:lnTo>
                  <a:pt x="7169" y="1200"/>
                </a:lnTo>
                <a:lnTo>
                  <a:pt x="7210" y="1146"/>
                </a:lnTo>
                <a:lnTo>
                  <a:pt x="7252" y="1092"/>
                </a:lnTo>
                <a:lnTo>
                  <a:pt x="7294" y="1039"/>
                </a:lnTo>
                <a:lnTo>
                  <a:pt x="7337" y="987"/>
                </a:lnTo>
                <a:lnTo>
                  <a:pt x="7380" y="935"/>
                </a:lnTo>
                <a:lnTo>
                  <a:pt x="7422" y="884"/>
                </a:lnTo>
                <a:lnTo>
                  <a:pt x="7464" y="833"/>
                </a:lnTo>
                <a:lnTo>
                  <a:pt x="7505" y="782"/>
                </a:lnTo>
                <a:lnTo>
                  <a:pt x="7531" y="749"/>
                </a:lnTo>
                <a:lnTo>
                  <a:pt x="7554" y="715"/>
                </a:lnTo>
                <a:lnTo>
                  <a:pt x="7578" y="681"/>
                </a:lnTo>
                <a:lnTo>
                  <a:pt x="7600" y="647"/>
                </a:lnTo>
                <a:lnTo>
                  <a:pt x="7621" y="612"/>
                </a:lnTo>
                <a:lnTo>
                  <a:pt x="7641" y="577"/>
                </a:lnTo>
                <a:lnTo>
                  <a:pt x="7661" y="543"/>
                </a:lnTo>
                <a:lnTo>
                  <a:pt x="7680" y="507"/>
                </a:lnTo>
                <a:lnTo>
                  <a:pt x="7690" y="487"/>
                </a:lnTo>
                <a:lnTo>
                  <a:pt x="7701" y="465"/>
                </a:lnTo>
                <a:lnTo>
                  <a:pt x="7712" y="445"/>
                </a:lnTo>
                <a:lnTo>
                  <a:pt x="7722" y="424"/>
                </a:lnTo>
                <a:lnTo>
                  <a:pt x="7722" y="343"/>
                </a:lnTo>
                <a:lnTo>
                  <a:pt x="7684" y="409"/>
                </a:lnTo>
                <a:lnTo>
                  <a:pt x="7646" y="476"/>
                </a:lnTo>
                <a:lnTo>
                  <a:pt x="7606" y="541"/>
                </a:lnTo>
                <a:lnTo>
                  <a:pt x="7565" y="605"/>
                </a:lnTo>
                <a:lnTo>
                  <a:pt x="7523" y="669"/>
                </a:lnTo>
                <a:lnTo>
                  <a:pt x="7480" y="732"/>
                </a:lnTo>
                <a:lnTo>
                  <a:pt x="7435" y="794"/>
                </a:lnTo>
                <a:lnTo>
                  <a:pt x="7390" y="856"/>
                </a:lnTo>
                <a:lnTo>
                  <a:pt x="7371" y="880"/>
                </a:lnTo>
                <a:lnTo>
                  <a:pt x="7354" y="904"/>
                </a:lnTo>
                <a:lnTo>
                  <a:pt x="7344" y="916"/>
                </a:lnTo>
                <a:lnTo>
                  <a:pt x="7334" y="925"/>
                </a:lnTo>
                <a:lnTo>
                  <a:pt x="7328" y="930"/>
                </a:lnTo>
                <a:lnTo>
                  <a:pt x="7322" y="933"/>
                </a:lnTo>
                <a:lnTo>
                  <a:pt x="7317" y="937"/>
                </a:lnTo>
                <a:lnTo>
                  <a:pt x="7311" y="940"/>
                </a:lnTo>
                <a:lnTo>
                  <a:pt x="7326" y="921"/>
                </a:lnTo>
                <a:lnTo>
                  <a:pt x="7342" y="900"/>
                </a:lnTo>
                <a:lnTo>
                  <a:pt x="7357" y="881"/>
                </a:lnTo>
                <a:lnTo>
                  <a:pt x="7371" y="862"/>
                </a:lnTo>
                <a:lnTo>
                  <a:pt x="7387" y="841"/>
                </a:lnTo>
                <a:lnTo>
                  <a:pt x="7401" y="822"/>
                </a:lnTo>
                <a:lnTo>
                  <a:pt x="7416" y="802"/>
                </a:lnTo>
                <a:lnTo>
                  <a:pt x="7431" y="782"/>
                </a:lnTo>
                <a:lnTo>
                  <a:pt x="7421" y="776"/>
                </a:lnTo>
                <a:lnTo>
                  <a:pt x="7388" y="823"/>
                </a:lnTo>
                <a:lnTo>
                  <a:pt x="7352" y="870"/>
                </a:lnTo>
                <a:lnTo>
                  <a:pt x="7316" y="916"/>
                </a:lnTo>
                <a:lnTo>
                  <a:pt x="7279" y="961"/>
                </a:lnTo>
                <a:lnTo>
                  <a:pt x="7243" y="1006"/>
                </a:lnTo>
                <a:lnTo>
                  <a:pt x="7205" y="1051"/>
                </a:lnTo>
                <a:lnTo>
                  <a:pt x="7167" y="1095"/>
                </a:lnTo>
                <a:lnTo>
                  <a:pt x="7128" y="1139"/>
                </a:lnTo>
                <a:lnTo>
                  <a:pt x="7090" y="1179"/>
                </a:lnTo>
                <a:lnTo>
                  <a:pt x="7053" y="1219"/>
                </a:lnTo>
                <a:lnTo>
                  <a:pt x="7015" y="1259"/>
                </a:lnTo>
                <a:lnTo>
                  <a:pt x="6976" y="1299"/>
                </a:lnTo>
                <a:lnTo>
                  <a:pt x="6936" y="1337"/>
                </a:lnTo>
                <a:lnTo>
                  <a:pt x="6896" y="1375"/>
                </a:lnTo>
                <a:lnTo>
                  <a:pt x="6856" y="1413"/>
                </a:lnTo>
                <a:lnTo>
                  <a:pt x="6816" y="1450"/>
                </a:lnTo>
                <a:lnTo>
                  <a:pt x="6765" y="1494"/>
                </a:lnTo>
                <a:lnTo>
                  <a:pt x="6715" y="1537"/>
                </a:lnTo>
                <a:lnTo>
                  <a:pt x="6664" y="1580"/>
                </a:lnTo>
                <a:lnTo>
                  <a:pt x="6613" y="1620"/>
                </a:lnTo>
                <a:lnTo>
                  <a:pt x="6561" y="1661"/>
                </a:lnTo>
                <a:lnTo>
                  <a:pt x="6509" y="1701"/>
                </a:lnTo>
                <a:lnTo>
                  <a:pt x="6455" y="1741"/>
                </a:lnTo>
                <a:lnTo>
                  <a:pt x="6401" y="1778"/>
                </a:lnTo>
                <a:lnTo>
                  <a:pt x="6346" y="1816"/>
                </a:lnTo>
                <a:lnTo>
                  <a:pt x="6291" y="1853"/>
                </a:lnTo>
                <a:lnTo>
                  <a:pt x="6236" y="1888"/>
                </a:lnTo>
                <a:lnTo>
                  <a:pt x="6180" y="1923"/>
                </a:lnTo>
                <a:lnTo>
                  <a:pt x="6123" y="1956"/>
                </a:lnTo>
                <a:lnTo>
                  <a:pt x="6065" y="1990"/>
                </a:lnTo>
                <a:lnTo>
                  <a:pt x="6007" y="2023"/>
                </a:lnTo>
                <a:lnTo>
                  <a:pt x="5949" y="2053"/>
                </a:lnTo>
                <a:lnTo>
                  <a:pt x="5887" y="2086"/>
                </a:lnTo>
                <a:lnTo>
                  <a:pt x="5823" y="2117"/>
                </a:lnTo>
                <a:lnTo>
                  <a:pt x="5760" y="2147"/>
                </a:lnTo>
                <a:lnTo>
                  <a:pt x="5696" y="2176"/>
                </a:lnTo>
                <a:lnTo>
                  <a:pt x="5631" y="2204"/>
                </a:lnTo>
                <a:lnTo>
                  <a:pt x="5566" y="2231"/>
                </a:lnTo>
                <a:lnTo>
                  <a:pt x="5500" y="2257"/>
                </a:lnTo>
                <a:lnTo>
                  <a:pt x="5435" y="2282"/>
                </a:lnTo>
                <a:lnTo>
                  <a:pt x="5433" y="2282"/>
                </a:lnTo>
                <a:lnTo>
                  <a:pt x="5432" y="2282"/>
                </a:lnTo>
                <a:lnTo>
                  <a:pt x="5442" y="2273"/>
                </a:lnTo>
                <a:lnTo>
                  <a:pt x="5453" y="2266"/>
                </a:lnTo>
                <a:lnTo>
                  <a:pt x="5466" y="2259"/>
                </a:lnTo>
                <a:lnTo>
                  <a:pt x="5479" y="2253"/>
                </a:lnTo>
                <a:lnTo>
                  <a:pt x="5506" y="2243"/>
                </a:lnTo>
                <a:lnTo>
                  <a:pt x="5534" y="2233"/>
                </a:lnTo>
                <a:lnTo>
                  <a:pt x="5579" y="2215"/>
                </a:lnTo>
                <a:lnTo>
                  <a:pt x="5623" y="2196"/>
                </a:lnTo>
                <a:lnTo>
                  <a:pt x="5668" y="2176"/>
                </a:lnTo>
                <a:lnTo>
                  <a:pt x="5712" y="2157"/>
                </a:lnTo>
                <a:lnTo>
                  <a:pt x="5756" y="2138"/>
                </a:lnTo>
                <a:lnTo>
                  <a:pt x="5799" y="2116"/>
                </a:lnTo>
                <a:lnTo>
                  <a:pt x="5843" y="2096"/>
                </a:lnTo>
                <a:lnTo>
                  <a:pt x="5886" y="2074"/>
                </a:lnTo>
                <a:lnTo>
                  <a:pt x="5929" y="2052"/>
                </a:lnTo>
                <a:lnTo>
                  <a:pt x="5970" y="2030"/>
                </a:lnTo>
                <a:lnTo>
                  <a:pt x="6013" y="2006"/>
                </a:lnTo>
                <a:lnTo>
                  <a:pt x="6055" y="1983"/>
                </a:lnTo>
                <a:lnTo>
                  <a:pt x="6097" y="1960"/>
                </a:lnTo>
                <a:lnTo>
                  <a:pt x="6139" y="1935"/>
                </a:lnTo>
                <a:lnTo>
                  <a:pt x="6180" y="1910"/>
                </a:lnTo>
                <a:lnTo>
                  <a:pt x="6221" y="1884"/>
                </a:lnTo>
                <a:lnTo>
                  <a:pt x="6252" y="1865"/>
                </a:lnTo>
                <a:lnTo>
                  <a:pt x="6284" y="1844"/>
                </a:lnTo>
                <a:lnTo>
                  <a:pt x="6315" y="1824"/>
                </a:lnTo>
                <a:lnTo>
                  <a:pt x="6345" y="1804"/>
                </a:lnTo>
                <a:lnTo>
                  <a:pt x="6376" y="1782"/>
                </a:lnTo>
                <a:lnTo>
                  <a:pt x="6407" y="1761"/>
                </a:lnTo>
                <a:lnTo>
                  <a:pt x="6436" y="1739"/>
                </a:lnTo>
                <a:lnTo>
                  <a:pt x="6465" y="1716"/>
                </a:lnTo>
                <a:lnTo>
                  <a:pt x="6494" y="1693"/>
                </a:lnTo>
                <a:lnTo>
                  <a:pt x="6522" y="1669"/>
                </a:lnTo>
                <a:lnTo>
                  <a:pt x="6549" y="1645"/>
                </a:lnTo>
                <a:lnTo>
                  <a:pt x="6575" y="1620"/>
                </a:lnTo>
                <a:lnTo>
                  <a:pt x="6602" y="1594"/>
                </a:lnTo>
                <a:lnTo>
                  <a:pt x="6626" y="1568"/>
                </a:lnTo>
                <a:lnTo>
                  <a:pt x="6650" y="1541"/>
                </a:lnTo>
                <a:lnTo>
                  <a:pt x="6673" y="1513"/>
                </a:lnTo>
                <a:lnTo>
                  <a:pt x="6632" y="1548"/>
                </a:lnTo>
                <a:lnTo>
                  <a:pt x="6589" y="1583"/>
                </a:lnTo>
                <a:lnTo>
                  <a:pt x="6546" y="1616"/>
                </a:lnTo>
                <a:lnTo>
                  <a:pt x="6502" y="1649"/>
                </a:lnTo>
                <a:lnTo>
                  <a:pt x="6459" y="1682"/>
                </a:lnTo>
                <a:lnTo>
                  <a:pt x="6414" y="1714"/>
                </a:lnTo>
                <a:lnTo>
                  <a:pt x="6369" y="1746"/>
                </a:lnTo>
                <a:lnTo>
                  <a:pt x="6324" y="1776"/>
                </a:lnTo>
                <a:lnTo>
                  <a:pt x="6279" y="1807"/>
                </a:lnTo>
                <a:lnTo>
                  <a:pt x="6233" y="1836"/>
                </a:lnTo>
                <a:lnTo>
                  <a:pt x="6187" y="1866"/>
                </a:lnTo>
                <a:lnTo>
                  <a:pt x="6140" y="1894"/>
                </a:lnTo>
                <a:lnTo>
                  <a:pt x="6093" y="1922"/>
                </a:lnTo>
                <a:lnTo>
                  <a:pt x="6045" y="1949"/>
                </a:lnTo>
                <a:lnTo>
                  <a:pt x="5998" y="1976"/>
                </a:lnTo>
                <a:lnTo>
                  <a:pt x="5950" y="2002"/>
                </a:lnTo>
                <a:lnTo>
                  <a:pt x="5943" y="1990"/>
                </a:lnTo>
                <a:lnTo>
                  <a:pt x="6006" y="1956"/>
                </a:lnTo>
                <a:lnTo>
                  <a:pt x="6067" y="1921"/>
                </a:lnTo>
                <a:lnTo>
                  <a:pt x="6130" y="1885"/>
                </a:lnTo>
                <a:lnTo>
                  <a:pt x="6190" y="1848"/>
                </a:lnTo>
                <a:lnTo>
                  <a:pt x="6250" y="1810"/>
                </a:lnTo>
                <a:lnTo>
                  <a:pt x="6310" y="1770"/>
                </a:lnTo>
                <a:lnTo>
                  <a:pt x="6369" y="1729"/>
                </a:lnTo>
                <a:lnTo>
                  <a:pt x="6427" y="1689"/>
                </a:lnTo>
                <a:lnTo>
                  <a:pt x="6418" y="1679"/>
                </a:lnTo>
                <a:lnTo>
                  <a:pt x="6385" y="1702"/>
                </a:lnTo>
                <a:lnTo>
                  <a:pt x="6353" y="1723"/>
                </a:lnTo>
                <a:lnTo>
                  <a:pt x="6336" y="1734"/>
                </a:lnTo>
                <a:lnTo>
                  <a:pt x="6321" y="1746"/>
                </a:lnTo>
                <a:lnTo>
                  <a:pt x="6313" y="1752"/>
                </a:lnTo>
                <a:lnTo>
                  <a:pt x="6306" y="1759"/>
                </a:lnTo>
                <a:lnTo>
                  <a:pt x="6299" y="1766"/>
                </a:lnTo>
                <a:lnTo>
                  <a:pt x="6293" y="1774"/>
                </a:lnTo>
                <a:lnTo>
                  <a:pt x="6286" y="1774"/>
                </a:lnTo>
                <a:lnTo>
                  <a:pt x="6280" y="1776"/>
                </a:lnTo>
                <a:lnTo>
                  <a:pt x="6274" y="1777"/>
                </a:lnTo>
                <a:lnTo>
                  <a:pt x="6267" y="1780"/>
                </a:lnTo>
                <a:lnTo>
                  <a:pt x="6254" y="1785"/>
                </a:lnTo>
                <a:lnTo>
                  <a:pt x="6242" y="1793"/>
                </a:lnTo>
                <a:lnTo>
                  <a:pt x="6218" y="1810"/>
                </a:lnTo>
                <a:lnTo>
                  <a:pt x="6194" y="1825"/>
                </a:lnTo>
                <a:lnTo>
                  <a:pt x="6134" y="1862"/>
                </a:lnTo>
                <a:lnTo>
                  <a:pt x="6074" y="1897"/>
                </a:lnTo>
                <a:lnTo>
                  <a:pt x="6012" y="1932"/>
                </a:lnTo>
                <a:lnTo>
                  <a:pt x="5951" y="1967"/>
                </a:lnTo>
                <a:lnTo>
                  <a:pt x="5889" y="1999"/>
                </a:lnTo>
                <a:lnTo>
                  <a:pt x="5826" y="2031"/>
                </a:lnTo>
                <a:lnTo>
                  <a:pt x="5763" y="2062"/>
                </a:lnTo>
                <a:lnTo>
                  <a:pt x="5700" y="2093"/>
                </a:lnTo>
                <a:lnTo>
                  <a:pt x="5677" y="2102"/>
                </a:lnTo>
                <a:lnTo>
                  <a:pt x="5654" y="2110"/>
                </a:lnTo>
                <a:lnTo>
                  <a:pt x="5630" y="2117"/>
                </a:lnTo>
                <a:lnTo>
                  <a:pt x="5607" y="2125"/>
                </a:lnTo>
                <a:lnTo>
                  <a:pt x="5583" y="2133"/>
                </a:lnTo>
                <a:lnTo>
                  <a:pt x="5561" y="2142"/>
                </a:lnTo>
                <a:lnTo>
                  <a:pt x="5550" y="2148"/>
                </a:lnTo>
                <a:lnTo>
                  <a:pt x="5539" y="2154"/>
                </a:lnTo>
                <a:lnTo>
                  <a:pt x="5529" y="2161"/>
                </a:lnTo>
                <a:lnTo>
                  <a:pt x="5519" y="2168"/>
                </a:lnTo>
                <a:lnTo>
                  <a:pt x="5508" y="2168"/>
                </a:lnTo>
                <a:lnTo>
                  <a:pt x="5495" y="2169"/>
                </a:lnTo>
                <a:lnTo>
                  <a:pt x="5483" y="2172"/>
                </a:lnTo>
                <a:lnTo>
                  <a:pt x="5471" y="2176"/>
                </a:lnTo>
                <a:lnTo>
                  <a:pt x="5446" y="2186"/>
                </a:lnTo>
                <a:lnTo>
                  <a:pt x="5421" y="2196"/>
                </a:lnTo>
                <a:lnTo>
                  <a:pt x="5356" y="2219"/>
                </a:lnTo>
                <a:lnTo>
                  <a:pt x="5291" y="2242"/>
                </a:lnTo>
                <a:lnTo>
                  <a:pt x="5225" y="2263"/>
                </a:lnTo>
                <a:lnTo>
                  <a:pt x="5159" y="2283"/>
                </a:lnTo>
                <a:lnTo>
                  <a:pt x="5093" y="2303"/>
                </a:lnTo>
                <a:lnTo>
                  <a:pt x="5026" y="2321"/>
                </a:lnTo>
                <a:lnTo>
                  <a:pt x="4960" y="2338"/>
                </a:lnTo>
                <a:lnTo>
                  <a:pt x="4892" y="2354"/>
                </a:lnTo>
                <a:lnTo>
                  <a:pt x="4826" y="2369"/>
                </a:lnTo>
                <a:lnTo>
                  <a:pt x="4758" y="2383"/>
                </a:lnTo>
                <a:lnTo>
                  <a:pt x="4691" y="2395"/>
                </a:lnTo>
                <a:lnTo>
                  <a:pt x="4623" y="2407"/>
                </a:lnTo>
                <a:lnTo>
                  <a:pt x="4555" y="2418"/>
                </a:lnTo>
                <a:lnTo>
                  <a:pt x="4487" y="2427"/>
                </a:lnTo>
                <a:lnTo>
                  <a:pt x="4418" y="2435"/>
                </a:lnTo>
                <a:lnTo>
                  <a:pt x="4350" y="2442"/>
                </a:lnTo>
                <a:lnTo>
                  <a:pt x="4314" y="2446"/>
                </a:lnTo>
                <a:lnTo>
                  <a:pt x="4277" y="2448"/>
                </a:lnTo>
                <a:lnTo>
                  <a:pt x="4241" y="2451"/>
                </a:lnTo>
                <a:lnTo>
                  <a:pt x="4206" y="2454"/>
                </a:lnTo>
                <a:lnTo>
                  <a:pt x="4210" y="2449"/>
                </a:lnTo>
                <a:lnTo>
                  <a:pt x="4216" y="2445"/>
                </a:lnTo>
                <a:lnTo>
                  <a:pt x="4224" y="2442"/>
                </a:lnTo>
                <a:lnTo>
                  <a:pt x="4232" y="2440"/>
                </a:lnTo>
                <a:lnTo>
                  <a:pt x="4251" y="2437"/>
                </a:lnTo>
                <a:lnTo>
                  <a:pt x="4270" y="2435"/>
                </a:lnTo>
                <a:lnTo>
                  <a:pt x="4289" y="2433"/>
                </a:lnTo>
                <a:lnTo>
                  <a:pt x="4307" y="2430"/>
                </a:lnTo>
                <a:lnTo>
                  <a:pt x="4315" y="2427"/>
                </a:lnTo>
                <a:lnTo>
                  <a:pt x="4321" y="2423"/>
                </a:lnTo>
                <a:lnTo>
                  <a:pt x="4326" y="2419"/>
                </a:lnTo>
                <a:lnTo>
                  <a:pt x="4329" y="2413"/>
                </a:lnTo>
                <a:lnTo>
                  <a:pt x="4329" y="2413"/>
                </a:lnTo>
                <a:lnTo>
                  <a:pt x="4329" y="2413"/>
                </a:lnTo>
                <a:lnTo>
                  <a:pt x="4329" y="2413"/>
                </a:lnTo>
                <a:lnTo>
                  <a:pt x="4329" y="2413"/>
                </a:lnTo>
                <a:lnTo>
                  <a:pt x="4350" y="2411"/>
                </a:lnTo>
                <a:lnTo>
                  <a:pt x="4370" y="2409"/>
                </a:lnTo>
                <a:lnTo>
                  <a:pt x="4391" y="2407"/>
                </a:lnTo>
                <a:lnTo>
                  <a:pt x="4411" y="2405"/>
                </a:lnTo>
                <a:lnTo>
                  <a:pt x="4420" y="2409"/>
                </a:lnTo>
                <a:lnTo>
                  <a:pt x="4430" y="2411"/>
                </a:lnTo>
                <a:lnTo>
                  <a:pt x="4441" y="2411"/>
                </a:lnTo>
                <a:lnTo>
                  <a:pt x="4452" y="2411"/>
                </a:lnTo>
                <a:lnTo>
                  <a:pt x="4474" y="2408"/>
                </a:lnTo>
                <a:lnTo>
                  <a:pt x="4498" y="2404"/>
                </a:lnTo>
                <a:lnTo>
                  <a:pt x="4539" y="2397"/>
                </a:lnTo>
                <a:lnTo>
                  <a:pt x="4580" y="2390"/>
                </a:lnTo>
                <a:lnTo>
                  <a:pt x="4619" y="2383"/>
                </a:lnTo>
                <a:lnTo>
                  <a:pt x="4660" y="2375"/>
                </a:lnTo>
                <a:lnTo>
                  <a:pt x="4701" y="2368"/>
                </a:lnTo>
                <a:lnTo>
                  <a:pt x="4742" y="2359"/>
                </a:lnTo>
                <a:lnTo>
                  <a:pt x="4782" y="2351"/>
                </a:lnTo>
                <a:lnTo>
                  <a:pt x="4823" y="2341"/>
                </a:lnTo>
                <a:lnTo>
                  <a:pt x="4863" y="2331"/>
                </a:lnTo>
                <a:lnTo>
                  <a:pt x="4903" y="2322"/>
                </a:lnTo>
                <a:lnTo>
                  <a:pt x="4942" y="2311"/>
                </a:lnTo>
                <a:lnTo>
                  <a:pt x="4983" y="2301"/>
                </a:lnTo>
                <a:lnTo>
                  <a:pt x="5022" y="2290"/>
                </a:lnTo>
                <a:lnTo>
                  <a:pt x="5062" y="2277"/>
                </a:lnTo>
                <a:lnTo>
                  <a:pt x="5102" y="2265"/>
                </a:lnTo>
                <a:lnTo>
                  <a:pt x="5141" y="2252"/>
                </a:lnTo>
                <a:lnTo>
                  <a:pt x="5178" y="2241"/>
                </a:lnTo>
                <a:lnTo>
                  <a:pt x="5217" y="2229"/>
                </a:lnTo>
                <a:lnTo>
                  <a:pt x="5255" y="2217"/>
                </a:lnTo>
                <a:lnTo>
                  <a:pt x="5293" y="2206"/>
                </a:lnTo>
                <a:lnTo>
                  <a:pt x="5331" y="2193"/>
                </a:lnTo>
                <a:lnTo>
                  <a:pt x="5368" y="2180"/>
                </a:lnTo>
                <a:lnTo>
                  <a:pt x="5386" y="2171"/>
                </a:lnTo>
                <a:lnTo>
                  <a:pt x="5403" y="2163"/>
                </a:lnTo>
                <a:lnTo>
                  <a:pt x="5421" y="2154"/>
                </a:lnTo>
                <a:lnTo>
                  <a:pt x="5438" y="2144"/>
                </a:lnTo>
                <a:lnTo>
                  <a:pt x="5499" y="2120"/>
                </a:lnTo>
                <a:lnTo>
                  <a:pt x="5560" y="2095"/>
                </a:lnTo>
                <a:lnTo>
                  <a:pt x="5620" y="2069"/>
                </a:lnTo>
                <a:lnTo>
                  <a:pt x="5679" y="2042"/>
                </a:lnTo>
                <a:lnTo>
                  <a:pt x="5738" y="2014"/>
                </a:lnTo>
                <a:lnTo>
                  <a:pt x="5797" y="1985"/>
                </a:lnTo>
                <a:lnTo>
                  <a:pt x="5855" y="1955"/>
                </a:lnTo>
                <a:lnTo>
                  <a:pt x="5913" y="1924"/>
                </a:lnTo>
                <a:lnTo>
                  <a:pt x="5970" y="1892"/>
                </a:lnTo>
                <a:lnTo>
                  <a:pt x="6027" y="1860"/>
                </a:lnTo>
                <a:lnTo>
                  <a:pt x="6084" y="1827"/>
                </a:lnTo>
                <a:lnTo>
                  <a:pt x="6139" y="1793"/>
                </a:lnTo>
                <a:lnTo>
                  <a:pt x="6194" y="1757"/>
                </a:lnTo>
                <a:lnTo>
                  <a:pt x="6248" y="1721"/>
                </a:lnTo>
                <a:lnTo>
                  <a:pt x="6303" y="1685"/>
                </a:lnTo>
                <a:lnTo>
                  <a:pt x="6356" y="1647"/>
                </a:lnTo>
                <a:lnTo>
                  <a:pt x="6409" y="1608"/>
                </a:lnTo>
                <a:lnTo>
                  <a:pt x="6461" y="1568"/>
                </a:lnTo>
                <a:lnTo>
                  <a:pt x="6512" y="1529"/>
                </a:lnTo>
                <a:lnTo>
                  <a:pt x="6563" y="1487"/>
                </a:lnTo>
                <a:lnTo>
                  <a:pt x="6613" y="1445"/>
                </a:lnTo>
                <a:lnTo>
                  <a:pt x="6662" y="1403"/>
                </a:lnTo>
                <a:lnTo>
                  <a:pt x="6711" y="1360"/>
                </a:lnTo>
                <a:lnTo>
                  <a:pt x="6759" y="1316"/>
                </a:lnTo>
                <a:lnTo>
                  <a:pt x="6806" y="1271"/>
                </a:lnTo>
                <a:lnTo>
                  <a:pt x="6852" y="1225"/>
                </a:lnTo>
                <a:lnTo>
                  <a:pt x="6898" y="1179"/>
                </a:lnTo>
                <a:lnTo>
                  <a:pt x="6943" y="1132"/>
                </a:lnTo>
                <a:lnTo>
                  <a:pt x="6987" y="1085"/>
                </a:lnTo>
                <a:lnTo>
                  <a:pt x="7031" y="1036"/>
                </a:lnTo>
                <a:lnTo>
                  <a:pt x="7073" y="987"/>
                </a:lnTo>
                <a:lnTo>
                  <a:pt x="7115" y="937"/>
                </a:lnTo>
                <a:lnTo>
                  <a:pt x="7144" y="902"/>
                </a:lnTo>
                <a:lnTo>
                  <a:pt x="7170" y="867"/>
                </a:lnTo>
                <a:lnTo>
                  <a:pt x="7196" y="830"/>
                </a:lnTo>
                <a:lnTo>
                  <a:pt x="7219" y="792"/>
                </a:lnTo>
                <a:lnTo>
                  <a:pt x="7243" y="755"/>
                </a:lnTo>
                <a:lnTo>
                  <a:pt x="7265" y="717"/>
                </a:lnTo>
                <a:lnTo>
                  <a:pt x="7286" y="678"/>
                </a:lnTo>
                <a:lnTo>
                  <a:pt x="7305" y="640"/>
                </a:lnTo>
                <a:lnTo>
                  <a:pt x="7316" y="625"/>
                </a:lnTo>
                <a:lnTo>
                  <a:pt x="7326" y="611"/>
                </a:lnTo>
                <a:lnTo>
                  <a:pt x="7337" y="597"/>
                </a:lnTo>
                <a:lnTo>
                  <a:pt x="7345" y="584"/>
                </a:lnTo>
                <a:lnTo>
                  <a:pt x="7351" y="569"/>
                </a:lnTo>
                <a:lnTo>
                  <a:pt x="7356" y="556"/>
                </a:lnTo>
                <a:lnTo>
                  <a:pt x="7357" y="549"/>
                </a:lnTo>
                <a:lnTo>
                  <a:pt x="7358" y="542"/>
                </a:lnTo>
                <a:lnTo>
                  <a:pt x="7358" y="536"/>
                </a:lnTo>
                <a:lnTo>
                  <a:pt x="7357" y="529"/>
                </a:lnTo>
                <a:lnTo>
                  <a:pt x="7367" y="505"/>
                </a:lnTo>
                <a:lnTo>
                  <a:pt x="7378" y="482"/>
                </a:lnTo>
                <a:lnTo>
                  <a:pt x="7388" y="458"/>
                </a:lnTo>
                <a:lnTo>
                  <a:pt x="7399" y="435"/>
                </a:lnTo>
                <a:lnTo>
                  <a:pt x="7411" y="410"/>
                </a:lnTo>
                <a:lnTo>
                  <a:pt x="7424" y="387"/>
                </a:lnTo>
                <a:lnTo>
                  <a:pt x="7436" y="364"/>
                </a:lnTo>
                <a:lnTo>
                  <a:pt x="7449" y="340"/>
                </a:lnTo>
                <a:lnTo>
                  <a:pt x="7474" y="299"/>
                </a:lnTo>
                <a:lnTo>
                  <a:pt x="7475" y="285"/>
                </a:lnTo>
                <a:lnTo>
                  <a:pt x="7477" y="271"/>
                </a:lnTo>
                <a:lnTo>
                  <a:pt x="7481" y="256"/>
                </a:lnTo>
                <a:lnTo>
                  <a:pt x="7485" y="240"/>
                </a:lnTo>
                <a:lnTo>
                  <a:pt x="7496" y="209"/>
                </a:lnTo>
                <a:lnTo>
                  <a:pt x="7508" y="177"/>
                </a:lnTo>
                <a:lnTo>
                  <a:pt x="7522" y="146"/>
                </a:lnTo>
                <a:lnTo>
                  <a:pt x="7534" y="113"/>
                </a:lnTo>
                <a:lnTo>
                  <a:pt x="7539" y="97"/>
                </a:lnTo>
                <a:lnTo>
                  <a:pt x="7544" y="81"/>
                </a:lnTo>
                <a:lnTo>
                  <a:pt x="7548" y="66"/>
                </a:lnTo>
                <a:lnTo>
                  <a:pt x="7550" y="51"/>
                </a:lnTo>
                <a:lnTo>
                  <a:pt x="7536" y="80"/>
                </a:lnTo>
                <a:lnTo>
                  <a:pt x="7521" y="110"/>
                </a:lnTo>
                <a:lnTo>
                  <a:pt x="7504" y="139"/>
                </a:lnTo>
                <a:lnTo>
                  <a:pt x="7487" y="167"/>
                </a:lnTo>
                <a:lnTo>
                  <a:pt x="7471" y="195"/>
                </a:lnTo>
                <a:lnTo>
                  <a:pt x="7455" y="223"/>
                </a:lnTo>
                <a:lnTo>
                  <a:pt x="7440" y="253"/>
                </a:lnTo>
                <a:lnTo>
                  <a:pt x="7428" y="282"/>
                </a:lnTo>
                <a:lnTo>
                  <a:pt x="7422" y="290"/>
                </a:lnTo>
                <a:lnTo>
                  <a:pt x="7418" y="299"/>
                </a:lnTo>
                <a:lnTo>
                  <a:pt x="7415" y="309"/>
                </a:lnTo>
                <a:lnTo>
                  <a:pt x="7412" y="318"/>
                </a:lnTo>
                <a:lnTo>
                  <a:pt x="7404" y="325"/>
                </a:lnTo>
                <a:lnTo>
                  <a:pt x="7396" y="333"/>
                </a:lnTo>
                <a:lnTo>
                  <a:pt x="7389" y="341"/>
                </a:lnTo>
                <a:lnTo>
                  <a:pt x="7382" y="350"/>
                </a:lnTo>
                <a:lnTo>
                  <a:pt x="7368" y="371"/>
                </a:lnTo>
                <a:lnTo>
                  <a:pt x="7356" y="392"/>
                </a:lnTo>
                <a:lnTo>
                  <a:pt x="7343" y="412"/>
                </a:lnTo>
                <a:lnTo>
                  <a:pt x="7328" y="432"/>
                </a:lnTo>
                <a:lnTo>
                  <a:pt x="7321" y="441"/>
                </a:lnTo>
                <a:lnTo>
                  <a:pt x="7314" y="449"/>
                </a:lnTo>
                <a:lnTo>
                  <a:pt x="7305" y="456"/>
                </a:lnTo>
                <a:lnTo>
                  <a:pt x="7297" y="462"/>
                </a:lnTo>
                <a:lnTo>
                  <a:pt x="7307" y="426"/>
                </a:lnTo>
                <a:lnTo>
                  <a:pt x="7318" y="389"/>
                </a:lnTo>
                <a:lnTo>
                  <a:pt x="7332" y="351"/>
                </a:lnTo>
                <a:lnTo>
                  <a:pt x="7346" y="315"/>
                </a:lnTo>
                <a:lnTo>
                  <a:pt x="7361" y="277"/>
                </a:lnTo>
                <a:lnTo>
                  <a:pt x="7378" y="238"/>
                </a:lnTo>
                <a:lnTo>
                  <a:pt x="7396" y="201"/>
                </a:lnTo>
                <a:lnTo>
                  <a:pt x="7414" y="162"/>
                </a:lnTo>
                <a:lnTo>
                  <a:pt x="7426" y="142"/>
                </a:lnTo>
                <a:lnTo>
                  <a:pt x="7437" y="122"/>
                </a:lnTo>
                <a:lnTo>
                  <a:pt x="7446" y="102"/>
                </a:lnTo>
                <a:lnTo>
                  <a:pt x="7454" y="81"/>
                </a:lnTo>
                <a:lnTo>
                  <a:pt x="7462" y="61"/>
                </a:lnTo>
                <a:lnTo>
                  <a:pt x="7468" y="41"/>
                </a:lnTo>
                <a:lnTo>
                  <a:pt x="7474" y="20"/>
                </a:lnTo>
                <a:lnTo>
                  <a:pt x="7478" y="0"/>
                </a:lnTo>
                <a:close/>
                <a:moveTo>
                  <a:pt x="5790" y="0"/>
                </a:moveTo>
                <a:lnTo>
                  <a:pt x="5774" y="0"/>
                </a:lnTo>
                <a:lnTo>
                  <a:pt x="5740" y="24"/>
                </a:lnTo>
                <a:lnTo>
                  <a:pt x="5706" y="47"/>
                </a:lnTo>
                <a:lnTo>
                  <a:pt x="5671" y="70"/>
                </a:lnTo>
                <a:lnTo>
                  <a:pt x="5635" y="93"/>
                </a:lnTo>
                <a:lnTo>
                  <a:pt x="5573" y="130"/>
                </a:lnTo>
                <a:lnTo>
                  <a:pt x="5510" y="167"/>
                </a:lnTo>
                <a:lnTo>
                  <a:pt x="5445" y="203"/>
                </a:lnTo>
                <a:lnTo>
                  <a:pt x="5380" y="237"/>
                </a:lnTo>
                <a:lnTo>
                  <a:pt x="5313" y="269"/>
                </a:lnTo>
                <a:lnTo>
                  <a:pt x="5247" y="300"/>
                </a:lnTo>
                <a:lnTo>
                  <a:pt x="5179" y="330"/>
                </a:lnTo>
                <a:lnTo>
                  <a:pt x="5112" y="357"/>
                </a:lnTo>
                <a:lnTo>
                  <a:pt x="5091" y="366"/>
                </a:lnTo>
                <a:lnTo>
                  <a:pt x="5069" y="374"/>
                </a:lnTo>
                <a:lnTo>
                  <a:pt x="5059" y="378"/>
                </a:lnTo>
                <a:lnTo>
                  <a:pt x="5050" y="383"/>
                </a:lnTo>
                <a:lnTo>
                  <a:pt x="5042" y="389"/>
                </a:lnTo>
                <a:lnTo>
                  <a:pt x="5034" y="396"/>
                </a:lnTo>
                <a:lnTo>
                  <a:pt x="5034" y="396"/>
                </a:lnTo>
                <a:lnTo>
                  <a:pt x="5035" y="395"/>
                </a:lnTo>
                <a:lnTo>
                  <a:pt x="5085" y="377"/>
                </a:lnTo>
                <a:lnTo>
                  <a:pt x="5136" y="356"/>
                </a:lnTo>
                <a:lnTo>
                  <a:pt x="5186" y="336"/>
                </a:lnTo>
                <a:lnTo>
                  <a:pt x="5235" y="315"/>
                </a:lnTo>
                <a:lnTo>
                  <a:pt x="5284" y="292"/>
                </a:lnTo>
                <a:lnTo>
                  <a:pt x="5332" y="270"/>
                </a:lnTo>
                <a:lnTo>
                  <a:pt x="5381" y="245"/>
                </a:lnTo>
                <a:lnTo>
                  <a:pt x="5428" y="221"/>
                </a:lnTo>
                <a:lnTo>
                  <a:pt x="5475" y="196"/>
                </a:lnTo>
                <a:lnTo>
                  <a:pt x="5521" y="170"/>
                </a:lnTo>
                <a:lnTo>
                  <a:pt x="5567" y="144"/>
                </a:lnTo>
                <a:lnTo>
                  <a:pt x="5613" y="116"/>
                </a:lnTo>
                <a:lnTo>
                  <a:pt x="5657" y="89"/>
                </a:lnTo>
                <a:lnTo>
                  <a:pt x="5702" y="60"/>
                </a:lnTo>
                <a:lnTo>
                  <a:pt x="5746" y="31"/>
                </a:lnTo>
                <a:lnTo>
                  <a:pt x="5790" y="0"/>
                </a:lnTo>
                <a:close/>
                <a:moveTo>
                  <a:pt x="5728" y="0"/>
                </a:moveTo>
                <a:lnTo>
                  <a:pt x="5711" y="0"/>
                </a:lnTo>
                <a:lnTo>
                  <a:pt x="5676" y="23"/>
                </a:lnTo>
                <a:lnTo>
                  <a:pt x="5640" y="46"/>
                </a:lnTo>
                <a:lnTo>
                  <a:pt x="5606" y="68"/>
                </a:lnTo>
                <a:lnTo>
                  <a:pt x="5570" y="91"/>
                </a:lnTo>
                <a:lnTo>
                  <a:pt x="5533" y="112"/>
                </a:lnTo>
                <a:lnTo>
                  <a:pt x="5497" y="132"/>
                </a:lnTo>
                <a:lnTo>
                  <a:pt x="5460" y="153"/>
                </a:lnTo>
                <a:lnTo>
                  <a:pt x="5424" y="173"/>
                </a:lnTo>
                <a:lnTo>
                  <a:pt x="5429" y="182"/>
                </a:lnTo>
                <a:lnTo>
                  <a:pt x="5467" y="161"/>
                </a:lnTo>
                <a:lnTo>
                  <a:pt x="5505" y="140"/>
                </a:lnTo>
                <a:lnTo>
                  <a:pt x="5543" y="117"/>
                </a:lnTo>
                <a:lnTo>
                  <a:pt x="5581" y="95"/>
                </a:lnTo>
                <a:lnTo>
                  <a:pt x="5619" y="72"/>
                </a:lnTo>
                <a:lnTo>
                  <a:pt x="5656" y="49"/>
                </a:lnTo>
                <a:lnTo>
                  <a:pt x="5692" y="24"/>
                </a:lnTo>
                <a:lnTo>
                  <a:pt x="5728" y="0"/>
                </a:lnTo>
                <a:close/>
                <a:moveTo>
                  <a:pt x="5697" y="0"/>
                </a:moveTo>
                <a:lnTo>
                  <a:pt x="5608" y="0"/>
                </a:lnTo>
                <a:lnTo>
                  <a:pt x="5540" y="43"/>
                </a:lnTo>
                <a:lnTo>
                  <a:pt x="5471" y="84"/>
                </a:lnTo>
                <a:lnTo>
                  <a:pt x="5401" y="122"/>
                </a:lnTo>
                <a:lnTo>
                  <a:pt x="5331" y="160"/>
                </a:lnTo>
                <a:lnTo>
                  <a:pt x="5259" y="195"/>
                </a:lnTo>
                <a:lnTo>
                  <a:pt x="5187" y="229"/>
                </a:lnTo>
                <a:lnTo>
                  <a:pt x="5113" y="261"/>
                </a:lnTo>
                <a:lnTo>
                  <a:pt x="5038" y="290"/>
                </a:lnTo>
                <a:lnTo>
                  <a:pt x="5025" y="297"/>
                </a:lnTo>
                <a:lnTo>
                  <a:pt x="5012" y="305"/>
                </a:lnTo>
                <a:lnTo>
                  <a:pt x="4999" y="311"/>
                </a:lnTo>
                <a:lnTo>
                  <a:pt x="4984" y="317"/>
                </a:lnTo>
                <a:lnTo>
                  <a:pt x="4957" y="328"/>
                </a:lnTo>
                <a:lnTo>
                  <a:pt x="4928" y="337"/>
                </a:lnTo>
                <a:lnTo>
                  <a:pt x="4898" y="346"/>
                </a:lnTo>
                <a:lnTo>
                  <a:pt x="4870" y="355"/>
                </a:lnTo>
                <a:lnTo>
                  <a:pt x="4840" y="364"/>
                </a:lnTo>
                <a:lnTo>
                  <a:pt x="4812" y="373"/>
                </a:lnTo>
                <a:lnTo>
                  <a:pt x="4782" y="382"/>
                </a:lnTo>
                <a:lnTo>
                  <a:pt x="4751" y="392"/>
                </a:lnTo>
                <a:lnTo>
                  <a:pt x="4722" y="400"/>
                </a:lnTo>
                <a:lnTo>
                  <a:pt x="4691" y="409"/>
                </a:lnTo>
                <a:lnTo>
                  <a:pt x="4660" y="418"/>
                </a:lnTo>
                <a:lnTo>
                  <a:pt x="4630" y="426"/>
                </a:lnTo>
                <a:lnTo>
                  <a:pt x="4599" y="433"/>
                </a:lnTo>
                <a:lnTo>
                  <a:pt x="4568" y="441"/>
                </a:lnTo>
                <a:lnTo>
                  <a:pt x="4538" y="448"/>
                </a:lnTo>
                <a:lnTo>
                  <a:pt x="4507" y="454"/>
                </a:lnTo>
                <a:lnTo>
                  <a:pt x="4476" y="460"/>
                </a:lnTo>
                <a:lnTo>
                  <a:pt x="4446" y="466"/>
                </a:lnTo>
                <a:lnTo>
                  <a:pt x="4414" y="473"/>
                </a:lnTo>
                <a:lnTo>
                  <a:pt x="4383" y="478"/>
                </a:lnTo>
                <a:lnTo>
                  <a:pt x="4352" y="483"/>
                </a:lnTo>
                <a:lnTo>
                  <a:pt x="4321" y="488"/>
                </a:lnTo>
                <a:lnTo>
                  <a:pt x="4304" y="491"/>
                </a:lnTo>
                <a:lnTo>
                  <a:pt x="4286" y="494"/>
                </a:lnTo>
                <a:lnTo>
                  <a:pt x="4277" y="494"/>
                </a:lnTo>
                <a:lnTo>
                  <a:pt x="4270" y="493"/>
                </a:lnTo>
                <a:lnTo>
                  <a:pt x="4262" y="492"/>
                </a:lnTo>
                <a:lnTo>
                  <a:pt x="4255" y="489"/>
                </a:lnTo>
                <a:lnTo>
                  <a:pt x="4239" y="491"/>
                </a:lnTo>
                <a:lnTo>
                  <a:pt x="4224" y="492"/>
                </a:lnTo>
                <a:lnTo>
                  <a:pt x="4209" y="494"/>
                </a:lnTo>
                <a:lnTo>
                  <a:pt x="4192" y="495"/>
                </a:lnTo>
                <a:lnTo>
                  <a:pt x="4192" y="495"/>
                </a:lnTo>
                <a:lnTo>
                  <a:pt x="4192" y="495"/>
                </a:lnTo>
                <a:lnTo>
                  <a:pt x="4192" y="495"/>
                </a:lnTo>
                <a:lnTo>
                  <a:pt x="4192" y="495"/>
                </a:lnTo>
                <a:lnTo>
                  <a:pt x="4190" y="500"/>
                </a:lnTo>
                <a:lnTo>
                  <a:pt x="4186" y="503"/>
                </a:lnTo>
                <a:lnTo>
                  <a:pt x="4181" y="506"/>
                </a:lnTo>
                <a:lnTo>
                  <a:pt x="4176" y="508"/>
                </a:lnTo>
                <a:lnTo>
                  <a:pt x="4163" y="511"/>
                </a:lnTo>
                <a:lnTo>
                  <a:pt x="4147" y="512"/>
                </a:lnTo>
                <a:lnTo>
                  <a:pt x="4132" y="514"/>
                </a:lnTo>
                <a:lnTo>
                  <a:pt x="4119" y="516"/>
                </a:lnTo>
                <a:lnTo>
                  <a:pt x="4112" y="518"/>
                </a:lnTo>
                <a:lnTo>
                  <a:pt x="4107" y="520"/>
                </a:lnTo>
                <a:lnTo>
                  <a:pt x="4101" y="522"/>
                </a:lnTo>
                <a:lnTo>
                  <a:pt x="4098" y="527"/>
                </a:lnTo>
                <a:lnTo>
                  <a:pt x="4126" y="525"/>
                </a:lnTo>
                <a:lnTo>
                  <a:pt x="4154" y="522"/>
                </a:lnTo>
                <a:lnTo>
                  <a:pt x="4181" y="520"/>
                </a:lnTo>
                <a:lnTo>
                  <a:pt x="4209" y="518"/>
                </a:lnTo>
                <a:lnTo>
                  <a:pt x="4261" y="512"/>
                </a:lnTo>
                <a:lnTo>
                  <a:pt x="4313" y="506"/>
                </a:lnTo>
                <a:lnTo>
                  <a:pt x="4365" y="499"/>
                </a:lnTo>
                <a:lnTo>
                  <a:pt x="4416" y="491"/>
                </a:lnTo>
                <a:lnTo>
                  <a:pt x="4468" y="482"/>
                </a:lnTo>
                <a:lnTo>
                  <a:pt x="4519" y="473"/>
                </a:lnTo>
                <a:lnTo>
                  <a:pt x="4571" y="461"/>
                </a:lnTo>
                <a:lnTo>
                  <a:pt x="4623" y="450"/>
                </a:lnTo>
                <a:lnTo>
                  <a:pt x="4674" y="438"/>
                </a:lnTo>
                <a:lnTo>
                  <a:pt x="4725" y="425"/>
                </a:lnTo>
                <a:lnTo>
                  <a:pt x="4775" y="411"/>
                </a:lnTo>
                <a:lnTo>
                  <a:pt x="4826" y="396"/>
                </a:lnTo>
                <a:lnTo>
                  <a:pt x="4876" y="381"/>
                </a:lnTo>
                <a:lnTo>
                  <a:pt x="4926" y="365"/>
                </a:lnTo>
                <a:lnTo>
                  <a:pt x="4976" y="347"/>
                </a:lnTo>
                <a:lnTo>
                  <a:pt x="5025" y="329"/>
                </a:lnTo>
                <a:lnTo>
                  <a:pt x="5045" y="322"/>
                </a:lnTo>
                <a:lnTo>
                  <a:pt x="5063" y="315"/>
                </a:lnTo>
                <a:lnTo>
                  <a:pt x="5072" y="312"/>
                </a:lnTo>
                <a:lnTo>
                  <a:pt x="5082" y="310"/>
                </a:lnTo>
                <a:lnTo>
                  <a:pt x="5092" y="309"/>
                </a:lnTo>
                <a:lnTo>
                  <a:pt x="5100" y="309"/>
                </a:lnTo>
                <a:lnTo>
                  <a:pt x="5108" y="302"/>
                </a:lnTo>
                <a:lnTo>
                  <a:pt x="5116" y="297"/>
                </a:lnTo>
                <a:lnTo>
                  <a:pt x="5124" y="293"/>
                </a:lnTo>
                <a:lnTo>
                  <a:pt x="5132" y="288"/>
                </a:lnTo>
                <a:lnTo>
                  <a:pt x="5150" y="281"/>
                </a:lnTo>
                <a:lnTo>
                  <a:pt x="5167" y="275"/>
                </a:lnTo>
                <a:lnTo>
                  <a:pt x="5185" y="270"/>
                </a:lnTo>
                <a:lnTo>
                  <a:pt x="5203" y="265"/>
                </a:lnTo>
                <a:lnTo>
                  <a:pt x="5220" y="259"/>
                </a:lnTo>
                <a:lnTo>
                  <a:pt x="5238" y="251"/>
                </a:lnTo>
                <a:lnTo>
                  <a:pt x="5286" y="228"/>
                </a:lnTo>
                <a:lnTo>
                  <a:pt x="5334" y="204"/>
                </a:lnTo>
                <a:lnTo>
                  <a:pt x="5382" y="179"/>
                </a:lnTo>
                <a:lnTo>
                  <a:pt x="5430" y="155"/>
                </a:lnTo>
                <a:lnTo>
                  <a:pt x="5477" y="129"/>
                </a:lnTo>
                <a:lnTo>
                  <a:pt x="5523" y="103"/>
                </a:lnTo>
                <a:lnTo>
                  <a:pt x="5569" y="75"/>
                </a:lnTo>
                <a:lnTo>
                  <a:pt x="5615" y="47"/>
                </a:lnTo>
                <a:lnTo>
                  <a:pt x="5633" y="35"/>
                </a:lnTo>
                <a:lnTo>
                  <a:pt x="5652" y="22"/>
                </a:lnTo>
                <a:lnTo>
                  <a:pt x="5661" y="17"/>
                </a:lnTo>
                <a:lnTo>
                  <a:pt x="5671" y="12"/>
                </a:lnTo>
                <a:lnTo>
                  <a:pt x="5680" y="9"/>
                </a:lnTo>
                <a:lnTo>
                  <a:pt x="5690" y="8"/>
                </a:lnTo>
                <a:lnTo>
                  <a:pt x="5693" y="4"/>
                </a:lnTo>
                <a:lnTo>
                  <a:pt x="5697" y="0"/>
                </a:lnTo>
                <a:close/>
                <a:moveTo>
                  <a:pt x="3902" y="0"/>
                </a:moveTo>
                <a:lnTo>
                  <a:pt x="3900" y="0"/>
                </a:lnTo>
                <a:lnTo>
                  <a:pt x="3915" y="1"/>
                </a:lnTo>
                <a:lnTo>
                  <a:pt x="3930" y="1"/>
                </a:lnTo>
                <a:lnTo>
                  <a:pt x="3930" y="1"/>
                </a:lnTo>
                <a:lnTo>
                  <a:pt x="3930" y="1"/>
                </a:lnTo>
                <a:lnTo>
                  <a:pt x="3916" y="1"/>
                </a:lnTo>
                <a:lnTo>
                  <a:pt x="3902" y="0"/>
                </a:lnTo>
                <a:close/>
                <a:moveTo>
                  <a:pt x="1984" y="0"/>
                </a:moveTo>
                <a:lnTo>
                  <a:pt x="1970" y="0"/>
                </a:lnTo>
                <a:lnTo>
                  <a:pt x="1985" y="11"/>
                </a:lnTo>
                <a:lnTo>
                  <a:pt x="2000" y="22"/>
                </a:lnTo>
                <a:lnTo>
                  <a:pt x="2009" y="26"/>
                </a:lnTo>
                <a:lnTo>
                  <a:pt x="2017" y="31"/>
                </a:lnTo>
                <a:lnTo>
                  <a:pt x="2025" y="34"/>
                </a:lnTo>
                <a:lnTo>
                  <a:pt x="2033" y="35"/>
                </a:lnTo>
                <a:lnTo>
                  <a:pt x="2018" y="24"/>
                </a:lnTo>
                <a:lnTo>
                  <a:pt x="2010" y="18"/>
                </a:lnTo>
                <a:lnTo>
                  <a:pt x="2001" y="12"/>
                </a:lnTo>
                <a:lnTo>
                  <a:pt x="1992" y="6"/>
                </a:lnTo>
                <a:lnTo>
                  <a:pt x="1984" y="0"/>
                </a:lnTo>
                <a:close/>
                <a:moveTo>
                  <a:pt x="4282" y="517"/>
                </a:moveTo>
                <a:lnTo>
                  <a:pt x="4282" y="518"/>
                </a:lnTo>
                <a:lnTo>
                  <a:pt x="4282" y="519"/>
                </a:lnTo>
                <a:lnTo>
                  <a:pt x="4281" y="518"/>
                </a:lnTo>
                <a:lnTo>
                  <a:pt x="4280" y="518"/>
                </a:lnTo>
                <a:lnTo>
                  <a:pt x="4281" y="518"/>
                </a:lnTo>
                <a:lnTo>
                  <a:pt x="4282" y="517"/>
                </a:lnTo>
                <a:close/>
                <a:moveTo>
                  <a:pt x="2700" y="393"/>
                </a:moveTo>
                <a:lnTo>
                  <a:pt x="2700" y="393"/>
                </a:lnTo>
                <a:lnTo>
                  <a:pt x="2700" y="393"/>
                </a:lnTo>
                <a:lnTo>
                  <a:pt x="2691" y="390"/>
                </a:lnTo>
                <a:lnTo>
                  <a:pt x="2683" y="386"/>
                </a:lnTo>
                <a:lnTo>
                  <a:pt x="2691" y="390"/>
                </a:lnTo>
                <a:lnTo>
                  <a:pt x="2700" y="393"/>
                </a:lnTo>
                <a:close/>
                <a:moveTo>
                  <a:pt x="2474" y="289"/>
                </a:moveTo>
                <a:lnTo>
                  <a:pt x="2474" y="289"/>
                </a:lnTo>
                <a:lnTo>
                  <a:pt x="2475" y="289"/>
                </a:lnTo>
                <a:lnTo>
                  <a:pt x="2476" y="290"/>
                </a:lnTo>
                <a:lnTo>
                  <a:pt x="2477" y="291"/>
                </a:lnTo>
                <a:lnTo>
                  <a:pt x="2476" y="290"/>
                </a:lnTo>
                <a:lnTo>
                  <a:pt x="2474" y="289"/>
                </a:lnTo>
                <a:close/>
                <a:moveTo>
                  <a:pt x="2363" y="216"/>
                </a:moveTo>
                <a:lnTo>
                  <a:pt x="2363" y="216"/>
                </a:lnTo>
                <a:lnTo>
                  <a:pt x="2363" y="216"/>
                </a:lnTo>
                <a:lnTo>
                  <a:pt x="2363" y="216"/>
                </a:lnTo>
                <a:lnTo>
                  <a:pt x="2363" y="216"/>
                </a:lnTo>
                <a:lnTo>
                  <a:pt x="2363" y="216"/>
                </a:lnTo>
                <a:close/>
                <a:moveTo>
                  <a:pt x="4715" y="223"/>
                </a:moveTo>
                <a:lnTo>
                  <a:pt x="4714" y="223"/>
                </a:lnTo>
                <a:lnTo>
                  <a:pt x="4712" y="224"/>
                </a:lnTo>
                <a:lnTo>
                  <a:pt x="4714" y="223"/>
                </a:lnTo>
                <a:lnTo>
                  <a:pt x="4714" y="222"/>
                </a:lnTo>
                <a:lnTo>
                  <a:pt x="4715" y="223"/>
                </a:lnTo>
                <a:lnTo>
                  <a:pt x="4715" y="223"/>
                </a:lnTo>
                <a:close/>
                <a:moveTo>
                  <a:pt x="3476" y="488"/>
                </a:moveTo>
                <a:lnTo>
                  <a:pt x="3476" y="488"/>
                </a:lnTo>
                <a:lnTo>
                  <a:pt x="3476" y="488"/>
                </a:lnTo>
                <a:lnTo>
                  <a:pt x="3476" y="488"/>
                </a:lnTo>
                <a:lnTo>
                  <a:pt x="3476" y="489"/>
                </a:lnTo>
                <a:lnTo>
                  <a:pt x="3476" y="488"/>
                </a:lnTo>
                <a:lnTo>
                  <a:pt x="3476" y="488"/>
                </a:lnTo>
                <a:close/>
                <a:moveTo>
                  <a:pt x="3389" y="566"/>
                </a:moveTo>
                <a:lnTo>
                  <a:pt x="3389" y="566"/>
                </a:lnTo>
                <a:lnTo>
                  <a:pt x="3390" y="567"/>
                </a:lnTo>
                <a:lnTo>
                  <a:pt x="3389" y="567"/>
                </a:lnTo>
                <a:lnTo>
                  <a:pt x="3389" y="567"/>
                </a:lnTo>
                <a:lnTo>
                  <a:pt x="3389" y="566"/>
                </a:lnTo>
                <a:close/>
                <a:moveTo>
                  <a:pt x="4622" y="214"/>
                </a:moveTo>
                <a:lnTo>
                  <a:pt x="4621" y="213"/>
                </a:lnTo>
                <a:lnTo>
                  <a:pt x="4621" y="213"/>
                </a:lnTo>
                <a:lnTo>
                  <a:pt x="4622" y="213"/>
                </a:lnTo>
                <a:lnTo>
                  <a:pt x="4623" y="214"/>
                </a:lnTo>
                <a:lnTo>
                  <a:pt x="4622" y="214"/>
                </a:lnTo>
                <a:lnTo>
                  <a:pt x="4622" y="214"/>
                </a:lnTo>
                <a:close/>
                <a:moveTo>
                  <a:pt x="4950" y="271"/>
                </a:moveTo>
                <a:lnTo>
                  <a:pt x="4950" y="271"/>
                </a:lnTo>
                <a:lnTo>
                  <a:pt x="4949" y="271"/>
                </a:lnTo>
                <a:lnTo>
                  <a:pt x="4949" y="271"/>
                </a:lnTo>
                <a:lnTo>
                  <a:pt x="4948" y="271"/>
                </a:lnTo>
                <a:lnTo>
                  <a:pt x="4949" y="271"/>
                </a:lnTo>
                <a:lnTo>
                  <a:pt x="4950" y="271"/>
                </a:lnTo>
                <a:close/>
                <a:moveTo>
                  <a:pt x="5183" y="131"/>
                </a:moveTo>
                <a:lnTo>
                  <a:pt x="5182" y="131"/>
                </a:lnTo>
                <a:lnTo>
                  <a:pt x="5181" y="132"/>
                </a:lnTo>
                <a:lnTo>
                  <a:pt x="5182" y="131"/>
                </a:lnTo>
                <a:lnTo>
                  <a:pt x="5182" y="131"/>
                </a:lnTo>
                <a:lnTo>
                  <a:pt x="5183" y="131"/>
                </a:lnTo>
                <a:lnTo>
                  <a:pt x="5183" y="131"/>
                </a:lnTo>
                <a:close/>
                <a:moveTo>
                  <a:pt x="3216" y="392"/>
                </a:moveTo>
                <a:lnTo>
                  <a:pt x="3217" y="393"/>
                </a:lnTo>
                <a:lnTo>
                  <a:pt x="3217" y="393"/>
                </a:lnTo>
                <a:lnTo>
                  <a:pt x="3217" y="393"/>
                </a:lnTo>
                <a:lnTo>
                  <a:pt x="3217" y="393"/>
                </a:lnTo>
                <a:lnTo>
                  <a:pt x="3216" y="393"/>
                </a:lnTo>
                <a:lnTo>
                  <a:pt x="3216" y="392"/>
                </a:lnTo>
                <a:close/>
                <a:moveTo>
                  <a:pt x="4418" y="241"/>
                </a:moveTo>
                <a:lnTo>
                  <a:pt x="4415" y="240"/>
                </a:lnTo>
                <a:lnTo>
                  <a:pt x="4417" y="240"/>
                </a:lnTo>
                <a:lnTo>
                  <a:pt x="4418" y="240"/>
                </a:lnTo>
                <a:lnTo>
                  <a:pt x="4418" y="241"/>
                </a:lnTo>
                <a:lnTo>
                  <a:pt x="4420" y="241"/>
                </a:lnTo>
                <a:lnTo>
                  <a:pt x="4421" y="241"/>
                </a:lnTo>
                <a:lnTo>
                  <a:pt x="4421" y="241"/>
                </a:lnTo>
                <a:lnTo>
                  <a:pt x="4421" y="241"/>
                </a:lnTo>
                <a:lnTo>
                  <a:pt x="4420" y="241"/>
                </a:lnTo>
                <a:lnTo>
                  <a:pt x="4418" y="241"/>
                </a:lnTo>
                <a:close/>
                <a:moveTo>
                  <a:pt x="4125" y="410"/>
                </a:moveTo>
                <a:lnTo>
                  <a:pt x="4119" y="409"/>
                </a:lnTo>
                <a:lnTo>
                  <a:pt x="4113" y="409"/>
                </a:lnTo>
                <a:lnTo>
                  <a:pt x="4120" y="409"/>
                </a:lnTo>
                <a:lnTo>
                  <a:pt x="4127" y="409"/>
                </a:lnTo>
                <a:lnTo>
                  <a:pt x="4126" y="409"/>
                </a:lnTo>
                <a:lnTo>
                  <a:pt x="4125" y="410"/>
                </a:lnTo>
                <a:close/>
                <a:moveTo>
                  <a:pt x="4337" y="270"/>
                </a:moveTo>
                <a:lnTo>
                  <a:pt x="4337" y="269"/>
                </a:lnTo>
                <a:lnTo>
                  <a:pt x="4338" y="270"/>
                </a:lnTo>
                <a:lnTo>
                  <a:pt x="4339" y="270"/>
                </a:lnTo>
                <a:lnTo>
                  <a:pt x="4338" y="270"/>
                </a:lnTo>
                <a:lnTo>
                  <a:pt x="4337" y="270"/>
                </a:lnTo>
                <a:close/>
                <a:moveTo>
                  <a:pt x="3983" y="326"/>
                </a:moveTo>
                <a:lnTo>
                  <a:pt x="3983" y="326"/>
                </a:lnTo>
                <a:lnTo>
                  <a:pt x="3983" y="326"/>
                </a:lnTo>
                <a:lnTo>
                  <a:pt x="3983" y="326"/>
                </a:lnTo>
                <a:lnTo>
                  <a:pt x="3983" y="326"/>
                </a:lnTo>
                <a:lnTo>
                  <a:pt x="3983" y="326"/>
                </a:lnTo>
                <a:lnTo>
                  <a:pt x="3983" y="326"/>
                </a:lnTo>
                <a:close/>
                <a:moveTo>
                  <a:pt x="2770" y="301"/>
                </a:moveTo>
                <a:lnTo>
                  <a:pt x="2770" y="301"/>
                </a:lnTo>
                <a:lnTo>
                  <a:pt x="2770" y="301"/>
                </a:lnTo>
                <a:lnTo>
                  <a:pt x="2770" y="301"/>
                </a:lnTo>
                <a:lnTo>
                  <a:pt x="2770" y="301"/>
                </a:lnTo>
                <a:lnTo>
                  <a:pt x="2770" y="301"/>
                </a:lnTo>
                <a:lnTo>
                  <a:pt x="2770" y="301"/>
                </a:lnTo>
                <a:close/>
                <a:moveTo>
                  <a:pt x="2793" y="284"/>
                </a:moveTo>
                <a:lnTo>
                  <a:pt x="2794" y="284"/>
                </a:lnTo>
                <a:lnTo>
                  <a:pt x="2795" y="284"/>
                </a:lnTo>
                <a:lnTo>
                  <a:pt x="2795" y="285"/>
                </a:lnTo>
                <a:lnTo>
                  <a:pt x="2794" y="285"/>
                </a:lnTo>
                <a:lnTo>
                  <a:pt x="2793" y="284"/>
                </a:lnTo>
                <a:close/>
                <a:moveTo>
                  <a:pt x="4611" y="84"/>
                </a:moveTo>
                <a:lnTo>
                  <a:pt x="4608" y="82"/>
                </a:lnTo>
                <a:lnTo>
                  <a:pt x="4605" y="82"/>
                </a:lnTo>
                <a:lnTo>
                  <a:pt x="4608" y="81"/>
                </a:lnTo>
                <a:lnTo>
                  <a:pt x="4610" y="80"/>
                </a:lnTo>
                <a:lnTo>
                  <a:pt x="4611" y="81"/>
                </a:lnTo>
                <a:lnTo>
                  <a:pt x="4611" y="84"/>
                </a:lnTo>
                <a:close/>
                <a:moveTo>
                  <a:pt x="3888" y="253"/>
                </a:moveTo>
                <a:lnTo>
                  <a:pt x="3888" y="253"/>
                </a:lnTo>
                <a:lnTo>
                  <a:pt x="3888" y="253"/>
                </a:lnTo>
                <a:lnTo>
                  <a:pt x="3888" y="253"/>
                </a:lnTo>
                <a:lnTo>
                  <a:pt x="3888" y="253"/>
                </a:lnTo>
                <a:close/>
                <a:moveTo>
                  <a:pt x="2624" y="143"/>
                </a:moveTo>
                <a:lnTo>
                  <a:pt x="2623" y="143"/>
                </a:lnTo>
                <a:lnTo>
                  <a:pt x="2623" y="142"/>
                </a:lnTo>
                <a:lnTo>
                  <a:pt x="2624" y="143"/>
                </a:lnTo>
                <a:lnTo>
                  <a:pt x="2625" y="143"/>
                </a:lnTo>
                <a:lnTo>
                  <a:pt x="2624" y="143"/>
                </a:lnTo>
                <a:lnTo>
                  <a:pt x="2624" y="143"/>
                </a:lnTo>
                <a:close/>
                <a:moveTo>
                  <a:pt x="4673" y="74"/>
                </a:moveTo>
                <a:lnTo>
                  <a:pt x="4672" y="74"/>
                </a:lnTo>
                <a:lnTo>
                  <a:pt x="4672" y="74"/>
                </a:lnTo>
                <a:lnTo>
                  <a:pt x="4672" y="73"/>
                </a:lnTo>
                <a:lnTo>
                  <a:pt x="4671" y="72"/>
                </a:lnTo>
                <a:lnTo>
                  <a:pt x="4669" y="72"/>
                </a:lnTo>
                <a:lnTo>
                  <a:pt x="4669" y="71"/>
                </a:lnTo>
                <a:lnTo>
                  <a:pt x="4670" y="71"/>
                </a:lnTo>
                <a:lnTo>
                  <a:pt x="4671" y="71"/>
                </a:lnTo>
                <a:lnTo>
                  <a:pt x="4673" y="71"/>
                </a:lnTo>
                <a:lnTo>
                  <a:pt x="4674" y="72"/>
                </a:lnTo>
                <a:lnTo>
                  <a:pt x="4674" y="73"/>
                </a:lnTo>
                <a:lnTo>
                  <a:pt x="4673" y="74"/>
                </a:lnTo>
                <a:close/>
                <a:moveTo>
                  <a:pt x="3608" y="272"/>
                </a:moveTo>
                <a:lnTo>
                  <a:pt x="3610" y="272"/>
                </a:lnTo>
                <a:lnTo>
                  <a:pt x="3612" y="271"/>
                </a:lnTo>
                <a:lnTo>
                  <a:pt x="3612" y="272"/>
                </a:lnTo>
                <a:lnTo>
                  <a:pt x="3612" y="272"/>
                </a:lnTo>
                <a:lnTo>
                  <a:pt x="3610" y="272"/>
                </a:lnTo>
                <a:lnTo>
                  <a:pt x="3608" y="272"/>
                </a:lnTo>
                <a:close/>
                <a:moveTo>
                  <a:pt x="3567" y="44"/>
                </a:moveTo>
                <a:lnTo>
                  <a:pt x="3566" y="45"/>
                </a:lnTo>
                <a:lnTo>
                  <a:pt x="3565" y="45"/>
                </a:lnTo>
                <a:lnTo>
                  <a:pt x="3565" y="45"/>
                </a:lnTo>
                <a:lnTo>
                  <a:pt x="3565" y="44"/>
                </a:lnTo>
                <a:lnTo>
                  <a:pt x="3566" y="44"/>
                </a:lnTo>
                <a:lnTo>
                  <a:pt x="3567" y="44"/>
                </a:lnTo>
                <a:close/>
                <a:moveTo>
                  <a:pt x="2724" y="126"/>
                </a:moveTo>
                <a:lnTo>
                  <a:pt x="2724" y="126"/>
                </a:lnTo>
                <a:lnTo>
                  <a:pt x="2724" y="126"/>
                </a:lnTo>
                <a:lnTo>
                  <a:pt x="2723" y="125"/>
                </a:lnTo>
                <a:lnTo>
                  <a:pt x="2722" y="124"/>
                </a:lnTo>
                <a:lnTo>
                  <a:pt x="2723" y="125"/>
                </a:lnTo>
                <a:lnTo>
                  <a:pt x="2724" y="126"/>
                </a:lnTo>
                <a:close/>
                <a:moveTo>
                  <a:pt x="4589" y="27"/>
                </a:moveTo>
                <a:lnTo>
                  <a:pt x="4589" y="27"/>
                </a:lnTo>
                <a:lnTo>
                  <a:pt x="4589" y="26"/>
                </a:lnTo>
                <a:lnTo>
                  <a:pt x="4590" y="26"/>
                </a:lnTo>
                <a:lnTo>
                  <a:pt x="4591" y="26"/>
                </a:lnTo>
                <a:lnTo>
                  <a:pt x="4590" y="27"/>
                </a:lnTo>
                <a:lnTo>
                  <a:pt x="4589" y="27"/>
                </a:lnTo>
                <a:close/>
                <a:moveTo>
                  <a:pt x="4438" y="86"/>
                </a:moveTo>
                <a:lnTo>
                  <a:pt x="4439" y="86"/>
                </a:lnTo>
                <a:lnTo>
                  <a:pt x="4439" y="86"/>
                </a:lnTo>
                <a:lnTo>
                  <a:pt x="4438" y="86"/>
                </a:lnTo>
                <a:lnTo>
                  <a:pt x="4438" y="86"/>
                </a:lnTo>
                <a:lnTo>
                  <a:pt x="4438" y="86"/>
                </a:lnTo>
                <a:lnTo>
                  <a:pt x="4438" y="86"/>
                </a:lnTo>
                <a:close/>
                <a:moveTo>
                  <a:pt x="4301" y="57"/>
                </a:moveTo>
                <a:lnTo>
                  <a:pt x="4304" y="58"/>
                </a:lnTo>
                <a:lnTo>
                  <a:pt x="4306" y="58"/>
                </a:lnTo>
                <a:lnTo>
                  <a:pt x="4303" y="59"/>
                </a:lnTo>
                <a:lnTo>
                  <a:pt x="4300" y="59"/>
                </a:lnTo>
                <a:lnTo>
                  <a:pt x="4301" y="58"/>
                </a:lnTo>
                <a:lnTo>
                  <a:pt x="4301" y="57"/>
                </a:lnTo>
                <a:close/>
                <a:moveTo>
                  <a:pt x="4131" y="46"/>
                </a:moveTo>
                <a:lnTo>
                  <a:pt x="4130" y="47"/>
                </a:lnTo>
                <a:lnTo>
                  <a:pt x="4129" y="47"/>
                </a:lnTo>
                <a:lnTo>
                  <a:pt x="4128" y="47"/>
                </a:lnTo>
                <a:lnTo>
                  <a:pt x="4128" y="46"/>
                </a:lnTo>
                <a:lnTo>
                  <a:pt x="4131" y="46"/>
                </a:lnTo>
                <a:close/>
                <a:moveTo>
                  <a:pt x="3404" y="177"/>
                </a:moveTo>
                <a:lnTo>
                  <a:pt x="3406" y="179"/>
                </a:lnTo>
                <a:lnTo>
                  <a:pt x="3406" y="181"/>
                </a:lnTo>
                <a:lnTo>
                  <a:pt x="3403" y="179"/>
                </a:lnTo>
                <a:lnTo>
                  <a:pt x="3400" y="177"/>
                </a:lnTo>
                <a:lnTo>
                  <a:pt x="3402" y="177"/>
                </a:lnTo>
                <a:lnTo>
                  <a:pt x="3404" y="177"/>
                </a:lnTo>
                <a:close/>
                <a:moveTo>
                  <a:pt x="2784" y="68"/>
                </a:moveTo>
                <a:lnTo>
                  <a:pt x="2786" y="69"/>
                </a:lnTo>
                <a:lnTo>
                  <a:pt x="2785" y="69"/>
                </a:lnTo>
                <a:lnTo>
                  <a:pt x="2785" y="69"/>
                </a:lnTo>
                <a:lnTo>
                  <a:pt x="2784" y="68"/>
                </a:lnTo>
                <a:lnTo>
                  <a:pt x="2784" y="68"/>
                </a:lnTo>
                <a:close/>
                <a:moveTo>
                  <a:pt x="3446" y="102"/>
                </a:moveTo>
                <a:lnTo>
                  <a:pt x="3446" y="103"/>
                </a:lnTo>
                <a:lnTo>
                  <a:pt x="3445" y="102"/>
                </a:lnTo>
                <a:lnTo>
                  <a:pt x="3443" y="102"/>
                </a:lnTo>
                <a:lnTo>
                  <a:pt x="3445" y="102"/>
                </a:lnTo>
                <a:lnTo>
                  <a:pt x="3446" y="102"/>
                </a:lnTo>
                <a:close/>
                <a:moveTo>
                  <a:pt x="3073" y="57"/>
                </a:moveTo>
                <a:lnTo>
                  <a:pt x="3073" y="57"/>
                </a:lnTo>
                <a:lnTo>
                  <a:pt x="3073" y="57"/>
                </a:lnTo>
                <a:lnTo>
                  <a:pt x="3073" y="57"/>
                </a:lnTo>
                <a:lnTo>
                  <a:pt x="3073" y="57"/>
                </a:lnTo>
                <a:lnTo>
                  <a:pt x="3073" y="57"/>
                </a:lnTo>
                <a:close/>
                <a:moveTo>
                  <a:pt x="4035" y="3"/>
                </a:moveTo>
                <a:lnTo>
                  <a:pt x="4033" y="4"/>
                </a:lnTo>
                <a:lnTo>
                  <a:pt x="4032" y="4"/>
                </a:lnTo>
                <a:lnTo>
                  <a:pt x="4029" y="4"/>
                </a:lnTo>
                <a:lnTo>
                  <a:pt x="4027" y="3"/>
                </a:lnTo>
                <a:lnTo>
                  <a:pt x="4031" y="3"/>
                </a:lnTo>
                <a:lnTo>
                  <a:pt x="4035" y="3"/>
                </a:lnTo>
                <a:close/>
                <a:moveTo>
                  <a:pt x="2621" y="105"/>
                </a:moveTo>
                <a:lnTo>
                  <a:pt x="2621" y="105"/>
                </a:lnTo>
                <a:lnTo>
                  <a:pt x="2634" y="111"/>
                </a:lnTo>
                <a:lnTo>
                  <a:pt x="2634" y="111"/>
                </a:lnTo>
                <a:lnTo>
                  <a:pt x="2634" y="111"/>
                </a:lnTo>
                <a:lnTo>
                  <a:pt x="2628" y="107"/>
                </a:lnTo>
                <a:lnTo>
                  <a:pt x="2621" y="105"/>
                </a:lnTo>
                <a:close/>
                <a:moveTo>
                  <a:pt x="3451" y="403"/>
                </a:moveTo>
                <a:lnTo>
                  <a:pt x="3450" y="402"/>
                </a:lnTo>
                <a:lnTo>
                  <a:pt x="3450" y="401"/>
                </a:lnTo>
                <a:lnTo>
                  <a:pt x="3450" y="401"/>
                </a:lnTo>
                <a:lnTo>
                  <a:pt x="3451" y="402"/>
                </a:lnTo>
                <a:lnTo>
                  <a:pt x="3451" y="403"/>
                </a:lnTo>
                <a:close/>
                <a:moveTo>
                  <a:pt x="2584" y="340"/>
                </a:moveTo>
                <a:lnTo>
                  <a:pt x="2583" y="340"/>
                </a:lnTo>
                <a:lnTo>
                  <a:pt x="2582" y="339"/>
                </a:lnTo>
                <a:lnTo>
                  <a:pt x="2582" y="338"/>
                </a:lnTo>
                <a:lnTo>
                  <a:pt x="2582" y="338"/>
                </a:lnTo>
                <a:lnTo>
                  <a:pt x="2583" y="339"/>
                </a:lnTo>
                <a:lnTo>
                  <a:pt x="2584" y="340"/>
                </a:lnTo>
                <a:close/>
                <a:moveTo>
                  <a:pt x="4401" y="459"/>
                </a:moveTo>
                <a:lnTo>
                  <a:pt x="4401" y="459"/>
                </a:lnTo>
                <a:lnTo>
                  <a:pt x="4400" y="459"/>
                </a:lnTo>
                <a:lnTo>
                  <a:pt x="4401" y="459"/>
                </a:lnTo>
                <a:lnTo>
                  <a:pt x="4402" y="459"/>
                </a:lnTo>
                <a:lnTo>
                  <a:pt x="4402" y="459"/>
                </a:lnTo>
                <a:lnTo>
                  <a:pt x="4401" y="459"/>
                </a:lnTo>
                <a:close/>
                <a:moveTo>
                  <a:pt x="7203" y="515"/>
                </a:moveTo>
                <a:lnTo>
                  <a:pt x="7205" y="512"/>
                </a:lnTo>
                <a:lnTo>
                  <a:pt x="7206" y="509"/>
                </a:lnTo>
                <a:lnTo>
                  <a:pt x="7209" y="506"/>
                </a:lnTo>
                <a:lnTo>
                  <a:pt x="7212" y="503"/>
                </a:lnTo>
                <a:lnTo>
                  <a:pt x="7208" y="509"/>
                </a:lnTo>
                <a:lnTo>
                  <a:pt x="7203" y="515"/>
                </a:lnTo>
                <a:close/>
                <a:moveTo>
                  <a:pt x="4447" y="2442"/>
                </a:moveTo>
                <a:lnTo>
                  <a:pt x="4447" y="2443"/>
                </a:lnTo>
                <a:lnTo>
                  <a:pt x="4447" y="2444"/>
                </a:lnTo>
                <a:lnTo>
                  <a:pt x="4446" y="2443"/>
                </a:lnTo>
                <a:lnTo>
                  <a:pt x="4445" y="2442"/>
                </a:lnTo>
                <a:lnTo>
                  <a:pt x="4446" y="2442"/>
                </a:lnTo>
                <a:lnTo>
                  <a:pt x="4447" y="2442"/>
                </a:lnTo>
                <a:close/>
                <a:moveTo>
                  <a:pt x="2372" y="2278"/>
                </a:moveTo>
                <a:lnTo>
                  <a:pt x="2372" y="2278"/>
                </a:lnTo>
                <a:lnTo>
                  <a:pt x="2372" y="2278"/>
                </a:lnTo>
                <a:lnTo>
                  <a:pt x="2361" y="2274"/>
                </a:lnTo>
                <a:lnTo>
                  <a:pt x="2350" y="2270"/>
                </a:lnTo>
                <a:lnTo>
                  <a:pt x="2361" y="2274"/>
                </a:lnTo>
                <a:lnTo>
                  <a:pt x="2372" y="2278"/>
                </a:lnTo>
                <a:close/>
                <a:moveTo>
                  <a:pt x="6907" y="649"/>
                </a:moveTo>
                <a:lnTo>
                  <a:pt x="6906" y="649"/>
                </a:lnTo>
                <a:lnTo>
                  <a:pt x="6905" y="648"/>
                </a:lnTo>
                <a:lnTo>
                  <a:pt x="6906" y="648"/>
                </a:lnTo>
                <a:lnTo>
                  <a:pt x="6907" y="648"/>
                </a:lnTo>
                <a:lnTo>
                  <a:pt x="6907" y="649"/>
                </a:lnTo>
                <a:lnTo>
                  <a:pt x="6907" y="649"/>
                </a:lnTo>
                <a:close/>
                <a:moveTo>
                  <a:pt x="6268" y="1450"/>
                </a:moveTo>
                <a:lnTo>
                  <a:pt x="6272" y="1444"/>
                </a:lnTo>
                <a:lnTo>
                  <a:pt x="6277" y="1439"/>
                </a:lnTo>
                <a:lnTo>
                  <a:pt x="6275" y="1442"/>
                </a:lnTo>
                <a:lnTo>
                  <a:pt x="6273" y="1445"/>
                </a:lnTo>
                <a:lnTo>
                  <a:pt x="6270" y="1448"/>
                </a:lnTo>
                <a:lnTo>
                  <a:pt x="6268" y="1450"/>
                </a:lnTo>
                <a:close/>
                <a:moveTo>
                  <a:pt x="6558" y="1245"/>
                </a:moveTo>
                <a:lnTo>
                  <a:pt x="6559" y="1244"/>
                </a:lnTo>
                <a:lnTo>
                  <a:pt x="6559" y="1242"/>
                </a:lnTo>
                <a:lnTo>
                  <a:pt x="6561" y="1241"/>
                </a:lnTo>
                <a:lnTo>
                  <a:pt x="6564" y="1241"/>
                </a:lnTo>
                <a:lnTo>
                  <a:pt x="6561" y="1243"/>
                </a:lnTo>
                <a:lnTo>
                  <a:pt x="6558" y="1245"/>
                </a:lnTo>
                <a:close/>
                <a:moveTo>
                  <a:pt x="7051" y="815"/>
                </a:moveTo>
                <a:lnTo>
                  <a:pt x="7050" y="817"/>
                </a:lnTo>
                <a:lnTo>
                  <a:pt x="7050" y="818"/>
                </a:lnTo>
                <a:lnTo>
                  <a:pt x="7048" y="818"/>
                </a:lnTo>
                <a:lnTo>
                  <a:pt x="7047" y="819"/>
                </a:lnTo>
                <a:lnTo>
                  <a:pt x="7048" y="817"/>
                </a:lnTo>
                <a:lnTo>
                  <a:pt x="7051" y="815"/>
                </a:lnTo>
                <a:close/>
                <a:moveTo>
                  <a:pt x="6819" y="1179"/>
                </a:moveTo>
                <a:lnTo>
                  <a:pt x="6820" y="1177"/>
                </a:lnTo>
                <a:lnTo>
                  <a:pt x="6821" y="1175"/>
                </a:lnTo>
                <a:lnTo>
                  <a:pt x="6822" y="1175"/>
                </a:lnTo>
                <a:lnTo>
                  <a:pt x="6824" y="1175"/>
                </a:lnTo>
                <a:lnTo>
                  <a:pt x="6822" y="1177"/>
                </a:lnTo>
                <a:lnTo>
                  <a:pt x="6819" y="1179"/>
                </a:lnTo>
                <a:close/>
                <a:moveTo>
                  <a:pt x="2075" y="2143"/>
                </a:moveTo>
                <a:lnTo>
                  <a:pt x="2076" y="2144"/>
                </a:lnTo>
                <a:lnTo>
                  <a:pt x="2077" y="2144"/>
                </a:lnTo>
                <a:lnTo>
                  <a:pt x="2078" y="2145"/>
                </a:lnTo>
                <a:lnTo>
                  <a:pt x="2079" y="2146"/>
                </a:lnTo>
                <a:lnTo>
                  <a:pt x="2077" y="2145"/>
                </a:lnTo>
                <a:lnTo>
                  <a:pt x="2075" y="2143"/>
                </a:lnTo>
                <a:close/>
                <a:moveTo>
                  <a:pt x="1930" y="2046"/>
                </a:moveTo>
                <a:lnTo>
                  <a:pt x="1930" y="2046"/>
                </a:lnTo>
                <a:lnTo>
                  <a:pt x="1930" y="2046"/>
                </a:lnTo>
                <a:lnTo>
                  <a:pt x="1930" y="2046"/>
                </a:lnTo>
                <a:lnTo>
                  <a:pt x="1930" y="2046"/>
                </a:lnTo>
                <a:lnTo>
                  <a:pt x="1930" y="2046"/>
                </a:lnTo>
                <a:close/>
                <a:moveTo>
                  <a:pt x="6899" y="642"/>
                </a:moveTo>
                <a:lnTo>
                  <a:pt x="6900" y="642"/>
                </a:lnTo>
                <a:lnTo>
                  <a:pt x="6900" y="641"/>
                </a:lnTo>
                <a:lnTo>
                  <a:pt x="6900" y="642"/>
                </a:lnTo>
                <a:lnTo>
                  <a:pt x="6900" y="642"/>
                </a:lnTo>
                <a:lnTo>
                  <a:pt x="6900" y="642"/>
                </a:lnTo>
                <a:lnTo>
                  <a:pt x="6899" y="642"/>
                </a:lnTo>
                <a:close/>
                <a:moveTo>
                  <a:pt x="5013" y="2056"/>
                </a:moveTo>
                <a:lnTo>
                  <a:pt x="5012" y="2056"/>
                </a:lnTo>
                <a:lnTo>
                  <a:pt x="5011" y="2057"/>
                </a:lnTo>
                <a:lnTo>
                  <a:pt x="5012" y="2056"/>
                </a:lnTo>
                <a:lnTo>
                  <a:pt x="5013" y="2055"/>
                </a:lnTo>
                <a:lnTo>
                  <a:pt x="5013" y="2055"/>
                </a:lnTo>
                <a:lnTo>
                  <a:pt x="5013" y="2056"/>
                </a:lnTo>
                <a:close/>
                <a:moveTo>
                  <a:pt x="3389" y="2404"/>
                </a:moveTo>
                <a:lnTo>
                  <a:pt x="3390" y="2404"/>
                </a:lnTo>
                <a:lnTo>
                  <a:pt x="3390" y="2404"/>
                </a:lnTo>
                <a:lnTo>
                  <a:pt x="3390" y="2404"/>
                </a:lnTo>
                <a:lnTo>
                  <a:pt x="3390" y="2404"/>
                </a:lnTo>
                <a:lnTo>
                  <a:pt x="3390" y="2404"/>
                </a:lnTo>
                <a:lnTo>
                  <a:pt x="3389" y="2404"/>
                </a:lnTo>
                <a:close/>
                <a:moveTo>
                  <a:pt x="3276" y="2506"/>
                </a:moveTo>
                <a:lnTo>
                  <a:pt x="3277" y="2506"/>
                </a:lnTo>
                <a:lnTo>
                  <a:pt x="3277" y="2507"/>
                </a:lnTo>
                <a:lnTo>
                  <a:pt x="3277" y="2506"/>
                </a:lnTo>
                <a:lnTo>
                  <a:pt x="3276" y="2506"/>
                </a:lnTo>
                <a:lnTo>
                  <a:pt x="3276" y="2506"/>
                </a:lnTo>
                <a:close/>
                <a:moveTo>
                  <a:pt x="4891" y="2044"/>
                </a:moveTo>
                <a:lnTo>
                  <a:pt x="4891" y="2043"/>
                </a:lnTo>
                <a:lnTo>
                  <a:pt x="4890" y="2043"/>
                </a:lnTo>
                <a:lnTo>
                  <a:pt x="4891" y="2043"/>
                </a:lnTo>
                <a:lnTo>
                  <a:pt x="4892" y="2043"/>
                </a:lnTo>
                <a:lnTo>
                  <a:pt x="4891" y="2044"/>
                </a:lnTo>
                <a:lnTo>
                  <a:pt x="4891" y="2044"/>
                </a:lnTo>
                <a:close/>
                <a:moveTo>
                  <a:pt x="5322" y="2118"/>
                </a:moveTo>
                <a:lnTo>
                  <a:pt x="5322" y="2119"/>
                </a:lnTo>
                <a:lnTo>
                  <a:pt x="5320" y="2119"/>
                </a:lnTo>
                <a:lnTo>
                  <a:pt x="5320" y="2119"/>
                </a:lnTo>
                <a:lnTo>
                  <a:pt x="5319" y="2119"/>
                </a:lnTo>
                <a:lnTo>
                  <a:pt x="5320" y="2119"/>
                </a:lnTo>
                <a:lnTo>
                  <a:pt x="5322" y="2118"/>
                </a:lnTo>
                <a:close/>
                <a:moveTo>
                  <a:pt x="1216" y="205"/>
                </a:moveTo>
                <a:lnTo>
                  <a:pt x="1215" y="206"/>
                </a:lnTo>
                <a:lnTo>
                  <a:pt x="1215" y="205"/>
                </a:lnTo>
                <a:lnTo>
                  <a:pt x="1215" y="204"/>
                </a:lnTo>
                <a:lnTo>
                  <a:pt x="1215" y="205"/>
                </a:lnTo>
                <a:lnTo>
                  <a:pt x="1216" y="205"/>
                </a:lnTo>
                <a:close/>
                <a:moveTo>
                  <a:pt x="6368" y="1181"/>
                </a:moveTo>
                <a:lnTo>
                  <a:pt x="6368" y="1181"/>
                </a:lnTo>
                <a:lnTo>
                  <a:pt x="6367" y="1181"/>
                </a:lnTo>
                <a:lnTo>
                  <a:pt x="6367" y="1181"/>
                </a:lnTo>
                <a:lnTo>
                  <a:pt x="6367" y="1181"/>
                </a:lnTo>
                <a:lnTo>
                  <a:pt x="6367" y="1181"/>
                </a:lnTo>
                <a:lnTo>
                  <a:pt x="6368" y="1181"/>
                </a:lnTo>
                <a:close/>
                <a:moveTo>
                  <a:pt x="1469" y="517"/>
                </a:moveTo>
                <a:lnTo>
                  <a:pt x="1468" y="517"/>
                </a:lnTo>
                <a:lnTo>
                  <a:pt x="1468" y="517"/>
                </a:lnTo>
                <a:lnTo>
                  <a:pt x="1468" y="517"/>
                </a:lnTo>
                <a:lnTo>
                  <a:pt x="1468" y="517"/>
                </a:lnTo>
                <a:lnTo>
                  <a:pt x="1469" y="517"/>
                </a:lnTo>
                <a:close/>
                <a:moveTo>
                  <a:pt x="5627" y="1936"/>
                </a:moveTo>
                <a:lnTo>
                  <a:pt x="5626" y="1936"/>
                </a:lnTo>
                <a:lnTo>
                  <a:pt x="5625" y="1937"/>
                </a:lnTo>
                <a:lnTo>
                  <a:pt x="5625" y="1936"/>
                </a:lnTo>
                <a:lnTo>
                  <a:pt x="5626" y="1935"/>
                </a:lnTo>
                <a:lnTo>
                  <a:pt x="5627" y="1936"/>
                </a:lnTo>
                <a:lnTo>
                  <a:pt x="5627" y="1936"/>
                </a:lnTo>
                <a:close/>
                <a:moveTo>
                  <a:pt x="3049" y="2278"/>
                </a:moveTo>
                <a:lnTo>
                  <a:pt x="3050" y="2278"/>
                </a:lnTo>
                <a:lnTo>
                  <a:pt x="3051" y="2278"/>
                </a:lnTo>
                <a:lnTo>
                  <a:pt x="3051" y="2279"/>
                </a:lnTo>
                <a:lnTo>
                  <a:pt x="3051" y="2279"/>
                </a:lnTo>
                <a:lnTo>
                  <a:pt x="3050" y="2278"/>
                </a:lnTo>
                <a:lnTo>
                  <a:pt x="3049" y="2278"/>
                </a:lnTo>
                <a:close/>
                <a:moveTo>
                  <a:pt x="361" y="480"/>
                </a:moveTo>
                <a:lnTo>
                  <a:pt x="361" y="481"/>
                </a:lnTo>
                <a:lnTo>
                  <a:pt x="362" y="483"/>
                </a:lnTo>
                <a:lnTo>
                  <a:pt x="359" y="482"/>
                </a:lnTo>
                <a:lnTo>
                  <a:pt x="356" y="480"/>
                </a:lnTo>
                <a:lnTo>
                  <a:pt x="358" y="480"/>
                </a:lnTo>
                <a:lnTo>
                  <a:pt x="361" y="480"/>
                </a:lnTo>
                <a:close/>
                <a:moveTo>
                  <a:pt x="1450" y="561"/>
                </a:moveTo>
                <a:lnTo>
                  <a:pt x="1448" y="560"/>
                </a:lnTo>
                <a:lnTo>
                  <a:pt x="1448" y="560"/>
                </a:lnTo>
                <a:lnTo>
                  <a:pt x="1448" y="559"/>
                </a:lnTo>
                <a:lnTo>
                  <a:pt x="1449" y="560"/>
                </a:lnTo>
                <a:lnTo>
                  <a:pt x="1450" y="561"/>
                </a:lnTo>
                <a:close/>
                <a:moveTo>
                  <a:pt x="1476" y="510"/>
                </a:moveTo>
                <a:lnTo>
                  <a:pt x="1474" y="512"/>
                </a:lnTo>
                <a:lnTo>
                  <a:pt x="1474" y="510"/>
                </a:lnTo>
                <a:lnTo>
                  <a:pt x="1474" y="509"/>
                </a:lnTo>
                <a:lnTo>
                  <a:pt x="1475" y="510"/>
                </a:lnTo>
                <a:lnTo>
                  <a:pt x="1476" y="510"/>
                </a:lnTo>
                <a:close/>
                <a:moveTo>
                  <a:pt x="4625" y="2081"/>
                </a:moveTo>
                <a:lnTo>
                  <a:pt x="4622" y="2080"/>
                </a:lnTo>
                <a:lnTo>
                  <a:pt x="4624" y="2079"/>
                </a:lnTo>
                <a:lnTo>
                  <a:pt x="4626" y="2079"/>
                </a:lnTo>
                <a:lnTo>
                  <a:pt x="4625" y="2081"/>
                </a:lnTo>
                <a:lnTo>
                  <a:pt x="4627" y="2080"/>
                </a:lnTo>
                <a:lnTo>
                  <a:pt x="4630" y="2080"/>
                </a:lnTo>
                <a:lnTo>
                  <a:pt x="4630" y="2080"/>
                </a:lnTo>
                <a:lnTo>
                  <a:pt x="4630" y="2080"/>
                </a:lnTo>
                <a:lnTo>
                  <a:pt x="4628" y="2081"/>
                </a:lnTo>
                <a:lnTo>
                  <a:pt x="4625" y="2081"/>
                </a:lnTo>
                <a:close/>
                <a:moveTo>
                  <a:pt x="4239" y="2301"/>
                </a:moveTo>
                <a:lnTo>
                  <a:pt x="4232" y="2301"/>
                </a:lnTo>
                <a:lnTo>
                  <a:pt x="4224" y="2301"/>
                </a:lnTo>
                <a:lnTo>
                  <a:pt x="4233" y="2301"/>
                </a:lnTo>
                <a:lnTo>
                  <a:pt x="4242" y="2300"/>
                </a:lnTo>
                <a:lnTo>
                  <a:pt x="4241" y="2301"/>
                </a:lnTo>
                <a:lnTo>
                  <a:pt x="4239" y="2301"/>
                </a:lnTo>
                <a:close/>
                <a:moveTo>
                  <a:pt x="562" y="355"/>
                </a:moveTo>
                <a:lnTo>
                  <a:pt x="561" y="354"/>
                </a:lnTo>
                <a:lnTo>
                  <a:pt x="559" y="352"/>
                </a:lnTo>
                <a:lnTo>
                  <a:pt x="559" y="350"/>
                </a:lnTo>
                <a:lnTo>
                  <a:pt x="558" y="348"/>
                </a:lnTo>
                <a:lnTo>
                  <a:pt x="560" y="352"/>
                </a:lnTo>
                <a:lnTo>
                  <a:pt x="562" y="355"/>
                </a:lnTo>
                <a:close/>
                <a:moveTo>
                  <a:pt x="1627" y="711"/>
                </a:moveTo>
                <a:lnTo>
                  <a:pt x="1623" y="706"/>
                </a:lnTo>
                <a:lnTo>
                  <a:pt x="1619" y="700"/>
                </a:lnTo>
                <a:lnTo>
                  <a:pt x="1626" y="703"/>
                </a:lnTo>
                <a:lnTo>
                  <a:pt x="1633" y="706"/>
                </a:lnTo>
                <a:lnTo>
                  <a:pt x="1627" y="711"/>
                </a:lnTo>
                <a:close/>
                <a:moveTo>
                  <a:pt x="1542" y="553"/>
                </a:moveTo>
                <a:lnTo>
                  <a:pt x="1543" y="553"/>
                </a:lnTo>
                <a:lnTo>
                  <a:pt x="1543" y="553"/>
                </a:lnTo>
                <a:lnTo>
                  <a:pt x="1536" y="559"/>
                </a:lnTo>
                <a:lnTo>
                  <a:pt x="1536" y="559"/>
                </a:lnTo>
                <a:lnTo>
                  <a:pt x="1536" y="559"/>
                </a:lnTo>
                <a:lnTo>
                  <a:pt x="1536" y="559"/>
                </a:lnTo>
                <a:lnTo>
                  <a:pt x="1536" y="559"/>
                </a:lnTo>
                <a:lnTo>
                  <a:pt x="1535" y="557"/>
                </a:lnTo>
                <a:lnTo>
                  <a:pt x="1533" y="556"/>
                </a:lnTo>
                <a:lnTo>
                  <a:pt x="1539" y="555"/>
                </a:lnTo>
                <a:lnTo>
                  <a:pt x="1542" y="553"/>
                </a:lnTo>
                <a:close/>
                <a:moveTo>
                  <a:pt x="4519" y="2117"/>
                </a:moveTo>
                <a:lnTo>
                  <a:pt x="4519" y="2116"/>
                </a:lnTo>
                <a:lnTo>
                  <a:pt x="4520" y="2116"/>
                </a:lnTo>
                <a:lnTo>
                  <a:pt x="4521" y="2117"/>
                </a:lnTo>
                <a:lnTo>
                  <a:pt x="4520" y="2117"/>
                </a:lnTo>
                <a:lnTo>
                  <a:pt x="4519" y="2117"/>
                </a:lnTo>
                <a:close/>
                <a:moveTo>
                  <a:pt x="4053" y="2191"/>
                </a:moveTo>
                <a:lnTo>
                  <a:pt x="4054" y="2191"/>
                </a:lnTo>
                <a:lnTo>
                  <a:pt x="4054" y="2191"/>
                </a:lnTo>
                <a:lnTo>
                  <a:pt x="4054" y="2192"/>
                </a:lnTo>
                <a:lnTo>
                  <a:pt x="4054" y="2192"/>
                </a:lnTo>
                <a:lnTo>
                  <a:pt x="4053" y="2192"/>
                </a:lnTo>
                <a:lnTo>
                  <a:pt x="4053" y="2191"/>
                </a:lnTo>
                <a:close/>
                <a:moveTo>
                  <a:pt x="2464" y="2158"/>
                </a:moveTo>
                <a:lnTo>
                  <a:pt x="2464" y="2158"/>
                </a:lnTo>
                <a:lnTo>
                  <a:pt x="2464" y="2158"/>
                </a:lnTo>
                <a:lnTo>
                  <a:pt x="2464" y="2158"/>
                </a:lnTo>
                <a:lnTo>
                  <a:pt x="2464" y="2158"/>
                </a:lnTo>
                <a:lnTo>
                  <a:pt x="2464" y="2158"/>
                </a:lnTo>
                <a:lnTo>
                  <a:pt x="2464" y="2158"/>
                </a:lnTo>
                <a:close/>
                <a:moveTo>
                  <a:pt x="311" y="155"/>
                </a:moveTo>
                <a:lnTo>
                  <a:pt x="311" y="154"/>
                </a:lnTo>
                <a:lnTo>
                  <a:pt x="311" y="154"/>
                </a:lnTo>
                <a:lnTo>
                  <a:pt x="312" y="155"/>
                </a:lnTo>
                <a:lnTo>
                  <a:pt x="312" y="156"/>
                </a:lnTo>
                <a:lnTo>
                  <a:pt x="312" y="155"/>
                </a:lnTo>
                <a:lnTo>
                  <a:pt x="311" y="155"/>
                </a:lnTo>
                <a:close/>
                <a:moveTo>
                  <a:pt x="492" y="402"/>
                </a:moveTo>
                <a:lnTo>
                  <a:pt x="492" y="402"/>
                </a:lnTo>
                <a:lnTo>
                  <a:pt x="492" y="403"/>
                </a:lnTo>
                <a:lnTo>
                  <a:pt x="491" y="402"/>
                </a:lnTo>
                <a:lnTo>
                  <a:pt x="491" y="402"/>
                </a:lnTo>
                <a:lnTo>
                  <a:pt x="491" y="402"/>
                </a:lnTo>
                <a:lnTo>
                  <a:pt x="492" y="402"/>
                </a:lnTo>
                <a:close/>
                <a:moveTo>
                  <a:pt x="492" y="322"/>
                </a:moveTo>
                <a:lnTo>
                  <a:pt x="490" y="321"/>
                </a:lnTo>
                <a:lnTo>
                  <a:pt x="488" y="319"/>
                </a:lnTo>
                <a:lnTo>
                  <a:pt x="489" y="319"/>
                </a:lnTo>
                <a:lnTo>
                  <a:pt x="490" y="318"/>
                </a:lnTo>
                <a:lnTo>
                  <a:pt x="491" y="320"/>
                </a:lnTo>
                <a:lnTo>
                  <a:pt x="492" y="322"/>
                </a:lnTo>
                <a:close/>
                <a:moveTo>
                  <a:pt x="1243" y="812"/>
                </a:moveTo>
                <a:lnTo>
                  <a:pt x="1242" y="813"/>
                </a:lnTo>
                <a:lnTo>
                  <a:pt x="1242" y="814"/>
                </a:lnTo>
                <a:lnTo>
                  <a:pt x="1241" y="813"/>
                </a:lnTo>
                <a:lnTo>
                  <a:pt x="1240" y="811"/>
                </a:lnTo>
                <a:lnTo>
                  <a:pt x="1241" y="812"/>
                </a:lnTo>
                <a:lnTo>
                  <a:pt x="1243" y="812"/>
                </a:lnTo>
                <a:close/>
                <a:moveTo>
                  <a:pt x="1664" y="565"/>
                </a:moveTo>
                <a:lnTo>
                  <a:pt x="1662" y="564"/>
                </a:lnTo>
                <a:lnTo>
                  <a:pt x="1660" y="563"/>
                </a:lnTo>
                <a:lnTo>
                  <a:pt x="1660" y="562"/>
                </a:lnTo>
                <a:lnTo>
                  <a:pt x="1660" y="562"/>
                </a:lnTo>
                <a:lnTo>
                  <a:pt x="1662" y="564"/>
                </a:lnTo>
                <a:lnTo>
                  <a:pt x="1664" y="565"/>
                </a:lnTo>
                <a:close/>
                <a:moveTo>
                  <a:pt x="5716" y="1567"/>
                </a:moveTo>
                <a:lnTo>
                  <a:pt x="5717" y="1565"/>
                </a:lnTo>
                <a:lnTo>
                  <a:pt x="5718" y="1564"/>
                </a:lnTo>
                <a:lnTo>
                  <a:pt x="5718" y="1564"/>
                </a:lnTo>
                <a:lnTo>
                  <a:pt x="5719" y="1565"/>
                </a:lnTo>
                <a:lnTo>
                  <a:pt x="5717" y="1566"/>
                </a:lnTo>
                <a:lnTo>
                  <a:pt x="5716" y="1567"/>
                </a:lnTo>
                <a:close/>
                <a:moveTo>
                  <a:pt x="2494" y="2136"/>
                </a:moveTo>
                <a:lnTo>
                  <a:pt x="2496" y="2137"/>
                </a:lnTo>
                <a:lnTo>
                  <a:pt x="2498" y="2137"/>
                </a:lnTo>
                <a:lnTo>
                  <a:pt x="2497" y="2138"/>
                </a:lnTo>
                <a:lnTo>
                  <a:pt x="2496" y="2137"/>
                </a:lnTo>
                <a:lnTo>
                  <a:pt x="2494" y="2136"/>
                </a:lnTo>
                <a:close/>
                <a:moveTo>
                  <a:pt x="329" y="252"/>
                </a:moveTo>
                <a:lnTo>
                  <a:pt x="329" y="253"/>
                </a:lnTo>
                <a:lnTo>
                  <a:pt x="329" y="254"/>
                </a:lnTo>
                <a:lnTo>
                  <a:pt x="328" y="253"/>
                </a:lnTo>
                <a:lnTo>
                  <a:pt x="328" y="252"/>
                </a:lnTo>
                <a:lnTo>
                  <a:pt x="328" y="252"/>
                </a:lnTo>
                <a:lnTo>
                  <a:pt x="329" y="252"/>
                </a:lnTo>
                <a:close/>
                <a:moveTo>
                  <a:pt x="629" y="648"/>
                </a:moveTo>
                <a:lnTo>
                  <a:pt x="629" y="649"/>
                </a:lnTo>
                <a:lnTo>
                  <a:pt x="629" y="648"/>
                </a:lnTo>
                <a:lnTo>
                  <a:pt x="629" y="648"/>
                </a:lnTo>
                <a:lnTo>
                  <a:pt x="629" y="648"/>
                </a:lnTo>
                <a:lnTo>
                  <a:pt x="629" y="648"/>
                </a:lnTo>
                <a:close/>
                <a:moveTo>
                  <a:pt x="592" y="545"/>
                </a:moveTo>
                <a:lnTo>
                  <a:pt x="593" y="552"/>
                </a:lnTo>
                <a:lnTo>
                  <a:pt x="593" y="559"/>
                </a:lnTo>
                <a:lnTo>
                  <a:pt x="589" y="552"/>
                </a:lnTo>
                <a:lnTo>
                  <a:pt x="584" y="545"/>
                </a:lnTo>
                <a:lnTo>
                  <a:pt x="588" y="545"/>
                </a:lnTo>
                <a:lnTo>
                  <a:pt x="592" y="545"/>
                </a:lnTo>
                <a:close/>
                <a:moveTo>
                  <a:pt x="598" y="470"/>
                </a:moveTo>
                <a:lnTo>
                  <a:pt x="598" y="471"/>
                </a:lnTo>
                <a:lnTo>
                  <a:pt x="599" y="472"/>
                </a:lnTo>
                <a:lnTo>
                  <a:pt x="598" y="472"/>
                </a:lnTo>
                <a:lnTo>
                  <a:pt x="598" y="471"/>
                </a:lnTo>
                <a:lnTo>
                  <a:pt x="598" y="471"/>
                </a:lnTo>
                <a:lnTo>
                  <a:pt x="598" y="470"/>
                </a:lnTo>
                <a:close/>
                <a:moveTo>
                  <a:pt x="686" y="182"/>
                </a:moveTo>
                <a:lnTo>
                  <a:pt x="685" y="181"/>
                </a:lnTo>
                <a:lnTo>
                  <a:pt x="684" y="181"/>
                </a:lnTo>
                <a:lnTo>
                  <a:pt x="684" y="180"/>
                </a:lnTo>
                <a:lnTo>
                  <a:pt x="685" y="180"/>
                </a:lnTo>
                <a:lnTo>
                  <a:pt x="685" y="181"/>
                </a:lnTo>
                <a:lnTo>
                  <a:pt x="686" y="182"/>
                </a:lnTo>
                <a:close/>
                <a:moveTo>
                  <a:pt x="2000" y="1327"/>
                </a:moveTo>
                <a:lnTo>
                  <a:pt x="2000" y="1327"/>
                </a:lnTo>
                <a:lnTo>
                  <a:pt x="2000" y="1326"/>
                </a:lnTo>
                <a:lnTo>
                  <a:pt x="2003" y="1328"/>
                </a:lnTo>
                <a:lnTo>
                  <a:pt x="2007" y="1331"/>
                </a:lnTo>
                <a:lnTo>
                  <a:pt x="2003" y="1329"/>
                </a:lnTo>
                <a:lnTo>
                  <a:pt x="2000" y="1327"/>
                </a:lnTo>
                <a:close/>
                <a:moveTo>
                  <a:pt x="1819" y="932"/>
                </a:moveTo>
                <a:lnTo>
                  <a:pt x="1820" y="933"/>
                </a:lnTo>
                <a:lnTo>
                  <a:pt x="1820" y="934"/>
                </a:lnTo>
                <a:lnTo>
                  <a:pt x="1818" y="932"/>
                </a:lnTo>
                <a:lnTo>
                  <a:pt x="1818" y="932"/>
                </a:lnTo>
                <a:lnTo>
                  <a:pt x="1819" y="932"/>
                </a:lnTo>
                <a:close/>
                <a:moveTo>
                  <a:pt x="2053" y="706"/>
                </a:moveTo>
                <a:lnTo>
                  <a:pt x="2050" y="705"/>
                </a:lnTo>
                <a:lnTo>
                  <a:pt x="2048" y="704"/>
                </a:lnTo>
                <a:lnTo>
                  <a:pt x="2050" y="703"/>
                </a:lnTo>
                <a:lnTo>
                  <a:pt x="2049" y="702"/>
                </a:lnTo>
                <a:lnTo>
                  <a:pt x="2049" y="702"/>
                </a:lnTo>
                <a:lnTo>
                  <a:pt x="2050" y="702"/>
                </a:lnTo>
                <a:lnTo>
                  <a:pt x="2050" y="702"/>
                </a:lnTo>
                <a:lnTo>
                  <a:pt x="2052" y="701"/>
                </a:lnTo>
                <a:lnTo>
                  <a:pt x="2053" y="700"/>
                </a:lnTo>
                <a:lnTo>
                  <a:pt x="2052" y="701"/>
                </a:lnTo>
                <a:lnTo>
                  <a:pt x="2050" y="703"/>
                </a:lnTo>
                <a:lnTo>
                  <a:pt x="2053" y="706"/>
                </a:lnTo>
                <a:close/>
                <a:moveTo>
                  <a:pt x="4589" y="775"/>
                </a:moveTo>
                <a:lnTo>
                  <a:pt x="4589" y="775"/>
                </a:lnTo>
                <a:lnTo>
                  <a:pt x="4590" y="775"/>
                </a:lnTo>
                <a:lnTo>
                  <a:pt x="4590" y="775"/>
                </a:lnTo>
                <a:lnTo>
                  <a:pt x="4590" y="775"/>
                </a:lnTo>
                <a:lnTo>
                  <a:pt x="4590" y="775"/>
                </a:lnTo>
                <a:lnTo>
                  <a:pt x="4589" y="775"/>
                </a:lnTo>
                <a:close/>
                <a:moveTo>
                  <a:pt x="5729" y="206"/>
                </a:moveTo>
                <a:lnTo>
                  <a:pt x="5729" y="206"/>
                </a:lnTo>
                <a:lnTo>
                  <a:pt x="5729" y="206"/>
                </a:lnTo>
                <a:lnTo>
                  <a:pt x="5729" y="206"/>
                </a:lnTo>
                <a:lnTo>
                  <a:pt x="5729" y="206"/>
                </a:lnTo>
                <a:lnTo>
                  <a:pt x="5729" y="206"/>
                </a:lnTo>
                <a:close/>
                <a:moveTo>
                  <a:pt x="4878" y="1873"/>
                </a:moveTo>
                <a:lnTo>
                  <a:pt x="4874" y="1872"/>
                </a:lnTo>
                <a:lnTo>
                  <a:pt x="4870" y="1871"/>
                </a:lnTo>
                <a:lnTo>
                  <a:pt x="4874" y="1870"/>
                </a:lnTo>
                <a:lnTo>
                  <a:pt x="4877" y="1869"/>
                </a:lnTo>
                <a:lnTo>
                  <a:pt x="4878" y="1871"/>
                </a:lnTo>
                <a:lnTo>
                  <a:pt x="4878" y="1873"/>
                </a:lnTo>
                <a:close/>
                <a:moveTo>
                  <a:pt x="3929" y="2095"/>
                </a:moveTo>
                <a:lnTo>
                  <a:pt x="3930" y="2095"/>
                </a:lnTo>
                <a:lnTo>
                  <a:pt x="3930" y="2095"/>
                </a:lnTo>
                <a:lnTo>
                  <a:pt x="3930" y="2095"/>
                </a:lnTo>
                <a:lnTo>
                  <a:pt x="3929" y="2095"/>
                </a:lnTo>
                <a:close/>
                <a:moveTo>
                  <a:pt x="2272" y="1950"/>
                </a:moveTo>
                <a:lnTo>
                  <a:pt x="2271" y="1950"/>
                </a:lnTo>
                <a:lnTo>
                  <a:pt x="2271" y="1949"/>
                </a:lnTo>
                <a:lnTo>
                  <a:pt x="2272" y="1950"/>
                </a:lnTo>
                <a:lnTo>
                  <a:pt x="2273" y="1950"/>
                </a:lnTo>
                <a:lnTo>
                  <a:pt x="2272" y="1950"/>
                </a:lnTo>
                <a:lnTo>
                  <a:pt x="2272" y="1950"/>
                </a:lnTo>
                <a:close/>
                <a:moveTo>
                  <a:pt x="639" y="700"/>
                </a:moveTo>
                <a:lnTo>
                  <a:pt x="639" y="699"/>
                </a:lnTo>
                <a:lnTo>
                  <a:pt x="638" y="698"/>
                </a:lnTo>
                <a:lnTo>
                  <a:pt x="638" y="698"/>
                </a:lnTo>
                <a:lnTo>
                  <a:pt x="638" y="698"/>
                </a:lnTo>
                <a:lnTo>
                  <a:pt x="639" y="699"/>
                </a:lnTo>
                <a:lnTo>
                  <a:pt x="639" y="700"/>
                </a:lnTo>
                <a:close/>
                <a:moveTo>
                  <a:pt x="1905" y="1573"/>
                </a:moveTo>
                <a:lnTo>
                  <a:pt x="1905" y="1573"/>
                </a:lnTo>
                <a:lnTo>
                  <a:pt x="1905" y="1573"/>
                </a:lnTo>
                <a:lnTo>
                  <a:pt x="1905" y="1573"/>
                </a:lnTo>
                <a:lnTo>
                  <a:pt x="1905" y="1573"/>
                </a:lnTo>
                <a:lnTo>
                  <a:pt x="1905" y="1573"/>
                </a:lnTo>
                <a:close/>
                <a:moveTo>
                  <a:pt x="2753" y="1609"/>
                </a:moveTo>
                <a:lnTo>
                  <a:pt x="2746" y="1607"/>
                </a:lnTo>
                <a:lnTo>
                  <a:pt x="2741" y="1606"/>
                </a:lnTo>
                <a:lnTo>
                  <a:pt x="2744" y="1606"/>
                </a:lnTo>
                <a:lnTo>
                  <a:pt x="2747" y="1606"/>
                </a:lnTo>
                <a:lnTo>
                  <a:pt x="2749" y="1608"/>
                </a:lnTo>
                <a:lnTo>
                  <a:pt x="2753" y="1609"/>
                </a:lnTo>
                <a:close/>
                <a:moveTo>
                  <a:pt x="2744" y="1481"/>
                </a:moveTo>
                <a:lnTo>
                  <a:pt x="2744" y="1481"/>
                </a:lnTo>
                <a:lnTo>
                  <a:pt x="2744" y="1481"/>
                </a:lnTo>
                <a:lnTo>
                  <a:pt x="2744" y="1481"/>
                </a:lnTo>
                <a:lnTo>
                  <a:pt x="2744" y="1481"/>
                </a:lnTo>
                <a:lnTo>
                  <a:pt x="2744" y="1481"/>
                </a:lnTo>
                <a:lnTo>
                  <a:pt x="2744" y="1481"/>
                </a:lnTo>
                <a:close/>
                <a:moveTo>
                  <a:pt x="2262" y="1131"/>
                </a:moveTo>
                <a:lnTo>
                  <a:pt x="2264" y="1133"/>
                </a:lnTo>
                <a:lnTo>
                  <a:pt x="2266" y="1135"/>
                </a:lnTo>
                <a:lnTo>
                  <a:pt x="2267" y="1136"/>
                </a:lnTo>
                <a:lnTo>
                  <a:pt x="2266" y="1136"/>
                </a:lnTo>
                <a:lnTo>
                  <a:pt x="2266" y="1135"/>
                </a:lnTo>
                <a:lnTo>
                  <a:pt x="2266" y="1135"/>
                </a:lnTo>
                <a:lnTo>
                  <a:pt x="2264" y="1134"/>
                </a:lnTo>
                <a:lnTo>
                  <a:pt x="2261" y="1132"/>
                </a:lnTo>
                <a:lnTo>
                  <a:pt x="2261" y="1132"/>
                </a:lnTo>
                <a:lnTo>
                  <a:pt x="2262" y="1131"/>
                </a:lnTo>
                <a:close/>
                <a:moveTo>
                  <a:pt x="1313" y="3"/>
                </a:moveTo>
                <a:lnTo>
                  <a:pt x="1313" y="3"/>
                </a:lnTo>
                <a:lnTo>
                  <a:pt x="1313" y="3"/>
                </a:lnTo>
                <a:lnTo>
                  <a:pt x="1313" y="3"/>
                </a:lnTo>
                <a:lnTo>
                  <a:pt x="1313" y="3"/>
                </a:lnTo>
                <a:lnTo>
                  <a:pt x="1313" y="3"/>
                </a:lnTo>
                <a:close/>
                <a:moveTo>
                  <a:pt x="2113" y="737"/>
                </a:moveTo>
                <a:lnTo>
                  <a:pt x="2112" y="736"/>
                </a:lnTo>
                <a:lnTo>
                  <a:pt x="2112" y="736"/>
                </a:lnTo>
                <a:lnTo>
                  <a:pt x="2112" y="736"/>
                </a:lnTo>
                <a:lnTo>
                  <a:pt x="2113" y="736"/>
                </a:lnTo>
                <a:lnTo>
                  <a:pt x="2113" y="737"/>
                </a:lnTo>
                <a:close/>
                <a:moveTo>
                  <a:pt x="4930" y="745"/>
                </a:moveTo>
                <a:lnTo>
                  <a:pt x="4929" y="745"/>
                </a:lnTo>
                <a:lnTo>
                  <a:pt x="4928" y="746"/>
                </a:lnTo>
                <a:lnTo>
                  <a:pt x="4929" y="745"/>
                </a:lnTo>
                <a:lnTo>
                  <a:pt x="4929" y="745"/>
                </a:lnTo>
                <a:lnTo>
                  <a:pt x="4929" y="745"/>
                </a:lnTo>
                <a:lnTo>
                  <a:pt x="4930" y="745"/>
                </a:lnTo>
                <a:close/>
                <a:moveTo>
                  <a:pt x="5613" y="954"/>
                </a:moveTo>
                <a:lnTo>
                  <a:pt x="5614" y="954"/>
                </a:lnTo>
                <a:lnTo>
                  <a:pt x="5614" y="953"/>
                </a:lnTo>
                <a:lnTo>
                  <a:pt x="5614" y="955"/>
                </a:lnTo>
                <a:lnTo>
                  <a:pt x="5614" y="956"/>
                </a:lnTo>
                <a:lnTo>
                  <a:pt x="5613" y="954"/>
                </a:lnTo>
                <a:close/>
                <a:moveTo>
                  <a:pt x="5619" y="963"/>
                </a:moveTo>
                <a:lnTo>
                  <a:pt x="5618" y="962"/>
                </a:lnTo>
                <a:lnTo>
                  <a:pt x="5619" y="962"/>
                </a:lnTo>
                <a:lnTo>
                  <a:pt x="5620" y="962"/>
                </a:lnTo>
                <a:lnTo>
                  <a:pt x="5619" y="963"/>
                </a:lnTo>
                <a:lnTo>
                  <a:pt x="5619" y="963"/>
                </a:lnTo>
                <a:close/>
                <a:moveTo>
                  <a:pt x="5841" y="867"/>
                </a:moveTo>
                <a:lnTo>
                  <a:pt x="5855" y="856"/>
                </a:lnTo>
                <a:lnTo>
                  <a:pt x="5869" y="844"/>
                </a:lnTo>
                <a:lnTo>
                  <a:pt x="5861" y="853"/>
                </a:lnTo>
                <a:lnTo>
                  <a:pt x="5852" y="864"/>
                </a:lnTo>
                <a:lnTo>
                  <a:pt x="5847" y="866"/>
                </a:lnTo>
                <a:lnTo>
                  <a:pt x="5841" y="867"/>
                </a:lnTo>
                <a:close/>
                <a:moveTo>
                  <a:pt x="5764" y="985"/>
                </a:moveTo>
                <a:lnTo>
                  <a:pt x="5765" y="985"/>
                </a:lnTo>
                <a:lnTo>
                  <a:pt x="5766" y="985"/>
                </a:lnTo>
                <a:lnTo>
                  <a:pt x="5766" y="986"/>
                </a:lnTo>
                <a:lnTo>
                  <a:pt x="5766" y="987"/>
                </a:lnTo>
                <a:lnTo>
                  <a:pt x="5764" y="985"/>
                </a:lnTo>
                <a:close/>
                <a:moveTo>
                  <a:pt x="5875" y="1337"/>
                </a:moveTo>
                <a:lnTo>
                  <a:pt x="5876" y="1336"/>
                </a:lnTo>
                <a:lnTo>
                  <a:pt x="5876" y="1336"/>
                </a:lnTo>
                <a:lnTo>
                  <a:pt x="5877" y="1336"/>
                </a:lnTo>
                <a:lnTo>
                  <a:pt x="5876" y="1337"/>
                </a:lnTo>
                <a:lnTo>
                  <a:pt x="5875" y="1337"/>
                </a:lnTo>
                <a:close/>
                <a:moveTo>
                  <a:pt x="4958" y="1861"/>
                </a:moveTo>
                <a:lnTo>
                  <a:pt x="4958" y="1861"/>
                </a:lnTo>
                <a:lnTo>
                  <a:pt x="4957" y="1861"/>
                </a:lnTo>
                <a:lnTo>
                  <a:pt x="4958" y="1860"/>
                </a:lnTo>
                <a:lnTo>
                  <a:pt x="4956" y="1859"/>
                </a:lnTo>
                <a:lnTo>
                  <a:pt x="4954" y="1858"/>
                </a:lnTo>
                <a:lnTo>
                  <a:pt x="4954" y="1857"/>
                </a:lnTo>
                <a:lnTo>
                  <a:pt x="4955" y="1857"/>
                </a:lnTo>
                <a:lnTo>
                  <a:pt x="4956" y="1857"/>
                </a:lnTo>
                <a:lnTo>
                  <a:pt x="4958" y="1858"/>
                </a:lnTo>
                <a:lnTo>
                  <a:pt x="4959" y="1859"/>
                </a:lnTo>
                <a:lnTo>
                  <a:pt x="4960" y="1860"/>
                </a:lnTo>
                <a:lnTo>
                  <a:pt x="4958" y="1861"/>
                </a:lnTo>
                <a:close/>
                <a:moveTo>
                  <a:pt x="3563" y="2120"/>
                </a:moveTo>
                <a:lnTo>
                  <a:pt x="3565" y="2119"/>
                </a:lnTo>
                <a:lnTo>
                  <a:pt x="3568" y="2119"/>
                </a:lnTo>
                <a:lnTo>
                  <a:pt x="3568" y="2119"/>
                </a:lnTo>
                <a:lnTo>
                  <a:pt x="3568" y="2120"/>
                </a:lnTo>
                <a:lnTo>
                  <a:pt x="3565" y="2120"/>
                </a:lnTo>
                <a:lnTo>
                  <a:pt x="3563" y="2120"/>
                </a:lnTo>
                <a:close/>
                <a:moveTo>
                  <a:pt x="1284" y="1415"/>
                </a:moveTo>
                <a:lnTo>
                  <a:pt x="1287" y="1412"/>
                </a:lnTo>
                <a:lnTo>
                  <a:pt x="1291" y="1409"/>
                </a:lnTo>
                <a:lnTo>
                  <a:pt x="1290" y="1405"/>
                </a:lnTo>
                <a:lnTo>
                  <a:pt x="1291" y="1407"/>
                </a:lnTo>
                <a:lnTo>
                  <a:pt x="1291" y="1407"/>
                </a:lnTo>
                <a:lnTo>
                  <a:pt x="1291" y="1409"/>
                </a:lnTo>
                <a:lnTo>
                  <a:pt x="1292" y="1410"/>
                </a:lnTo>
                <a:lnTo>
                  <a:pt x="1293" y="1411"/>
                </a:lnTo>
                <a:lnTo>
                  <a:pt x="1290" y="1411"/>
                </a:lnTo>
                <a:lnTo>
                  <a:pt x="1288" y="1412"/>
                </a:lnTo>
                <a:lnTo>
                  <a:pt x="1286" y="1414"/>
                </a:lnTo>
                <a:lnTo>
                  <a:pt x="1286" y="1417"/>
                </a:lnTo>
                <a:lnTo>
                  <a:pt x="1285" y="1416"/>
                </a:lnTo>
                <a:lnTo>
                  <a:pt x="1284" y="1415"/>
                </a:lnTo>
                <a:close/>
                <a:moveTo>
                  <a:pt x="1084" y="1250"/>
                </a:moveTo>
                <a:lnTo>
                  <a:pt x="1085" y="1252"/>
                </a:lnTo>
                <a:lnTo>
                  <a:pt x="1083" y="1251"/>
                </a:lnTo>
                <a:lnTo>
                  <a:pt x="1083" y="1251"/>
                </a:lnTo>
                <a:lnTo>
                  <a:pt x="1083" y="1251"/>
                </a:lnTo>
                <a:lnTo>
                  <a:pt x="1084" y="1250"/>
                </a:lnTo>
                <a:close/>
                <a:moveTo>
                  <a:pt x="3510" y="1821"/>
                </a:moveTo>
                <a:lnTo>
                  <a:pt x="3508" y="1822"/>
                </a:lnTo>
                <a:lnTo>
                  <a:pt x="3506" y="1822"/>
                </a:lnTo>
                <a:lnTo>
                  <a:pt x="3507" y="1822"/>
                </a:lnTo>
                <a:lnTo>
                  <a:pt x="3507" y="1821"/>
                </a:lnTo>
                <a:lnTo>
                  <a:pt x="3508" y="1821"/>
                </a:lnTo>
                <a:lnTo>
                  <a:pt x="3510" y="1821"/>
                </a:lnTo>
                <a:close/>
                <a:moveTo>
                  <a:pt x="1419" y="669"/>
                </a:moveTo>
                <a:lnTo>
                  <a:pt x="1416" y="667"/>
                </a:lnTo>
                <a:lnTo>
                  <a:pt x="1413" y="664"/>
                </a:lnTo>
                <a:lnTo>
                  <a:pt x="1415" y="665"/>
                </a:lnTo>
                <a:lnTo>
                  <a:pt x="1417" y="665"/>
                </a:lnTo>
                <a:lnTo>
                  <a:pt x="1418" y="667"/>
                </a:lnTo>
                <a:lnTo>
                  <a:pt x="1419" y="669"/>
                </a:lnTo>
                <a:close/>
                <a:moveTo>
                  <a:pt x="2576" y="1377"/>
                </a:moveTo>
                <a:lnTo>
                  <a:pt x="2575" y="1377"/>
                </a:lnTo>
                <a:lnTo>
                  <a:pt x="2574" y="1377"/>
                </a:lnTo>
                <a:lnTo>
                  <a:pt x="2575" y="1377"/>
                </a:lnTo>
                <a:lnTo>
                  <a:pt x="2575" y="1377"/>
                </a:lnTo>
                <a:lnTo>
                  <a:pt x="2575" y="1377"/>
                </a:lnTo>
                <a:lnTo>
                  <a:pt x="2576" y="1377"/>
                </a:lnTo>
                <a:close/>
                <a:moveTo>
                  <a:pt x="2093" y="763"/>
                </a:moveTo>
                <a:lnTo>
                  <a:pt x="2093" y="763"/>
                </a:lnTo>
                <a:lnTo>
                  <a:pt x="2093" y="763"/>
                </a:lnTo>
                <a:lnTo>
                  <a:pt x="2093" y="763"/>
                </a:lnTo>
                <a:lnTo>
                  <a:pt x="2093" y="763"/>
                </a:lnTo>
                <a:lnTo>
                  <a:pt x="2093" y="763"/>
                </a:lnTo>
                <a:close/>
                <a:moveTo>
                  <a:pt x="1930" y="519"/>
                </a:moveTo>
                <a:lnTo>
                  <a:pt x="1928" y="517"/>
                </a:lnTo>
                <a:lnTo>
                  <a:pt x="1927" y="516"/>
                </a:lnTo>
                <a:lnTo>
                  <a:pt x="1928" y="516"/>
                </a:lnTo>
                <a:lnTo>
                  <a:pt x="1929" y="516"/>
                </a:lnTo>
                <a:lnTo>
                  <a:pt x="1929" y="518"/>
                </a:lnTo>
                <a:lnTo>
                  <a:pt x="1930" y="519"/>
                </a:lnTo>
                <a:close/>
                <a:moveTo>
                  <a:pt x="4858" y="806"/>
                </a:moveTo>
                <a:lnTo>
                  <a:pt x="4856" y="807"/>
                </a:lnTo>
                <a:lnTo>
                  <a:pt x="4852" y="808"/>
                </a:lnTo>
                <a:lnTo>
                  <a:pt x="4856" y="806"/>
                </a:lnTo>
                <a:lnTo>
                  <a:pt x="4858" y="804"/>
                </a:lnTo>
                <a:lnTo>
                  <a:pt x="4858" y="805"/>
                </a:lnTo>
                <a:lnTo>
                  <a:pt x="4858" y="806"/>
                </a:lnTo>
                <a:close/>
                <a:moveTo>
                  <a:pt x="5715" y="376"/>
                </a:moveTo>
                <a:lnTo>
                  <a:pt x="5714" y="375"/>
                </a:lnTo>
                <a:lnTo>
                  <a:pt x="5715" y="375"/>
                </a:lnTo>
                <a:lnTo>
                  <a:pt x="5716" y="375"/>
                </a:lnTo>
                <a:lnTo>
                  <a:pt x="5716" y="376"/>
                </a:lnTo>
                <a:lnTo>
                  <a:pt x="5715" y="376"/>
                </a:lnTo>
                <a:close/>
                <a:moveTo>
                  <a:pt x="5012" y="1473"/>
                </a:moveTo>
                <a:lnTo>
                  <a:pt x="5010" y="1473"/>
                </a:lnTo>
                <a:lnTo>
                  <a:pt x="5008" y="1473"/>
                </a:lnTo>
                <a:lnTo>
                  <a:pt x="5010" y="1472"/>
                </a:lnTo>
                <a:lnTo>
                  <a:pt x="5013" y="1471"/>
                </a:lnTo>
                <a:lnTo>
                  <a:pt x="5013" y="1472"/>
                </a:lnTo>
                <a:lnTo>
                  <a:pt x="5012" y="1473"/>
                </a:lnTo>
                <a:close/>
                <a:moveTo>
                  <a:pt x="5460" y="1454"/>
                </a:moveTo>
                <a:lnTo>
                  <a:pt x="5462" y="1453"/>
                </a:lnTo>
                <a:lnTo>
                  <a:pt x="5463" y="1451"/>
                </a:lnTo>
                <a:lnTo>
                  <a:pt x="5466" y="1450"/>
                </a:lnTo>
                <a:lnTo>
                  <a:pt x="5469" y="1450"/>
                </a:lnTo>
                <a:lnTo>
                  <a:pt x="5465" y="1452"/>
                </a:lnTo>
                <a:lnTo>
                  <a:pt x="5460" y="1454"/>
                </a:lnTo>
                <a:close/>
                <a:moveTo>
                  <a:pt x="2984" y="1503"/>
                </a:moveTo>
                <a:lnTo>
                  <a:pt x="2984" y="1504"/>
                </a:lnTo>
                <a:lnTo>
                  <a:pt x="2983" y="1504"/>
                </a:lnTo>
                <a:lnTo>
                  <a:pt x="2983" y="1503"/>
                </a:lnTo>
                <a:lnTo>
                  <a:pt x="2983" y="1503"/>
                </a:lnTo>
                <a:lnTo>
                  <a:pt x="2984" y="1503"/>
                </a:lnTo>
                <a:close/>
                <a:moveTo>
                  <a:pt x="3316" y="1427"/>
                </a:moveTo>
                <a:lnTo>
                  <a:pt x="3315" y="1431"/>
                </a:lnTo>
                <a:lnTo>
                  <a:pt x="3315" y="1431"/>
                </a:lnTo>
                <a:lnTo>
                  <a:pt x="3315" y="1431"/>
                </a:lnTo>
                <a:lnTo>
                  <a:pt x="3315" y="1431"/>
                </a:lnTo>
                <a:lnTo>
                  <a:pt x="3314" y="1430"/>
                </a:lnTo>
                <a:lnTo>
                  <a:pt x="3311" y="1430"/>
                </a:lnTo>
                <a:lnTo>
                  <a:pt x="3314" y="1428"/>
                </a:lnTo>
                <a:lnTo>
                  <a:pt x="3316" y="1427"/>
                </a:lnTo>
                <a:close/>
                <a:moveTo>
                  <a:pt x="5109" y="462"/>
                </a:moveTo>
                <a:lnTo>
                  <a:pt x="5107" y="462"/>
                </a:lnTo>
                <a:lnTo>
                  <a:pt x="5106" y="462"/>
                </a:lnTo>
                <a:lnTo>
                  <a:pt x="5107" y="461"/>
                </a:lnTo>
                <a:lnTo>
                  <a:pt x="5108" y="461"/>
                </a:lnTo>
                <a:lnTo>
                  <a:pt x="5108" y="461"/>
                </a:lnTo>
                <a:lnTo>
                  <a:pt x="5109" y="462"/>
                </a:lnTo>
                <a:close/>
                <a:moveTo>
                  <a:pt x="5759" y="911"/>
                </a:moveTo>
                <a:lnTo>
                  <a:pt x="5758" y="909"/>
                </a:lnTo>
                <a:lnTo>
                  <a:pt x="5759" y="911"/>
                </a:lnTo>
                <a:lnTo>
                  <a:pt x="5760" y="911"/>
                </a:lnTo>
                <a:lnTo>
                  <a:pt x="5759" y="911"/>
                </a:lnTo>
                <a:lnTo>
                  <a:pt x="5759" y="911"/>
                </a:lnTo>
                <a:close/>
                <a:moveTo>
                  <a:pt x="4260" y="1520"/>
                </a:moveTo>
                <a:lnTo>
                  <a:pt x="4260" y="1520"/>
                </a:lnTo>
                <a:lnTo>
                  <a:pt x="4261" y="1520"/>
                </a:lnTo>
                <a:lnTo>
                  <a:pt x="4260" y="1520"/>
                </a:lnTo>
                <a:lnTo>
                  <a:pt x="4260" y="1521"/>
                </a:lnTo>
                <a:lnTo>
                  <a:pt x="4260" y="1520"/>
                </a:lnTo>
                <a:lnTo>
                  <a:pt x="4260" y="1520"/>
                </a:lnTo>
                <a:close/>
                <a:moveTo>
                  <a:pt x="4075" y="1587"/>
                </a:moveTo>
                <a:lnTo>
                  <a:pt x="4075" y="1586"/>
                </a:lnTo>
                <a:lnTo>
                  <a:pt x="4075" y="1586"/>
                </a:lnTo>
                <a:lnTo>
                  <a:pt x="4075" y="1587"/>
                </a:lnTo>
                <a:lnTo>
                  <a:pt x="4075" y="1587"/>
                </a:lnTo>
                <a:lnTo>
                  <a:pt x="4075" y="1587"/>
                </a:lnTo>
                <a:close/>
                <a:moveTo>
                  <a:pt x="5141" y="1677"/>
                </a:moveTo>
                <a:lnTo>
                  <a:pt x="5142" y="1677"/>
                </a:lnTo>
                <a:lnTo>
                  <a:pt x="5143" y="1676"/>
                </a:lnTo>
                <a:lnTo>
                  <a:pt x="5143" y="1676"/>
                </a:lnTo>
                <a:lnTo>
                  <a:pt x="5143" y="1676"/>
                </a:lnTo>
                <a:lnTo>
                  <a:pt x="5142" y="1677"/>
                </a:lnTo>
                <a:lnTo>
                  <a:pt x="5141" y="1677"/>
                </a:lnTo>
                <a:close/>
                <a:moveTo>
                  <a:pt x="2404" y="1929"/>
                </a:moveTo>
                <a:lnTo>
                  <a:pt x="2404" y="1929"/>
                </a:lnTo>
                <a:lnTo>
                  <a:pt x="2404" y="1929"/>
                </a:lnTo>
                <a:lnTo>
                  <a:pt x="2402" y="1928"/>
                </a:lnTo>
                <a:lnTo>
                  <a:pt x="2401" y="1927"/>
                </a:lnTo>
                <a:lnTo>
                  <a:pt x="2403" y="1928"/>
                </a:lnTo>
                <a:lnTo>
                  <a:pt x="2404" y="1929"/>
                </a:lnTo>
                <a:close/>
                <a:moveTo>
                  <a:pt x="1202" y="1331"/>
                </a:moveTo>
                <a:lnTo>
                  <a:pt x="1202" y="1331"/>
                </a:lnTo>
                <a:lnTo>
                  <a:pt x="1202" y="1331"/>
                </a:lnTo>
                <a:lnTo>
                  <a:pt x="1202" y="1331"/>
                </a:lnTo>
                <a:lnTo>
                  <a:pt x="1202" y="1331"/>
                </a:lnTo>
                <a:lnTo>
                  <a:pt x="1202" y="1331"/>
                </a:lnTo>
                <a:close/>
                <a:moveTo>
                  <a:pt x="1121" y="1088"/>
                </a:moveTo>
                <a:lnTo>
                  <a:pt x="1122" y="1091"/>
                </a:lnTo>
                <a:lnTo>
                  <a:pt x="1122" y="1093"/>
                </a:lnTo>
                <a:lnTo>
                  <a:pt x="1119" y="1089"/>
                </a:lnTo>
                <a:lnTo>
                  <a:pt x="1114" y="1085"/>
                </a:lnTo>
                <a:lnTo>
                  <a:pt x="1118" y="1087"/>
                </a:lnTo>
                <a:lnTo>
                  <a:pt x="1121" y="1088"/>
                </a:lnTo>
                <a:close/>
                <a:moveTo>
                  <a:pt x="1617" y="1445"/>
                </a:moveTo>
                <a:lnTo>
                  <a:pt x="1616" y="1444"/>
                </a:lnTo>
                <a:lnTo>
                  <a:pt x="1615" y="1443"/>
                </a:lnTo>
                <a:lnTo>
                  <a:pt x="1620" y="1445"/>
                </a:lnTo>
                <a:lnTo>
                  <a:pt x="1624" y="1448"/>
                </a:lnTo>
                <a:lnTo>
                  <a:pt x="1621" y="1447"/>
                </a:lnTo>
                <a:lnTo>
                  <a:pt x="1617" y="1445"/>
                </a:lnTo>
                <a:close/>
                <a:moveTo>
                  <a:pt x="1017" y="691"/>
                </a:moveTo>
                <a:lnTo>
                  <a:pt x="1017" y="691"/>
                </a:lnTo>
                <a:lnTo>
                  <a:pt x="1017" y="691"/>
                </a:lnTo>
                <a:lnTo>
                  <a:pt x="1017" y="691"/>
                </a:lnTo>
                <a:lnTo>
                  <a:pt x="1017" y="691"/>
                </a:lnTo>
                <a:lnTo>
                  <a:pt x="1017" y="691"/>
                </a:lnTo>
                <a:close/>
                <a:moveTo>
                  <a:pt x="1402" y="1045"/>
                </a:moveTo>
                <a:lnTo>
                  <a:pt x="1402" y="1046"/>
                </a:lnTo>
                <a:lnTo>
                  <a:pt x="1403" y="1046"/>
                </a:lnTo>
                <a:lnTo>
                  <a:pt x="1402" y="1045"/>
                </a:lnTo>
                <a:lnTo>
                  <a:pt x="1401" y="1045"/>
                </a:lnTo>
                <a:lnTo>
                  <a:pt x="1402" y="1045"/>
                </a:lnTo>
                <a:lnTo>
                  <a:pt x="1402" y="1045"/>
                </a:lnTo>
                <a:close/>
                <a:moveTo>
                  <a:pt x="3985" y="1765"/>
                </a:moveTo>
                <a:lnTo>
                  <a:pt x="3985" y="1765"/>
                </a:lnTo>
                <a:lnTo>
                  <a:pt x="3984" y="1765"/>
                </a:lnTo>
                <a:lnTo>
                  <a:pt x="3974" y="1765"/>
                </a:lnTo>
                <a:lnTo>
                  <a:pt x="3962" y="1765"/>
                </a:lnTo>
                <a:lnTo>
                  <a:pt x="3951" y="1764"/>
                </a:lnTo>
                <a:lnTo>
                  <a:pt x="3940" y="1763"/>
                </a:lnTo>
                <a:lnTo>
                  <a:pt x="3952" y="1764"/>
                </a:lnTo>
                <a:lnTo>
                  <a:pt x="3963" y="1764"/>
                </a:lnTo>
                <a:lnTo>
                  <a:pt x="3974" y="1765"/>
                </a:lnTo>
                <a:lnTo>
                  <a:pt x="3985" y="1765"/>
                </a:lnTo>
                <a:close/>
                <a:moveTo>
                  <a:pt x="4161" y="1744"/>
                </a:moveTo>
                <a:lnTo>
                  <a:pt x="4160" y="1745"/>
                </a:lnTo>
                <a:lnTo>
                  <a:pt x="4159" y="1745"/>
                </a:lnTo>
                <a:lnTo>
                  <a:pt x="4158" y="1745"/>
                </a:lnTo>
                <a:lnTo>
                  <a:pt x="4158" y="1745"/>
                </a:lnTo>
                <a:lnTo>
                  <a:pt x="4160" y="1744"/>
                </a:lnTo>
                <a:lnTo>
                  <a:pt x="4161" y="1744"/>
                </a:lnTo>
                <a:close/>
                <a:moveTo>
                  <a:pt x="4417" y="1697"/>
                </a:moveTo>
                <a:lnTo>
                  <a:pt x="4417" y="1697"/>
                </a:lnTo>
                <a:lnTo>
                  <a:pt x="4417" y="1697"/>
                </a:lnTo>
                <a:lnTo>
                  <a:pt x="4416" y="1697"/>
                </a:lnTo>
                <a:lnTo>
                  <a:pt x="4417" y="1697"/>
                </a:lnTo>
                <a:lnTo>
                  <a:pt x="4417" y="1697"/>
                </a:lnTo>
                <a:close/>
                <a:moveTo>
                  <a:pt x="3194" y="1458"/>
                </a:moveTo>
                <a:lnTo>
                  <a:pt x="3194" y="1459"/>
                </a:lnTo>
                <a:lnTo>
                  <a:pt x="3194" y="1459"/>
                </a:lnTo>
                <a:lnTo>
                  <a:pt x="3193" y="1459"/>
                </a:lnTo>
                <a:lnTo>
                  <a:pt x="3194" y="1458"/>
                </a:lnTo>
                <a:lnTo>
                  <a:pt x="3194" y="1458"/>
                </a:lnTo>
                <a:close/>
                <a:moveTo>
                  <a:pt x="4511" y="838"/>
                </a:moveTo>
                <a:lnTo>
                  <a:pt x="4513" y="837"/>
                </a:lnTo>
                <a:lnTo>
                  <a:pt x="4515" y="837"/>
                </a:lnTo>
                <a:lnTo>
                  <a:pt x="4514" y="837"/>
                </a:lnTo>
                <a:lnTo>
                  <a:pt x="4514" y="838"/>
                </a:lnTo>
                <a:lnTo>
                  <a:pt x="4513" y="838"/>
                </a:lnTo>
                <a:lnTo>
                  <a:pt x="4511" y="838"/>
                </a:lnTo>
                <a:close/>
                <a:moveTo>
                  <a:pt x="4249" y="936"/>
                </a:moveTo>
                <a:lnTo>
                  <a:pt x="4250" y="935"/>
                </a:lnTo>
                <a:lnTo>
                  <a:pt x="4251" y="935"/>
                </a:lnTo>
                <a:lnTo>
                  <a:pt x="4251" y="935"/>
                </a:lnTo>
                <a:lnTo>
                  <a:pt x="4251" y="936"/>
                </a:lnTo>
                <a:lnTo>
                  <a:pt x="4250" y="936"/>
                </a:lnTo>
                <a:lnTo>
                  <a:pt x="4249" y="936"/>
                </a:lnTo>
                <a:close/>
                <a:moveTo>
                  <a:pt x="4848" y="1801"/>
                </a:moveTo>
                <a:lnTo>
                  <a:pt x="4848" y="1800"/>
                </a:lnTo>
                <a:lnTo>
                  <a:pt x="4848" y="1799"/>
                </a:lnTo>
                <a:lnTo>
                  <a:pt x="4849" y="1799"/>
                </a:lnTo>
                <a:lnTo>
                  <a:pt x="4851" y="1799"/>
                </a:lnTo>
                <a:lnTo>
                  <a:pt x="4849" y="1800"/>
                </a:lnTo>
                <a:lnTo>
                  <a:pt x="4848" y="1801"/>
                </a:lnTo>
                <a:close/>
                <a:moveTo>
                  <a:pt x="4651" y="1875"/>
                </a:moveTo>
                <a:lnTo>
                  <a:pt x="4651" y="1875"/>
                </a:lnTo>
                <a:lnTo>
                  <a:pt x="4651" y="1875"/>
                </a:lnTo>
                <a:lnTo>
                  <a:pt x="4651" y="1875"/>
                </a:lnTo>
                <a:lnTo>
                  <a:pt x="4650" y="1876"/>
                </a:lnTo>
                <a:lnTo>
                  <a:pt x="4650" y="1875"/>
                </a:lnTo>
                <a:lnTo>
                  <a:pt x="4651" y="1875"/>
                </a:lnTo>
                <a:close/>
                <a:moveTo>
                  <a:pt x="1482" y="1462"/>
                </a:moveTo>
                <a:lnTo>
                  <a:pt x="1482" y="1464"/>
                </a:lnTo>
                <a:lnTo>
                  <a:pt x="1483" y="1466"/>
                </a:lnTo>
                <a:lnTo>
                  <a:pt x="1482" y="1464"/>
                </a:lnTo>
                <a:lnTo>
                  <a:pt x="1480" y="1463"/>
                </a:lnTo>
                <a:lnTo>
                  <a:pt x="1481" y="1463"/>
                </a:lnTo>
                <a:lnTo>
                  <a:pt x="1482" y="1462"/>
                </a:lnTo>
                <a:close/>
                <a:moveTo>
                  <a:pt x="1743" y="1639"/>
                </a:moveTo>
                <a:lnTo>
                  <a:pt x="1744" y="1639"/>
                </a:lnTo>
                <a:lnTo>
                  <a:pt x="1744" y="1639"/>
                </a:lnTo>
                <a:lnTo>
                  <a:pt x="1744" y="1636"/>
                </a:lnTo>
                <a:lnTo>
                  <a:pt x="1744" y="1636"/>
                </a:lnTo>
                <a:lnTo>
                  <a:pt x="1745" y="1636"/>
                </a:lnTo>
                <a:lnTo>
                  <a:pt x="1746" y="1637"/>
                </a:lnTo>
                <a:lnTo>
                  <a:pt x="1746" y="1638"/>
                </a:lnTo>
                <a:lnTo>
                  <a:pt x="1746" y="1639"/>
                </a:lnTo>
                <a:lnTo>
                  <a:pt x="1745" y="1639"/>
                </a:lnTo>
                <a:lnTo>
                  <a:pt x="1743" y="1639"/>
                </a:lnTo>
                <a:close/>
                <a:moveTo>
                  <a:pt x="4470" y="1838"/>
                </a:moveTo>
                <a:lnTo>
                  <a:pt x="4474" y="1839"/>
                </a:lnTo>
                <a:lnTo>
                  <a:pt x="4478" y="1840"/>
                </a:lnTo>
                <a:lnTo>
                  <a:pt x="4474" y="1840"/>
                </a:lnTo>
                <a:lnTo>
                  <a:pt x="4470" y="1841"/>
                </a:lnTo>
                <a:lnTo>
                  <a:pt x="4470" y="1839"/>
                </a:lnTo>
                <a:lnTo>
                  <a:pt x="4470" y="1838"/>
                </a:lnTo>
                <a:close/>
                <a:moveTo>
                  <a:pt x="4249" y="1824"/>
                </a:moveTo>
                <a:lnTo>
                  <a:pt x="4247" y="1825"/>
                </a:lnTo>
                <a:lnTo>
                  <a:pt x="4245" y="1825"/>
                </a:lnTo>
                <a:lnTo>
                  <a:pt x="4244" y="1825"/>
                </a:lnTo>
                <a:lnTo>
                  <a:pt x="4244" y="1824"/>
                </a:lnTo>
                <a:lnTo>
                  <a:pt x="4249" y="1824"/>
                </a:lnTo>
                <a:close/>
                <a:moveTo>
                  <a:pt x="3296" y="1996"/>
                </a:moveTo>
                <a:lnTo>
                  <a:pt x="3297" y="1998"/>
                </a:lnTo>
                <a:lnTo>
                  <a:pt x="3297" y="2001"/>
                </a:lnTo>
                <a:lnTo>
                  <a:pt x="3294" y="1998"/>
                </a:lnTo>
                <a:lnTo>
                  <a:pt x="3291" y="1996"/>
                </a:lnTo>
                <a:lnTo>
                  <a:pt x="3293" y="1996"/>
                </a:lnTo>
                <a:lnTo>
                  <a:pt x="3296" y="1996"/>
                </a:lnTo>
                <a:close/>
                <a:moveTo>
                  <a:pt x="2483" y="1853"/>
                </a:moveTo>
                <a:lnTo>
                  <a:pt x="2486" y="1854"/>
                </a:lnTo>
                <a:lnTo>
                  <a:pt x="2485" y="1854"/>
                </a:lnTo>
                <a:lnTo>
                  <a:pt x="2484" y="1854"/>
                </a:lnTo>
                <a:lnTo>
                  <a:pt x="2483" y="1854"/>
                </a:lnTo>
                <a:lnTo>
                  <a:pt x="2483" y="1853"/>
                </a:lnTo>
                <a:close/>
                <a:moveTo>
                  <a:pt x="2222" y="1625"/>
                </a:moveTo>
                <a:lnTo>
                  <a:pt x="2224" y="1628"/>
                </a:lnTo>
                <a:lnTo>
                  <a:pt x="2227" y="1630"/>
                </a:lnTo>
                <a:lnTo>
                  <a:pt x="2223" y="1628"/>
                </a:lnTo>
                <a:lnTo>
                  <a:pt x="2220" y="1625"/>
                </a:lnTo>
                <a:lnTo>
                  <a:pt x="2221" y="1625"/>
                </a:lnTo>
                <a:lnTo>
                  <a:pt x="2222" y="1625"/>
                </a:lnTo>
                <a:close/>
                <a:moveTo>
                  <a:pt x="3351" y="1897"/>
                </a:moveTo>
                <a:lnTo>
                  <a:pt x="3350" y="1898"/>
                </a:lnTo>
                <a:lnTo>
                  <a:pt x="3349" y="1897"/>
                </a:lnTo>
                <a:lnTo>
                  <a:pt x="3347" y="1896"/>
                </a:lnTo>
                <a:lnTo>
                  <a:pt x="3349" y="1896"/>
                </a:lnTo>
                <a:lnTo>
                  <a:pt x="3351" y="1897"/>
                </a:lnTo>
                <a:close/>
                <a:moveTo>
                  <a:pt x="2862" y="1838"/>
                </a:moveTo>
                <a:lnTo>
                  <a:pt x="2862" y="1838"/>
                </a:lnTo>
                <a:lnTo>
                  <a:pt x="2862" y="1838"/>
                </a:lnTo>
                <a:lnTo>
                  <a:pt x="2862" y="1838"/>
                </a:lnTo>
                <a:lnTo>
                  <a:pt x="2862" y="1838"/>
                </a:lnTo>
                <a:lnTo>
                  <a:pt x="2862" y="1838"/>
                </a:lnTo>
                <a:lnTo>
                  <a:pt x="2862" y="1838"/>
                </a:lnTo>
                <a:close/>
                <a:moveTo>
                  <a:pt x="2231" y="1668"/>
                </a:moveTo>
                <a:lnTo>
                  <a:pt x="2232" y="1668"/>
                </a:lnTo>
                <a:lnTo>
                  <a:pt x="2233" y="1668"/>
                </a:lnTo>
                <a:lnTo>
                  <a:pt x="2233" y="1668"/>
                </a:lnTo>
                <a:lnTo>
                  <a:pt x="2233" y="1668"/>
                </a:lnTo>
                <a:lnTo>
                  <a:pt x="2232" y="1668"/>
                </a:lnTo>
                <a:lnTo>
                  <a:pt x="2231" y="1668"/>
                </a:lnTo>
                <a:close/>
                <a:moveTo>
                  <a:pt x="4122" y="1768"/>
                </a:moveTo>
                <a:lnTo>
                  <a:pt x="4120" y="1768"/>
                </a:lnTo>
                <a:lnTo>
                  <a:pt x="4118" y="1769"/>
                </a:lnTo>
                <a:lnTo>
                  <a:pt x="4115" y="1768"/>
                </a:lnTo>
                <a:lnTo>
                  <a:pt x="4112" y="1768"/>
                </a:lnTo>
                <a:lnTo>
                  <a:pt x="4117" y="1768"/>
                </a:lnTo>
                <a:lnTo>
                  <a:pt x="4122" y="1768"/>
                </a:lnTo>
                <a:close/>
                <a:moveTo>
                  <a:pt x="3186" y="1490"/>
                </a:moveTo>
                <a:lnTo>
                  <a:pt x="3186" y="1491"/>
                </a:lnTo>
                <a:lnTo>
                  <a:pt x="3187" y="1491"/>
                </a:lnTo>
                <a:lnTo>
                  <a:pt x="3186" y="1491"/>
                </a:lnTo>
                <a:lnTo>
                  <a:pt x="3185" y="1490"/>
                </a:lnTo>
                <a:lnTo>
                  <a:pt x="3186" y="1490"/>
                </a:lnTo>
                <a:lnTo>
                  <a:pt x="3186" y="1490"/>
                </a:lnTo>
                <a:close/>
                <a:moveTo>
                  <a:pt x="3950" y="1641"/>
                </a:moveTo>
                <a:lnTo>
                  <a:pt x="3952" y="1641"/>
                </a:lnTo>
                <a:lnTo>
                  <a:pt x="3954" y="1641"/>
                </a:lnTo>
                <a:lnTo>
                  <a:pt x="3953" y="1641"/>
                </a:lnTo>
                <a:lnTo>
                  <a:pt x="3952" y="1642"/>
                </a:lnTo>
                <a:lnTo>
                  <a:pt x="3951" y="1642"/>
                </a:lnTo>
                <a:lnTo>
                  <a:pt x="3950" y="1641"/>
                </a:lnTo>
                <a:close/>
                <a:moveTo>
                  <a:pt x="3595" y="866"/>
                </a:moveTo>
                <a:lnTo>
                  <a:pt x="3595" y="865"/>
                </a:lnTo>
                <a:lnTo>
                  <a:pt x="3595" y="865"/>
                </a:lnTo>
                <a:lnTo>
                  <a:pt x="3596" y="865"/>
                </a:lnTo>
                <a:lnTo>
                  <a:pt x="3597" y="866"/>
                </a:lnTo>
                <a:lnTo>
                  <a:pt x="3596" y="866"/>
                </a:lnTo>
                <a:lnTo>
                  <a:pt x="3595" y="866"/>
                </a:lnTo>
                <a:close/>
                <a:moveTo>
                  <a:pt x="4327" y="1034"/>
                </a:moveTo>
                <a:lnTo>
                  <a:pt x="4327" y="1034"/>
                </a:lnTo>
                <a:lnTo>
                  <a:pt x="4327" y="1035"/>
                </a:lnTo>
                <a:lnTo>
                  <a:pt x="4326" y="1035"/>
                </a:lnTo>
                <a:lnTo>
                  <a:pt x="4325" y="1035"/>
                </a:lnTo>
                <a:lnTo>
                  <a:pt x="4326" y="1034"/>
                </a:lnTo>
                <a:lnTo>
                  <a:pt x="4327" y="1034"/>
                </a:lnTo>
                <a:close/>
                <a:moveTo>
                  <a:pt x="4727" y="1174"/>
                </a:moveTo>
                <a:lnTo>
                  <a:pt x="4727" y="1174"/>
                </a:lnTo>
                <a:lnTo>
                  <a:pt x="4727" y="1174"/>
                </a:lnTo>
                <a:lnTo>
                  <a:pt x="4727" y="1174"/>
                </a:lnTo>
                <a:lnTo>
                  <a:pt x="4727" y="1174"/>
                </a:lnTo>
                <a:lnTo>
                  <a:pt x="4727" y="1174"/>
                </a:lnTo>
                <a:close/>
                <a:moveTo>
                  <a:pt x="4730" y="1183"/>
                </a:moveTo>
                <a:lnTo>
                  <a:pt x="4730" y="1182"/>
                </a:lnTo>
                <a:lnTo>
                  <a:pt x="4730" y="1183"/>
                </a:lnTo>
                <a:lnTo>
                  <a:pt x="4731" y="1183"/>
                </a:lnTo>
                <a:lnTo>
                  <a:pt x="4730" y="1183"/>
                </a:lnTo>
                <a:lnTo>
                  <a:pt x="4730" y="1183"/>
                </a:lnTo>
                <a:close/>
                <a:moveTo>
                  <a:pt x="4230" y="1372"/>
                </a:moveTo>
                <a:lnTo>
                  <a:pt x="4228" y="1372"/>
                </a:lnTo>
                <a:lnTo>
                  <a:pt x="4227" y="1372"/>
                </a:lnTo>
                <a:lnTo>
                  <a:pt x="4228" y="1371"/>
                </a:lnTo>
                <a:lnTo>
                  <a:pt x="4230" y="1371"/>
                </a:lnTo>
                <a:lnTo>
                  <a:pt x="4230" y="1372"/>
                </a:lnTo>
                <a:lnTo>
                  <a:pt x="4230" y="1372"/>
                </a:lnTo>
                <a:close/>
                <a:moveTo>
                  <a:pt x="3034" y="1214"/>
                </a:moveTo>
                <a:lnTo>
                  <a:pt x="3034" y="1215"/>
                </a:lnTo>
                <a:lnTo>
                  <a:pt x="3033" y="1214"/>
                </a:lnTo>
                <a:lnTo>
                  <a:pt x="3031" y="1214"/>
                </a:lnTo>
                <a:lnTo>
                  <a:pt x="3033" y="1214"/>
                </a:lnTo>
                <a:lnTo>
                  <a:pt x="3034" y="1214"/>
                </a:lnTo>
                <a:close/>
                <a:moveTo>
                  <a:pt x="1664" y="135"/>
                </a:moveTo>
                <a:lnTo>
                  <a:pt x="1663" y="136"/>
                </a:lnTo>
                <a:lnTo>
                  <a:pt x="1663" y="135"/>
                </a:lnTo>
                <a:lnTo>
                  <a:pt x="1663" y="134"/>
                </a:lnTo>
                <a:lnTo>
                  <a:pt x="1664" y="135"/>
                </a:lnTo>
                <a:lnTo>
                  <a:pt x="1664" y="135"/>
                </a:lnTo>
                <a:close/>
                <a:moveTo>
                  <a:pt x="4237" y="721"/>
                </a:moveTo>
                <a:lnTo>
                  <a:pt x="4237" y="720"/>
                </a:lnTo>
                <a:lnTo>
                  <a:pt x="4237" y="720"/>
                </a:lnTo>
                <a:lnTo>
                  <a:pt x="4238" y="720"/>
                </a:lnTo>
                <a:lnTo>
                  <a:pt x="4238" y="720"/>
                </a:lnTo>
                <a:lnTo>
                  <a:pt x="4238" y="720"/>
                </a:lnTo>
                <a:lnTo>
                  <a:pt x="4237" y="721"/>
                </a:lnTo>
                <a:close/>
                <a:moveTo>
                  <a:pt x="3615" y="1096"/>
                </a:moveTo>
                <a:lnTo>
                  <a:pt x="3617" y="1096"/>
                </a:lnTo>
                <a:lnTo>
                  <a:pt x="3619" y="1096"/>
                </a:lnTo>
                <a:lnTo>
                  <a:pt x="3619" y="1096"/>
                </a:lnTo>
                <a:lnTo>
                  <a:pt x="3619" y="1097"/>
                </a:lnTo>
                <a:lnTo>
                  <a:pt x="3617" y="1096"/>
                </a:lnTo>
                <a:lnTo>
                  <a:pt x="3615" y="1096"/>
                </a:lnTo>
                <a:close/>
                <a:moveTo>
                  <a:pt x="4237" y="1489"/>
                </a:moveTo>
                <a:lnTo>
                  <a:pt x="4241" y="1488"/>
                </a:lnTo>
                <a:lnTo>
                  <a:pt x="4244" y="1486"/>
                </a:lnTo>
                <a:lnTo>
                  <a:pt x="4244" y="1487"/>
                </a:lnTo>
                <a:lnTo>
                  <a:pt x="4244" y="1489"/>
                </a:lnTo>
                <a:lnTo>
                  <a:pt x="4240" y="1489"/>
                </a:lnTo>
                <a:lnTo>
                  <a:pt x="4237" y="1489"/>
                </a:lnTo>
                <a:close/>
                <a:moveTo>
                  <a:pt x="3075" y="1327"/>
                </a:moveTo>
                <a:lnTo>
                  <a:pt x="3075" y="1328"/>
                </a:lnTo>
                <a:lnTo>
                  <a:pt x="3075" y="1328"/>
                </a:lnTo>
                <a:lnTo>
                  <a:pt x="3075" y="1328"/>
                </a:lnTo>
                <a:lnTo>
                  <a:pt x="3075" y="1328"/>
                </a:lnTo>
                <a:lnTo>
                  <a:pt x="3075" y="1327"/>
                </a:lnTo>
                <a:close/>
                <a:moveTo>
                  <a:pt x="3211" y="1231"/>
                </a:moveTo>
                <a:lnTo>
                  <a:pt x="3211" y="1231"/>
                </a:lnTo>
                <a:lnTo>
                  <a:pt x="3211" y="1231"/>
                </a:lnTo>
                <a:lnTo>
                  <a:pt x="3211" y="1231"/>
                </a:lnTo>
                <a:lnTo>
                  <a:pt x="3211" y="1230"/>
                </a:lnTo>
                <a:lnTo>
                  <a:pt x="3211" y="1230"/>
                </a:lnTo>
                <a:lnTo>
                  <a:pt x="3211" y="1231"/>
                </a:lnTo>
                <a:close/>
                <a:moveTo>
                  <a:pt x="3456" y="1259"/>
                </a:moveTo>
                <a:lnTo>
                  <a:pt x="3456" y="1259"/>
                </a:lnTo>
                <a:lnTo>
                  <a:pt x="3456" y="1260"/>
                </a:lnTo>
                <a:lnTo>
                  <a:pt x="3456" y="1259"/>
                </a:lnTo>
                <a:lnTo>
                  <a:pt x="3455" y="1259"/>
                </a:lnTo>
                <a:lnTo>
                  <a:pt x="3456" y="1259"/>
                </a:lnTo>
                <a:lnTo>
                  <a:pt x="3456" y="1259"/>
                </a:lnTo>
                <a:close/>
                <a:moveTo>
                  <a:pt x="3074" y="775"/>
                </a:moveTo>
                <a:lnTo>
                  <a:pt x="3075" y="774"/>
                </a:lnTo>
                <a:lnTo>
                  <a:pt x="3075" y="774"/>
                </a:lnTo>
                <a:lnTo>
                  <a:pt x="3075" y="775"/>
                </a:lnTo>
                <a:lnTo>
                  <a:pt x="3075" y="775"/>
                </a:lnTo>
                <a:lnTo>
                  <a:pt x="3074" y="775"/>
                </a:lnTo>
                <a:close/>
                <a:moveTo>
                  <a:pt x="2881" y="723"/>
                </a:moveTo>
                <a:lnTo>
                  <a:pt x="2883" y="722"/>
                </a:lnTo>
                <a:lnTo>
                  <a:pt x="2885" y="722"/>
                </a:lnTo>
                <a:lnTo>
                  <a:pt x="2885" y="723"/>
                </a:lnTo>
                <a:lnTo>
                  <a:pt x="2885" y="724"/>
                </a:lnTo>
                <a:lnTo>
                  <a:pt x="2883" y="723"/>
                </a:lnTo>
                <a:lnTo>
                  <a:pt x="2881" y="723"/>
                </a:lnTo>
                <a:close/>
                <a:moveTo>
                  <a:pt x="3753" y="990"/>
                </a:moveTo>
                <a:lnTo>
                  <a:pt x="3754" y="990"/>
                </a:lnTo>
                <a:lnTo>
                  <a:pt x="3754" y="990"/>
                </a:lnTo>
                <a:lnTo>
                  <a:pt x="3754" y="990"/>
                </a:lnTo>
                <a:lnTo>
                  <a:pt x="3754" y="990"/>
                </a:lnTo>
                <a:lnTo>
                  <a:pt x="3753" y="990"/>
                </a:lnTo>
                <a:close/>
                <a:moveTo>
                  <a:pt x="3582" y="1092"/>
                </a:moveTo>
                <a:lnTo>
                  <a:pt x="3587" y="1093"/>
                </a:lnTo>
                <a:lnTo>
                  <a:pt x="3584" y="1094"/>
                </a:lnTo>
                <a:lnTo>
                  <a:pt x="3582" y="1095"/>
                </a:lnTo>
                <a:lnTo>
                  <a:pt x="3582" y="1092"/>
                </a:lnTo>
                <a:close/>
                <a:moveTo>
                  <a:pt x="4523" y="1210"/>
                </a:moveTo>
                <a:lnTo>
                  <a:pt x="4523" y="1210"/>
                </a:lnTo>
                <a:lnTo>
                  <a:pt x="4523" y="1210"/>
                </a:lnTo>
                <a:lnTo>
                  <a:pt x="4523" y="1210"/>
                </a:lnTo>
                <a:lnTo>
                  <a:pt x="4523" y="1210"/>
                </a:lnTo>
                <a:close/>
                <a:moveTo>
                  <a:pt x="3455" y="1269"/>
                </a:moveTo>
                <a:lnTo>
                  <a:pt x="3450" y="1269"/>
                </a:lnTo>
                <a:lnTo>
                  <a:pt x="3447" y="1268"/>
                </a:lnTo>
                <a:lnTo>
                  <a:pt x="3451" y="1267"/>
                </a:lnTo>
                <a:lnTo>
                  <a:pt x="3455" y="1265"/>
                </a:lnTo>
                <a:lnTo>
                  <a:pt x="3455" y="1267"/>
                </a:lnTo>
                <a:lnTo>
                  <a:pt x="3455" y="1269"/>
                </a:lnTo>
                <a:close/>
                <a:moveTo>
                  <a:pt x="1914" y="386"/>
                </a:moveTo>
                <a:lnTo>
                  <a:pt x="1914" y="387"/>
                </a:lnTo>
                <a:lnTo>
                  <a:pt x="1914" y="387"/>
                </a:lnTo>
                <a:lnTo>
                  <a:pt x="1913" y="387"/>
                </a:lnTo>
                <a:lnTo>
                  <a:pt x="1914" y="386"/>
                </a:lnTo>
                <a:close/>
                <a:moveTo>
                  <a:pt x="3450" y="919"/>
                </a:moveTo>
                <a:lnTo>
                  <a:pt x="3449" y="921"/>
                </a:lnTo>
                <a:lnTo>
                  <a:pt x="3448" y="922"/>
                </a:lnTo>
                <a:lnTo>
                  <a:pt x="3449" y="919"/>
                </a:lnTo>
                <a:lnTo>
                  <a:pt x="3449" y="919"/>
                </a:lnTo>
                <a:lnTo>
                  <a:pt x="3450" y="919"/>
                </a:lnTo>
                <a:close/>
                <a:moveTo>
                  <a:pt x="3770" y="964"/>
                </a:moveTo>
                <a:lnTo>
                  <a:pt x="3771" y="964"/>
                </a:lnTo>
                <a:lnTo>
                  <a:pt x="3773" y="963"/>
                </a:lnTo>
                <a:lnTo>
                  <a:pt x="3773" y="964"/>
                </a:lnTo>
                <a:lnTo>
                  <a:pt x="3774" y="966"/>
                </a:lnTo>
                <a:lnTo>
                  <a:pt x="3772" y="964"/>
                </a:lnTo>
                <a:lnTo>
                  <a:pt x="3770" y="964"/>
                </a:lnTo>
                <a:close/>
                <a:moveTo>
                  <a:pt x="3227" y="912"/>
                </a:moveTo>
                <a:lnTo>
                  <a:pt x="3228" y="912"/>
                </a:lnTo>
                <a:lnTo>
                  <a:pt x="3230" y="912"/>
                </a:lnTo>
                <a:lnTo>
                  <a:pt x="3229" y="913"/>
                </a:lnTo>
                <a:lnTo>
                  <a:pt x="3229" y="913"/>
                </a:lnTo>
                <a:lnTo>
                  <a:pt x="3228" y="913"/>
                </a:lnTo>
                <a:lnTo>
                  <a:pt x="3227" y="912"/>
                </a:lnTo>
                <a:close/>
                <a:moveTo>
                  <a:pt x="3296" y="1030"/>
                </a:moveTo>
                <a:lnTo>
                  <a:pt x="3299" y="1030"/>
                </a:lnTo>
                <a:lnTo>
                  <a:pt x="3302" y="1031"/>
                </a:lnTo>
                <a:lnTo>
                  <a:pt x="3301" y="1031"/>
                </a:lnTo>
                <a:lnTo>
                  <a:pt x="3300" y="1032"/>
                </a:lnTo>
                <a:lnTo>
                  <a:pt x="3298" y="1031"/>
                </a:lnTo>
                <a:lnTo>
                  <a:pt x="3296" y="1030"/>
                </a:lnTo>
                <a:close/>
                <a:moveTo>
                  <a:pt x="3594" y="1137"/>
                </a:moveTo>
                <a:lnTo>
                  <a:pt x="3597" y="1138"/>
                </a:lnTo>
                <a:lnTo>
                  <a:pt x="3600" y="1138"/>
                </a:lnTo>
                <a:lnTo>
                  <a:pt x="3597" y="1138"/>
                </a:lnTo>
                <a:lnTo>
                  <a:pt x="3595" y="1138"/>
                </a:lnTo>
                <a:lnTo>
                  <a:pt x="3595" y="1138"/>
                </a:lnTo>
                <a:lnTo>
                  <a:pt x="3594" y="1137"/>
                </a:lnTo>
                <a:close/>
                <a:moveTo>
                  <a:pt x="4866" y="1099"/>
                </a:moveTo>
                <a:lnTo>
                  <a:pt x="4867" y="1099"/>
                </a:lnTo>
                <a:lnTo>
                  <a:pt x="4869" y="1098"/>
                </a:lnTo>
                <a:lnTo>
                  <a:pt x="4868" y="1101"/>
                </a:lnTo>
                <a:lnTo>
                  <a:pt x="4868" y="1104"/>
                </a:lnTo>
                <a:lnTo>
                  <a:pt x="4866" y="1099"/>
                </a:lnTo>
                <a:close/>
                <a:moveTo>
                  <a:pt x="4063" y="1285"/>
                </a:moveTo>
                <a:lnTo>
                  <a:pt x="4063" y="1285"/>
                </a:lnTo>
                <a:lnTo>
                  <a:pt x="4063" y="1285"/>
                </a:lnTo>
                <a:lnTo>
                  <a:pt x="4063" y="1285"/>
                </a:lnTo>
                <a:lnTo>
                  <a:pt x="4063" y="1285"/>
                </a:lnTo>
                <a:close/>
                <a:moveTo>
                  <a:pt x="2371" y="756"/>
                </a:moveTo>
                <a:lnTo>
                  <a:pt x="2371" y="757"/>
                </a:lnTo>
                <a:lnTo>
                  <a:pt x="2371" y="758"/>
                </a:lnTo>
                <a:lnTo>
                  <a:pt x="2371" y="757"/>
                </a:lnTo>
                <a:lnTo>
                  <a:pt x="2371" y="757"/>
                </a:lnTo>
                <a:lnTo>
                  <a:pt x="2371" y="756"/>
                </a:lnTo>
                <a:close/>
                <a:moveTo>
                  <a:pt x="1684" y="141"/>
                </a:moveTo>
                <a:lnTo>
                  <a:pt x="1684" y="141"/>
                </a:lnTo>
                <a:lnTo>
                  <a:pt x="1684" y="141"/>
                </a:lnTo>
                <a:lnTo>
                  <a:pt x="1684" y="141"/>
                </a:lnTo>
                <a:lnTo>
                  <a:pt x="1684" y="141"/>
                </a:lnTo>
                <a:lnTo>
                  <a:pt x="1684" y="141"/>
                </a:lnTo>
                <a:close/>
                <a:moveTo>
                  <a:pt x="3230" y="632"/>
                </a:moveTo>
                <a:lnTo>
                  <a:pt x="3231" y="632"/>
                </a:lnTo>
                <a:lnTo>
                  <a:pt x="3232" y="631"/>
                </a:lnTo>
                <a:lnTo>
                  <a:pt x="3232" y="632"/>
                </a:lnTo>
                <a:lnTo>
                  <a:pt x="3232" y="633"/>
                </a:lnTo>
                <a:lnTo>
                  <a:pt x="3231" y="632"/>
                </a:lnTo>
                <a:lnTo>
                  <a:pt x="3230" y="632"/>
                </a:lnTo>
                <a:close/>
                <a:moveTo>
                  <a:pt x="2976" y="957"/>
                </a:moveTo>
                <a:lnTo>
                  <a:pt x="2976" y="957"/>
                </a:lnTo>
                <a:lnTo>
                  <a:pt x="2977" y="957"/>
                </a:lnTo>
                <a:lnTo>
                  <a:pt x="2976" y="957"/>
                </a:lnTo>
                <a:lnTo>
                  <a:pt x="2976" y="958"/>
                </a:lnTo>
                <a:lnTo>
                  <a:pt x="2976" y="957"/>
                </a:lnTo>
                <a:close/>
                <a:moveTo>
                  <a:pt x="2972" y="968"/>
                </a:moveTo>
                <a:lnTo>
                  <a:pt x="2973" y="967"/>
                </a:lnTo>
                <a:lnTo>
                  <a:pt x="2973" y="967"/>
                </a:lnTo>
                <a:lnTo>
                  <a:pt x="2973" y="968"/>
                </a:lnTo>
                <a:lnTo>
                  <a:pt x="2973" y="968"/>
                </a:lnTo>
                <a:lnTo>
                  <a:pt x="2972" y="968"/>
                </a:lnTo>
                <a:close/>
                <a:moveTo>
                  <a:pt x="2562" y="868"/>
                </a:moveTo>
                <a:lnTo>
                  <a:pt x="2561" y="868"/>
                </a:lnTo>
                <a:lnTo>
                  <a:pt x="2560" y="869"/>
                </a:lnTo>
                <a:lnTo>
                  <a:pt x="2560" y="867"/>
                </a:lnTo>
                <a:lnTo>
                  <a:pt x="2561" y="868"/>
                </a:lnTo>
                <a:lnTo>
                  <a:pt x="2562" y="868"/>
                </a:lnTo>
                <a:close/>
                <a:moveTo>
                  <a:pt x="2376" y="748"/>
                </a:moveTo>
                <a:lnTo>
                  <a:pt x="2377" y="749"/>
                </a:lnTo>
                <a:lnTo>
                  <a:pt x="2377" y="749"/>
                </a:lnTo>
                <a:lnTo>
                  <a:pt x="2376" y="749"/>
                </a:lnTo>
                <a:lnTo>
                  <a:pt x="2376" y="749"/>
                </a:lnTo>
                <a:lnTo>
                  <a:pt x="2376" y="748"/>
                </a:lnTo>
                <a:close/>
                <a:moveTo>
                  <a:pt x="2463" y="365"/>
                </a:moveTo>
                <a:lnTo>
                  <a:pt x="2465" y="366"/>
                </a:lnTo>
                <a:lnTo>
                  <a:pt x="2467" y="366"/>
                </a:lnTo>
                <a:lnTo>
                  <a:pt x="2466" y="367"/>
                </a:lnTo>
                <a:lnTo>
                  <a:pt x="2465" y="367"/>
                </a:lnTo>
                <a:lnTo>
                  <a:pt x="2464" y="366"/>
                </a:lnTo>
                <a:lnTo>
                  <a:pt x="2463" y="365"/>
                </a:lnTo>
                <a:close/>
                <a:moveTo>
                  <a:pt x="3017" y="891"/>
                </a:moveTo>
                <a:lnTo>
                  <a:pt x="3018" y="891"/>
                </a:lnTo>
                <a:lnTo>
                  <a:pt x="3019" y="891"/>
                </a:lnTo>
                <a:lnTo>
                  <a:pt x="3019" y="892"/>
                </a:lnTo>
                <a:lnTo>
                  <a:pt x="3019" y="892"/>
                </a:lnTo>
                <a:lnTo>
                  <a:pt x="3018" y="892"/>
                </a:lnTo>
                <a:lnTo>
                  <a:pt x="3017" y="891"/>
                </a:lnTo>
                <a:close/>
                <a:moveTo>
                  <a:pt x="3739" y="1196"/>
                </a:moveTo>
                <a:lnTo>
                  <a:pt x="3739" y="1195"/>
                </a:lnTo>
                <a:lnTo>
                  <a:pt x="3740" y="1195"/>
                </a:lnTo>
                <a:lnTo>
                  <a:pt x="3740" y="1195"/>
                </a:lnTo>
                <a:lnTo>
                  <a:pt x="3740" y="1195"/>
                </a:lnTo>
                <a:lnTo>
                  <a:pt x="3739" y="1196"/>
                </a:lnTo>
                <a:close/>
                <a:moveTo>
                  <a:pt x="3739" y="1204"/>
                </a:moveTo>
                <a:lnTo>
                  <a:pt x="3739" y="1205"/>
                </a:lnTo>
                <a:lnTo>
                  <a:pt x="3739" y="1205"/>
                </a:lnTo>
                <a:lnTo>
                  <a:pt x="3739" y="1205"/>
                </a:lnTo>
                <a:lnTo>
                  <a:pt x="3739" y="1205"/>
                </a:lnTo>
                <a:lnTo>
                  <a:pt x="3739" y="1204"/>
                </a:lnTo>
                <a:close/>
                <a:moveTo>
                  <a:pt x="2822" y="826"/>
                </a:moveTo>
                <a:lnTo>
                  <a:pt x="2821" y="825"/>
                </a:lnTo>
                <a:lnTo>
                  <a:pt x="2820" y="825"/>
                </a:lnTo>
                <a:lnTo>
                  <a:pt x="2820" y="825"/>
                </a:lnTo>
                <a:lnTo>
                  <a:pt x="2821" y="825"/>
                </a:lnTo>
                <a:lnTo>
                  <a:pt x="2821" y="825"/>
                </a:lnTo>
                <a:lnTo>
                  <a:pt x="2822" y="826"/>
                </a:lnTo>
                <a:close/>
                <a:moveTo>
                  <a:pt x="2204" y="453"/>
                </a:moveTo>
                <a:lnTo>
                  <a:pt x="2204" y="453"/>
                </a:lnTo>
                <a:lnTo>
                  <a:pt x="2204" y="453"/>
                </a:lnTo>
                <a:lnTo>
                  <a:pt x="2204" y="453"/>
                </a:lnTo>
                <a:lnTo>
                  <a:pt x="2204" y="453"/>
                </a:lnTo>
                <a:lnTo>
                  <a:pt x="2204" y="453"/>
                </a:lnTo>
                <a:close/>
                <a:moveTo>
                  <a:pt x="2013" y="132"/>
                </a:moveTo>
                <a:lnTo>
                  <a:pt x="2013" y="133"/>
                </a:lnTo>
                <a:lnTo>
                  <a:pt x="2012" y="134"/>
                </a:lnTo>
                <a:lnTo>
                  <a:pt x="2011" y="132"/>
                </a:lnTo>
                <a:lnTo>
                  <a:pt x="2009" y="131"/>
                </a:lnTo>
                <a:lnTo>
                  <a:pt x="2011" y="132"/>
                </a:lnTo>
                <a:lnTo>
                  <a:pt x="2013" y="132"/>
                </a:lnTo>
                <a:close/>
                <a:moveTo>
                  <a:pt x="2136" y="313"/>
                </a:moveTo>
                <a:lnTo>
                  <a:pt x="2139" y="309"/>
                </a:lnTo>
                <a:lnTo>
                  <a:pt x="2138" y="311"/>
                </a:lnTo>
                <a:lnTo>
                  <a:pt x="2138" y="315"/>
                </a:lnTo>
                <a:lnTo>
                  <a:pt x="2137" y="314"/>
                </a:lnTo>
                <a:lnTo>
                  <a:pt x="2136" y="313"/>
                </a:lnTo>
                <a:close/>
                <a:moveTo>
                  <a:pt x="1925" y="41"/>
                </a:moveTo>
                <a:lnTo>
                  <a:pt x="1926" y="41"/>
                </a:lnTo>
                <a:lnTo>
                  <a:pt x="1926" y="42"/>
                </a:lnTo>
                <a:lnTo>
                  <a:pt x="1924" y="43"/>
                </a:lnTo>
                <a:lnTo>
                  <a:pt x="1922" y="44"/>
                </a:lnTo>
                <a:lnTo>
                  <a:pt x="1925" y="41"/>
                </a:lnTo>
                <a:close/>
                <a:moveTo>
                  <a:pt x="1917" y="48"/>
                </a:moveTo>
                <a:lnTo>
                  <a:pt x="1920" y="46"/>
                </a:lnTo>
                <a:lnTo>
                  <a:pt x="1919" y="48"/>
                </a:lnTo>
                <a:lnTo>
                  <a:pt x="1919" y="50"/>
                </a:lnTo>
                <a:lnTo>
                  <a:pt x="1918" y="49"/>
                </a:lnTo>
                <a:lnTo>
                  <a:pt x="1917" y="48"/>
                </a:lnTo>
                <a:close/>
                <a:moveTo>
                  <a:pt x="2210" y="445"/>
                </a:moveTo>
                <a:lnTo>
                  <a:pt x="2210" y="445"/>
                </a:lnTo>
                <a:lnTo>
                  <a:pt x="2210" y="445"/>
                </a:lnTo>
                <a:lnTo>
                  <a:pt x="2210" y="445"/>
                </a:lnTo>
                <a:close/>
                <a:moveTo>
                  <a:pt x="2249" y="529"/>
                </a:moveTo>
                <a:lnTo>
                  <a:pt x="2251" y="529"/>
                </a:lnTo>
                <a:lnTo>
                  <a:pt x="2251" y="528"/>
                </a:lnTo>
                <a:lnTo>
                  <a:pt x="2252" y="526"/>
                </a:lnTo>
                <a:lnTo>
                  <a:pt x="2252" y="527"/>
                </a:lnTo>
                <a:lnTo>
                  <a:pt x="2253" y="529"/>
                </a:lnTo>
                <a:lnTo>
                  <a:pt x="2252" y="531"/>
                </a:lnTo>
                <a:lnTo>
                  <a:pt x="2250" y="530"/>
                </a:lnTo>
                <a:lnTo>
                  <a:pt x="2249" y="529"/>
                </a:lnTo>
                <a:close/>
                <a:moveTo>
                  <a:pt x="2036" y="352"/>
                </a:moveTo>
                <a:lnTo>
                  <a:pt x="2036" y="352"/>
                </a:lnTo>
                <a:lnTo>
                  <a:pt x="2036" y="353"/>
                </a:lnTo>
                <a:lnTo>
                  <a:pt x="2036" y="353"/>
                </a:lnTo>
                <a:lnTo>
                  <a:pt x="2035" y="352"/>
                </a:lnTo>
                <a:lnTo>
                  <a:pt x="2036" y="352"/>
                </a:lnTo>
                <a:close/>
                <a:moveTo>
                  <a:pt x="2330" y="530"/>
                </a:moveTo>
                <a:lnTo>
                  <a:pt x="2328" y="528"/>
                </a:lnTo>
                <a:lnTo>
                  <a:pt x="2325" y="526"/>
                </a:lnTo>
                <a:lnTo>
                  <a:pt x="2325" y="526"/>
                </a:lnTo>
                <a:lnTo>
                  <a:pt x="2325" y="526"/>
                </a:lnTo>
                <a:lnTo>
                  <a:pt x="2328" y="528"/>
                </a:lnTo>
                <a:lnTo>
                  <a:pt x="2330" y="530"/>
                </a:lnTo>
                <a:close/>
                <a:moveTo>
                  <a:pt x="2556" y="877"/>
                </a:moveTo>
                <a:lnTo>
                  <a:pt x="2556" y="875"/>
                </a:lnTo>
                <a:lnTo>
                  <a:pt x="2556" y="876"/>
                </a:lnTo>
                <a:lnTo>
                  <a:pt x="2556" y="877"/>
                </a:lnTo>
                <a:lnTo>
                  <a:pt x="2556" y="877"/>
                </a:lnTo>
                <a:lnTo>
                  <a:pt x="2556" y="877"/>
                </a:lnTo>
                <a:close/>
                <a:moveTo>
                  <a:pt x="4011" y="1330"/>
                </a:moveTo>
                <a:lnTo>
                  <a:pt x="4011" y="1330"/>
                </a:lnTo>
                <a:lnTo>
                  <a:pt x="4010" y="1330"/>
                </a:lnTo>
                <a:lnTo>
                  <a:pt x="4011" y="1330"/>
                </a:lnTo>
                <a:lnTo>
                  <a:pt x="4011" y="1330"/>
                </a:lnTo>
                <a:lnTo>
                  <a:pt x="4011" y="1330"/>
                </a:lnTo>
                <a:close/>
                <a:moveTo>
                  <a:pt x="3710" y="941"/>
                </a:moveTo>
                <a:lnTo>
                  <a:pt x="3710" y="939"/>
                </a:lnTo>
                <a:lnTo>
                  <a:pt x="3710" y="945"/>
                </a:lnTo>
                <a:lnTo>
                  <a:pt x="3709" y="945"/>
                </a:lnTo>
                <a:lnTo>
                  <a:pt x="3708" y="944"/>
                </a:lnTo>
                <a:lnTo>
                  <a:pt x="3709" y="944"/>
                </a:lnTo>
                <a:lnTo>
                  <a:pt x="3710" y="943"/>
                </a:lnTo>
                <a:lnTo>
                  <a:pt x="3710" y="942"/>
                </a:lnTo>
                <a:lnTo>
                  <a:pt x="3710" y="941"/>
                </a:lnTo>
                <a:close/>
                <a:moveTo>
                  <a:pt x="3447" y="926"/>
                </a:moveTo>
                <a:lnTo>
                  <a:pt x="3448" y="928"/>
                </a:lnTo>
                <a:lnTo>
                  <a:pt x="3449" y="930"/>
                </a:lnTo>
                <a:lnTo>
                  <a:pt x="3448" y="929"/>
                </a:lnTo>
                <a:lnTo>
                  <a:pt x="3447" y="929"/>
                </a:lnTo>
                <a:lnTo>
                  <a:pt x="3447" y="926"/>
                </a:lnTo>
                <a:close/>
                <a:moveTo>
                  <a:pt x="4175" y="1440"/>
                </a:moveTo>
                <a:lnTo>
                  <a:pt x="4175" y="1439"/>
                </a:lnTo>
                <a:lnTo>
                  <a:pt x="4175" y="1439"/>
                </a:lnTo>
                <a:lnTo>
                  <a:pt x="4177" y="1439"/>
                </a:lnTo>
                <a:lnTo>
                  <a:pt x="4178" y="1440"/>
                </a:lnTo>
                <a:lnTo>
                  <a:pt x="4177" y="1440"/>
                </a:lnTo>
                <a:lnTo>
                  <a:pt x="4175" y="1440"/>
                </a:lnTo>
                <a:close/>
                <a:moveTo>
                  <a:pt x="5025" y="1136"/>
                </a:moveTo>
                <a:lnTo>
                  <a:pt x="5025" y="1136"/>
                </a:lnTo>
                <a:lnTo>
                  <a:pt x="5025" y="1136"/>
                </a:lnTo>
                <a:lnTo>
                  <a:pt x="5025" y="1136"/>
                </a:lnTo>
                <a:lnTo>
                  <a:pt x="5025" y="1135"/>
                </a:lnTo>
                <a:lnTo>
                  <a:pt x="5025" y="1136"/>
                </a:lnTo>
                <a:close/>
                <a:moveTo>
                  <a:pt x="1829" y="351"/>
                </a:moveTo>
                <a:lnTo>
                  <a:pt x="1829" y="350"/>
                </a:lnTo>
                <a:lnTo>
                  <a:pt x="1830" y="350"/>
                </a:lnTo>
                <a:lnTo>
                  <a:pt x="1830" y="350"/>
                </a:lnTo>
                <a:lnTo>
                  <a:pt x="1830" y="350"/>
                </a:lnTo>
                <a:lnTo>
                  <a:pt x="1829" y="351"/>
                </a:lnTo>
                <a:close/>
                <a:moveTo>
                  <a:pt x="1903" y="710"/>
                </a:moveTo>
                <a:lnTo>
                  <a:pt x="1905" y="709"/>
                </a:lnTo>
                <a:lnTo>
                  <a:pt x="1906" y="708"/>
                </a:lnTo>
                <a:lnTo>
                  <a:pt x="1904" y="711"/>
                </a:lnTo>
                <a:lnTo>
                  <a:pt x="1904" y="711"/>
                </a:lnTo>
                <a:lnTo>
                  <a:pt x="1904" y="711"/>
                </a:lnTo>
                <a:lnTo>
                  <a:pt x="1904" y="711"/>
                </a:lnTo>
                <a:lnTo>
                  <a:pt x="1904" y="711"/>
                </a:lnTo>
                <a:lnTo>
                  <a:pt x="1904" y="711"/>
                </a:lnTo>
                <a:lnTo>
                  <a:pt x="1903" y="710"/>
                </a:lnTo>
                <a:close/>
                <a:moveTo>
                  <a:pt x="3317" y="1424"/>
                </a:moveTo>
                <a:lnTo>
                  <a:pt x="3316" y="1422"/>
                </a:lnTo>
                <a:lnTo>
                  <a:pt x="3314" y="1419"/>
                </a:lnTo>
                <a:lnTo>
                  <a:pt x="3316" y="1420"/>
                </a:lnTo>
                <a:lnTo>
                  <a:pt x="3317" y="1420"/>
                </a:lnTo>
                <a:lnTo>
                  <a:pt x="3317" y="1424"/>
                </a:lnTo>
                <a:close/>
                <a:moveTo>
                  <a:pt x="2268" y="1900"/>
                </a:moveTo>
                <a:lnTo>
                  <a:pt x="2268" y="1900"/>
                </a:lnTo>
                <a:lnTo>
                  <a:pt x="2286" y="1909"/>
                </a:lnTo>
                <a:lnTo>
                  <a:pt x="2286" y="1909"/>
                </a:lnTo>
                <a:lnTo>
                  <a:pt x="2277" y="1905"/>
                </a:lnTo>
                <a:lnTo>
                  <a:pt x="2268" y="1900"/>
                </a:lnTo>
                <a:close/>
                <a:moveTo>
                  <a:pt x="5123" y="1395"/>
                </a:moveTo>
                <a:lnTo>
                  <a:pt x="5124" y="1396"/>
                </a:lnTo>
                <a:lnTo>
                  <a:pt x="5124" y="1396"/>
                </a:lnTo>
                <a:lnTo>
                  <a:pt x="5124" y="1396"/>
                </a:lnTo>
                <a:lnTo>
                  <a:pt x="5124" y="1396"/>
                </a:lnTo>
                <a:lnTo>
                  <a:pt x="5123" y="1395"/>
                </a:lnTo>
                <a:close/>
                <a:moveTo>
                  <a:pt x="5483" y="404"/>
                </a:moveTo>
                <a:lnTo>
                  <a:pt x="5484" y="404"/>
                </a:lnTo>
                <a:lnTo>
                  <a:pt x="5485" y="404"/>
                </a:lnTo>
                <a:lnTo>
                  <a:pt x="5484" y="405"/>
                </a:lnTo>
                <a:lnTo>
                  <a:pt x="5484" y="405"/>
                </a:lnTo>
                <a:lnTo>
                  <a:pt x="5483" y="404"/>
                </a:lnTo>
                <a:close/>
                <a:moveTo>
                  <a:pt x="5351" y="1644"/>
                </a:moveTo>
                <a:lnTo>
                  <a:pt x="5346" y="1646"/>
                </a:lnTo>
                <a:lnTo>
                  <a:pt x="5341" y="1648"/>
                </a:lnTo>
                <a:lnTo>
                  <a:pt x="5345" y="1644"/>
                </a:lnTo>
                <a:lnTo>
                  <a:pt x="5350" y="1641"/>
                </a:lnTo>
                <a:lnTo>
                  <a:pt x="5351" y="1644"/>
                </a:lnTo>
                <a:close/>
                <a:moveTo>
                  <a:pt x="5121" y="1387"/>
                </a:moveTo>
                <a:lnTo>
                  <a:pt x="5121" y="1387"/>
                </a:lnTo>
                <a:lnTo>
                  <a:pt x="5121" y="1388"/>
                </a:lnTo>
                <a:lnTo>
                  <a:pt x="5120" y="1387"/>
                </a:lnTo>
                <a:lnTo>
                  <a:pt x="5121" y="1387"/>
                </a:lnTo>
                <a:lnTo>
                  <a:pt x="5121" y="1387"/>
                </a:lnTo>
                <a:close/>
                <a:moveTo>
                  <a:pt x="5754" y="901"/>
                </a:moveTo>
                <a:lnTo>
                  <a:pt x="5754" y="902"/>
                </a:lnTo>
                <a:lnTo>
                  <a:pt x="5754" y="903"/>
                </a:lnTo>
                <a:lnTo>
                  <a:pt x="5753" y="902"/>
                </a:lnTo>
                <a:lnTo>
                  <a:pt x="5753" y="901"/>
                </a:lnTo>
                <a:lnTo>
                  <a:pt x="5754" y="901"/>
                </a:lnTo>
                <a:close/>
                <a:moveTo>
                  <a:pt x="2277" y="1314"/>
                </a:moveTo>
                <a:lnTo>
                  <a:pt x="2278" y="1315"/>
                </a:lnTo>
                <a:lnTo>
                  <a:pt x="2279" y="1316"/>
                </a:lnTo>
                <a:lnTo>
                  <a:pt x="2277" y="1315"/>
                </a:lnTo>
                <a:lnTo>
                  <a:pt x="2276" y="1314"/>
                </a:lnTo>
                <a:lnTo>
                  <a:pt x="2277" y="1314"/>
                </a:lnTo>
                <a:lnTo>
                  <a:pt x="2277" y="1314"/>
                </a:lnTo>
                <a:close/>
                <a:moveTo>
                  <a:pt x="5880" y="1267"/>
                </a:moveTo>
                <a:lnTo>
                  <a:pt x="5878" y="1266"/>
                </a:lnTo>
                <a:lnTo>
                  <a:pt x="5884" y="1268"/>
                </a:lnTo>
                <a:lnTo>
                  <a:pt x="5883" y="1268"/>
                </a:lnTo>
                <a:lnTo>
                  <a:pt x="5882" y="1269"/>
                </a:lnTo>
                <a:lnTo>
                  <a:pt x="5882" y="1268"/>
                </a:lnTo>
                <a:lnTo>
                  <a:pt x="5880" y="1267"/>
                </a:lnTo>
                <a:close/>
                <a:moveTo>
                  <a:pt x="2873" y="1655"/>
                </a:moveTo>
                <a:lnTo>
                  <a:pt x="2864" y="1653"/>
                </a:lnTo>
                <a:lnTo>
                  <a:pt x="2854" y="1650"/>
                </a:lnTo>
                <a:lnTo>
                  <a:pt x="2843" y="1646"/>
                </a:lnTo>
                <a:lnTo>
                  <a:pt x="2834" y="1643"/>
                </a:lnTo>
                <a:lnTo>
                  <a:pt x="2837" y="1644"/>
                </a:lnTo>
                <a:lnTo>
                  <a:pt x="2840" y="1645"/>
                </a:lnTo>
                <a:lnTo>
                  <a:pt x="2850" y="1647"/>
                </a:lnTo>
                <a:lnTo>
                  <a:pt x="2858" y="1650"/>
                </a:lnTo>
                <a:lnTo>
                  <a:pt x="2866" y="1653"/>
                </a:lnTo>
                <a:lnTo>
                  <a:pt x="2873" y="1655"/>
                </a:lnTo>
                <a:close/>
                <a:moveTo>
                  <a:pt x="1652" y="1151"/>
                </a:moveTo>
                <a:lnTo>
                  <a:pt x="1660" y="1158"/>
                </a:lnTo>
                <a:lnTo>
                  <a:pt x="1669" y="1165"/>
                </a:lnTo>
                <a:lnTo>
                  <a:pt x="1679" y="1172"/>
                </a:lnTo>
                <a:lnTo>
                  <a:pt x="1688" y="1179"/>
                </a:lnTo>
                <a:lnTo>
                  <a:pt x="1679" y="1173"/>
                </a:lnTo>
                <a:lnTo>
                  <a:pt x="1669" y="1167"/>
                </a:lnTo>
                <a:lnTo>
                  <a:pt x="1660" y="1159"/>
                </a:lnTo>
                <a:lnTo>
                  <a:pt x="1652" y="1151"/>
                </a:lnTo>
                <a:close/>
                <a:moveTo>
                  <a:pt x="913" y="1109"/>
                </a:moveTo>
                <a:lnTo>
                  <a:pt x="913" y="1110"/>
                </a:lnTo>
                <a:lnTo>
                  <a:pt x="913" y="1110"/>
                </a:lnTo>
                <a:lnTo>
                  <a:pt x="913" y="1110"/>
                </a:lnTo>
                <a:lnTo>
                  <a:pt x="913" y="1109"/>
                </a:lnTo>
                <a:close/>
                <a:moveTo>
                  <a:pt x="3357" y="2292"/>
                </a:moveTo>
                <a:lnTo>
                  <a:pt x="3356" y="2292"/>
                </a:lnTo>
                <a:lnTo>
                  <a:pt x="3355" y="2291"/>
                </a:lnTo>
                <a:lnTo>
                  <a:pt x="3356" y="2291"/>
                </a:lnTo>
                <a:lnTo>
                  <a:pt x="3357" y="2291"/>
                </a:lnTo>
                <a:lnTo>
                  <a:pt x="3357" y="2292"/>
                </a:lnTo>
                <a:close/>
                <a:moveTo>
                  <a:pt x="2220" y="2210"/>
                </a:moveTo>
                <a:lnTo>
                  <a:pt x="2218" y="2209"/>
                </a:lnTo>
                <a:lnTo>
                  <a:pt x="2217" y="2208"/>
                </a:lnTo>
                <a:lnTo>
                  <a:pt x="2217" y="2207"/>
                </a:lnTo>
                <a:lnTo>
                  <a:pt x="2218" y="2207"/>
                </a:lnTo>
                <a:lnTo>
                  <a:pt x="2219" y="2208"/>
                </a:lnTo>
                <a:lnTo>
                  <a:pt x="2220" y="2210"/>
                </a:lnTo>
                <a:close/>
                <a:moveTo>
                  <a:pt x="4602" y="2366"/>
                </a:moveTo>
                <a:lnTo>
                  <a:pt x="4602" y="2366"/>
                </a:lnTo>
                <a:lnTo>
                  <a:pt x="4601" y="2366"/>
                </a:lnTo>
                <a:lnTo>
                  <a:pt x="4602" y="2366"/>
                </a:lnTo>
                <a:lnTo>
                  <a:pt x="4604" y="2366"/>
                </a:lnTo>
                <a:lnTo>
                  <a:pt x="4603" y="2366"/>
                </a:lnTo>
                <a:lnTo>
                  <a:pt x="4602" y="236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1332629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et of brush stroke 1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0" y="0"/>
            <a:ext cx="12192000" cy="3735913"/>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37" h="2737">
                <a:moveTo>
                  <a:pt x="7937" y="0"/>
                </a:moveTo>
                <a:lnTo>
                  <a:pt x="7455" y="0"/>
                </a:lnTo>
                <a:lnTo>
                  <a:pt x="7471" y="20"/>
                </a:lnTo>
                <a:lnTo>
                  <a:pt x="7485" y="41"/>
                </a:lnTo>
                <a:lnTo>
                  <a:pt x="7499" y="61"/>
                </a:lnTo>
                <a:lnTo>
                  <a:pt x="7512" y="82"/>
                </a:lnTo>
                <a:lnTo>
                  <a:pt x="7525" y="80"/>
                </a:lnTo>
                <a:lnTo>
                  <a:pt x="7539" y="77"/>
                </a:lnTo>
                <a:lnTo>
                  <a:pt x="7551" y="88"/>
                </a:lnTo>
                <a:lnTo>
                  <a:pt x="7561" y="97"/>
                </a:lnTo>
                <a:lnTo>
                  <a:pt x="7569" y="100"/>
                </a:lnTo>
                <a:lnTo>
                  <a:pt x="7577" y="102"/>
                </a:lnTo>
                <a:lnTo>
                  <a:pt x="7583" y="103"/>
                </a:lnTo>
                <a:lnTo>
                  <a:pt x="7591" y="103"/>
                </a:lnTo>
                <a:lnTo>
                  <a:pt x="7602" y="101"/>
                </a:lnTo>
                <a:lnTo>
                  <a:pt x="7613" y="98"/>
                </a:lnTo>
                <a:lnTo>
                  <a:pt x="7626" y="108"/>
                </a:lnTo>
                <a:lnTo>
                  <a:pt x="7637" y="117"/>
                </a:lnTo>
                <a:lnTo>
                  <a:pt x="7644" y="116"/>
                </a:lnTo>
                <a:lnTo>
                  <a:pt x="7648" y="114"/>
                </a:lnTo>
                <a:lnTo>
                  <a:pt x="7651" y="111"/>
                </a:lnTo>
                <a:lnTo>
                  <a:pt x="7652" y="108"/>
                </a:lnTo>
                <a:lnTo>
                  <a:pt x="7653" y="101"/>
                </a:lnTo>
                <a:lnTo>
                  <a:pt x="7655" y="95"/>
                </a:lnTo>
                <a:lnTo>
                  <a:pt x="7662" y="97"/>
                </a:lnTo>
                <a:lnTo>
                  <a:pt x="7668" y="98"/>
                </a:lnTo>
                <a:lnTo>
                  <a:pt x="7673" y="98"/>
                </a:lnTo>
                <a:lnTo>
                  <a:pt x="7677" y="97"/>
                </a:lnTo>
                <a:lnTo>
                  <a:pt x="7683" y="95"/>
                </a:lnTo>
                <a:lnTo>
                  <a:pt x="7688" y="94"/>
                </a:lnTo>
                <a:lnTo>
                  <a:pt x="7693" y="94"/>
                </a:lnTo>
                <a:lnTo>
                  <a:pt x="7699" y="95"/>
                </a:lnTo>
                <a:lnTo>
                  <a:pt x="7704" y="99"/>
                </a:lnTo>
                <a:lnTo>
                  <a:pt x="7707" y="102"/>
                </a:lnTo>
                <a:lnTo>
                  <a:pt x="7708" y="105"/>
                </a:lnTo>
                <a:lnTo>
                  <a:pt x="7708" y="108"/>
                </a:lnTo>
                <a:lnTo>
                  <a:pt x="7707" y="110"/>
                </a:lnTo>
                <a:lnTo>
                  <a:pt x="7705" y="112"/>
                </a:lnTo>
                <a:lnTo>
                  <a:pt x="7703" y="114"/>
                </a:lnTo>
                <a:lnTo>
                  <a:pt x="7700" y="115"/>
                </a:lnTo>
                <a:lnTo>
                  <a:pt x="7693" y="119"/>
                </a:lnTo>
                <a:lnTo>
                  <a:pt x="7687" y="123"/>
                </a:lnTo>
                <a:lnTo>
                  <a:pt x="7684" y="125"/>
                </a:lnTo>
                <a:lnTo>
                  <a:pt x="7682" y="128"/>
                </a:lnTo>
                <a:lnTo>
                  <a:pt x="7681" y="131"/>
                </a:lnTo>
                <a:lnTo>
                  <a:pt x="7681" y="134"/>
                </a:lnTo>
                <a:lnTo>
                  <a:pt x="7694" y="134"/>
                </a:lnTo>
                <a:lnTo>
                  <a:pt x="7707" y="135"/>
                </a:lnTo>
                <a:lnTo>
                  <a:pt x="7721" y="137"/>
                </a:lnTo>
                <a:lnTo>
                  <a:pt x="7735" y="139"/>
                </a:lnTo>
                <a:lnTo>
                  <a:pt x="7747" y="140"/>
                </a:lnTo>
                <a:lnTo>
                  <a:pt x="7759" y="140"/>
                </a:lnTo>
                <a:lnTo>
                  <a:pt x="7765" y="139"/>
                </a:lnTo>
                <a:lnTo>
                  <a:pt x="7770" y="137"/>
                </a:lnTo>
                <a:lnTo>
                  <a:pt x="7776" y="135"/>
                </a:lnTo>
                <a:lnTo>
                  <a:pt x="7781" y="132"/>
                </a:lnTo>
                <a:lnTo>
                  <a:pt x="7782" y="132"/>
                </a:lnTo>
                <a:lnTo>
                  <a:pt x="7782" y="132"/>
                </a:lnTo>
                <a:lnTo>
                  <a:pt x="7782" y="132"/>
                </a:lnTo>
                <a:lnTo>
                  <a:pt x="7782" y="132"/>
                </a:lnTo>
                <a:lnTo>
                  <a:pt x="7782" y="131"/>
                </a:lnTo>
                <a:lnTo>
                  <a:pt x="7782" y="131"/>
                </a:lnTo>
                <a:lnTo>
                  <a:pt x="7800" y="137"/>
                </a:lnTo>
                <a:lnTo>
                  <a:pt x="7818" y="143"/>
                </a:lnTo>
                <a:lnTo>
                  <a:pt x="7837" y="149"/>
                </a:lnTo>
                <a:lnTo>
                  <a:pt x="7855" y="154"/>
                </a:lnTo>
                <a:lnTo>
                  <a:pt x="7868" y="157"/>
                </a:lnTo>
                <a:lnTo>
                  <a:pt x="7878" y="158"/>
                </a:lnTo>
                <a:lnTo>
                  <a:pt x="7882" y="158"/>
                </a:lnTo>
                <a:lnTo>
                  <a:pt x="7886" y="156"/>
                </a:lnTo>
                <a:lnTo>
                  <a:pt x="7888" y="154"/>
                </a:lnTo>
                <a:lnTo>
                  <a:pt x="7889" y="150"/>
                </a:lnTo>
                <a:lnTo>
                  <a:pt x="7896" y="149"/>
                </a:lnTo>
                <a:lnTo>
                  <a:pt x="7903" y="150"/>
                </a:lnTo>
                <a:lnTo>
                  <a:pt x="7909" y="153"/>
                </a:lnTo>
                <a:lnTo>
                  <a:pt x="7915" y="157"/>
                </a:lnTo>
                <a:lnTo>
                  <a:pt x="7937" y="164"/>
                </a:lnTo>
                <a:lnTo>
                  <a:pt x="7937" y="0"/>
                </a:lnTo>
                <a:close/>
                <a:moveTo>
                  <a:pt x="1795" y="301"/>
                </a:moveTo>
                <a:lnTo>
                  <a:pt x="1792" y="300"/>
                </a:lnTo>
                <a:lnTo>
                  <a:pt x="1791" y="299"/>
                </a:lnTo>
                <a:lnTo>
                  <a:pt x="1788" y="300"/>
                </a:lnTo>
                <a:lnTo>
                  <a:pt x="1785" y="300"/>
                </a:lnTo>
                <a:lnTo>
                  <a:pt x="1789" y="300"/>
                </a:lnTo>
                <a:lnTo>
                  <a:pt x="1795" y="301"/>
                </a:lnTo>
                <a:close/>
                <a:moveTo>
                  <a:pt x="1393" y="213"/>
                </a:moveTo>
                <a:lnTo>
                  <a:pt x="1399" y="213"/>
                </a:lnTo>
                <a:lnTo>
                  <a:pt x="1405" y="213"/>
                </a:lnTo>
                <a:lnTo>
                  <a:pt x="1412" y="214"/>
                </a:lnTo>
                <a:lnTo>
                  <a:pt x="1417" y="215"/>
                </a:lnTo>
                <a:lnTo>
                  <a:pt x="1422" y="216"/>
                </a:lnTo>
                <a:lnTo>
                  <a:pt x="1425" y="218"/>
                </a:lnTo>
                <a:lnTo>
                  <a:pt x="1429" y="223"/>
                </a:lnTo>
                <a:lnTo>
                  <a:pt x="1431" y="228"/>
                </a:lnTo>
                <a:lnTo>
                  <a:pt x="1435" y="234"/>
                </a:lnTo>
                <a:lnTo>
                  <a:pt x="1440" y="241"/>
                </a:lnTo>
                <a:lnTo>
                  <a:pt x="1444" y="244"/>
                </a:lnTo>
                <a:lnTo>
                  <a:pt x="1450" y="246"/>
                </a:lnTo>
                <a:lnTo>
                  <a:pt x="1457" y="250"/>
                </a:lnTo>
                <a:lnTo>
                  <a:pt x="1465" y="252"/>
                </a:lnTo>
                <a:lnTo>
                  <a:pt x="1477" y="254"/>
                </a:lnTo>
                <a:lnTo>
                  <a:pt x="1496" y="256"/>
                </a:lnTo>
                <a:lnTo>
                  <a:pt x="1520" y="259"/>
                </a:lnTo>
                <a:lnTo>
                  <a:pt x="1547" y="263"/>
                </a:lnTo>
                <a:lnTo>
                  <a:pt x="1544" y="275"/>
                </a:lnTo>
                <a:lnTo>
                  <a:pt x="1540" y="290"/>
                </a:lnTo>
                <a:lnTo>
                  <a:pt x="1522" y="279"/>
                </a:lnTo>
                <a:lnTo>
                  <a:pt x="1504" y="268"/>
                </a:lnTo>
                <a:lnTo>
                  <a:pt x="1500" y="267"/>
                </a:lnTo>
                <a:lnTo>
                  <a:pt x="1496" y="266"/>
                </a:lnTo>
                <a:lnTo>
                  <a:pt x="1492" y="266"/>
                </a:lnTo>
                <a:lnTo>
                  <a:pt x="1488" y="266"/>
                </a:lnTo>
                <a:lnTo>
                  <a:pt x="1484" y="267"/>
                </a:lnTo>
                <a:lnTo>
                  <a:pt x="1480" y="270"/>
                </a:lnTo>
                <a:lnTo>
                  <a:pt x="1476" y="274"/>
                </a:lnTo>
                <a:lnTo>
                  <a:pt x="1472" y="278"/>
                </a:lnTo>
                <a:lnTo>
                  <a:pt x="1459" y="277"/>
                </a:lnTo>
                <a:lnTo>
                  <a:pt x="1447" y="275"/>
                </a:lnTo>
                <a:lnTo>
                  <a:pt x="1434" y="278"/>
                </a:lnTo>
                <a:lnTo>
                  <a:pt x="1423" y="279"/>
                </a:lnTo>
                <a:lnTo>
                  <a:pt x="1411" y="278"/>
                </a:lnTo>
                <a:lnTo>
                  <a:pt x="1402" y="276"/>
                </a:lnTo>
                <a:lnTo>
                  <a:pt x="1394" y="272"/>
                </a:lnTo>
                <a:lnTo>
                  <a:pt x="1387" y="267"/>
                </a:lnTo>
                <a:lnTo>
                  <a:pt x="1381" y="260"/>
                </a:lnTo>
                <a:lnTo>
                  <a:pt x="1376" y="252"/>
                </a:lnTo>
                <a:lnTo>
                  <a:pt x="1378" y="238"/>
                </a:lnTo>
                <a:lnTo>
                  <a:pt x="1380" y="224"/>
                </a:lnTo>
                <a:lnTo>
                  <a:pt x="1384" y="222"/>
                </a:lnTo>
                <a:lnTo>
                  <a:pt x="1388" y="219"/>
                </a:lnTo>
                <a:lnTo>
                  <a:pt x="1391" y="216"/>
                </a:lnTo>
                <a:lnTo>
                  <a:pt x="1393" y="213"/>
                </a:lnTo>
                <a:close/>
                <a:moveTo>
                  <a:pt x="2126" y="512"/>
                </a:moveTo>
                <a:lnTo>
                  <a:pt x="2126" y="519"/>
                </a:lnTo>
                <a:lnTo>
                  <a:pt x="2125" y="527"/>
                </a:lnTo>
                <a:lnTo>
                  <a:pt x="2126" y="529"/>
                </a:lnTo>
                <a:lnTo>
                  <a:pt x="2125" y="531"/>
                </a:lnTo>
                <a:lnTo>
                  <a:pt x="2124" y="533"/>
                </a:lnTo>
                <a:lnTo>
                  <a:pt x="2123" y="535"/>
                </a:lnTo>
                <a:lnTo>
                  <a:pt x="2116" y="537"/>
                </a:lnTo>
                <a:lnTo>
                  <a:pt x="2108" y="538"/>
                </a:lnTo>
                <a:lnTo>
                  <a:pt x="2104" y="533"/>
                </a:lnTo>
                <a:lnTo>
                  <a:pt x="2100" y="529"/>
                </a:lnTo>
                <a:lnTo>
                  <a:pt x="2099" y="525"/>
                </a:lnTo>
                <a:lnTo>
                  <a:pt x="2099" y="520"/>
                </a:lnTo>
                <a:lnTo>
                  <a:pt x="2100" y="519"/>
                </a:lnTo>
                <a:lnTo>
                  <a:pt x="2101" y="517"/>
                </a:lnTo>
                <a:lnTo>
                  <a:pt x="2103" y="516"/>
                </a:lnTo>
                <a:lnTo>
                  <a:pt x="2106" y="515"/>
                </a:lnTo>
                <a:lnTo>
                  <a:pt x="2114" y="513"/>
                </a:lnTo>
                <a:lnTo>
                  <a:pt x="2126" y="512"/>
                </a:lnTo>
                <a:close/>
                <a:moveTo>
                  <a:pt x="3897" y="394"/>
                </a:moveTo>
                <a:lnTo>
                  <a:pt x="3902" y="386"/>
                </a:lnTo>
                <a:lnTo>
                  <a:pt x="3908" y="378"/>
                </a:lnTo>
                <a:lnTo>
                  <a:pt x="3914" y="371"/>
                </a:lnTo>
                <a:lnTo>
                  <a:pt x="3922" y="365"/>
                </a:lnTo>
                <a:lnTo>
                  <a:pt x="3926" y="362"/>
                </a:lnTo>
                <a:lnTo>
                  <a:pt x="3931" y="359"/>
                </a:lnTo>
                <a:lnTo>
                  <a:pt x="3937" y="356"/>
                </a:lnTo>
                <a:lnTo>
                  <a:pt x="3944" y="354"/>
                </a:lnTo>
                <a:lnTo>
                  <a:pt x="3951" y="352"/>
                </a:lnTo>
                <a:lnTo>
                  <a:pt x="3958" y="351"/>
                </a:lnTo>
                <a:lnTo>
                  <a:pt x="3967" y="350"/>
                </a:lnTo>
                <a:lnTo>
                  <a:pt x="3976" y="350"/>
                </a:lnTo>
                <a:lnTo>
                  <a:pt x="3970" y="356"/>
                </a:lnTo>
                <a:lnTo>
                  <a:pt x="3963" y="364"/>
                </a:lnTo>
                <a:lnTo>
                  <a:pt x="3955" y="370"/>
                </a:lnTo>
                <a:lnTo>
                  <a:pt x="3947" y="376"/>
                </a:lnTo>
                <a:lnTo>
                  <a:pt x="3939" y="382"/>
                </a:lnTo>
                <a:lnTo>
                  <a:pt x="3933" y="388"/>
                </a:lnTo>
                <a:lnTo>
                  <a:pt x="3931" y="391"/>
                </a:lnTo>
                <a:lnTo>
                  <a:pt x="3929" y="394"/>
                </a:lnTo>
                <a:lnTo>
                  <a:pt x="3928" y="397"/>
                </a:lnTo>
                <a:lnTo>
                  <a:pt x="3927" y="401"/>
                </a:lnTo>
                <a:lnTo>
                  <a:pt x="3927" y="403"/>
                </a:lnTo>
                <a:lnTo>
                  <a:pt x="3929" y="405"/>
                </a:lnTo>
                <a:lnTo>
                  <a:pt x="3932" y="407"/>
                </a:lnTo>
                <a:lnTo>
                  <a:pt x="3935" y="409"/>
                </a:lnTo>
                <a:lnTo>
                  <a:pt x="3945" y="411"/>
                </a:lnTo>
                <a:lnTo>
                  <a:pt x="3954" y="414"/>
                </a:lnTo>
                <a:lnTo>
                  <a:pt x="3958" y="415"/>
                </a:lnTo>
                <a:lnTo>
                  <a:pt x="3962" y="417"/>
                </a:lnTo>
                <a:lnTo>
                  <a:pt x="3964" y="419"/>
                </a:lnTo>
                <a:lnTo>
                  <a:pt x="3966" y="421"/>
                </a:lnTo>
                <a:lnTo>
                  <a:pt x="3965" y="424"/>
                </a:lnTo>
                <a:lnTo>
                  <a:pt x="3964" y="428"/>
                </a:lnTo>
                <a:lnTo>
                  <a:pt x="3960" y="432"/>
                </a:lnTo>
                <a:lnTo>
                  <a:pt x="3954" y="437"/>
                </a:lnTo>
                <a:lnTo>
                  <a:pt x="3938" y="441"/>
                </a:lnTo>
                <a:lnTo>
                  <a:pt x="3925" y="444"/>
                </a:lnTo>
                <a:lnTo>
                  <a:pt x="3914" y="445"/>
                </a:lnTo>
                <a:lnTo>
                  <a:pt x="3904" y="444"/>
                </a:lnTo>
                <a:lnTo>
                  <a:pt x="3894" y="441"/>
                </a:lnTo>
                <a:lnTo>
                  <a:pt x="3887" y="438"/>
                </a:lnTo>
                <a:lnTo>
                  <a:pt x="3880" y="433"/>
                </a:lnTo>
                <a:lnTo>
                  <a:pt x="3874" y="428"/>
                </a:lnTo>
                <a:lnTo>
                  <a:pt x="3860" y="431"/>
                </a:lnTo>
                <a:lnTo>
                  <a:pt x="3845" y="435"/>
                </a:lnTo>
                <a:lnTo>
                  <a:pt x="3846" y="432"/>
                </a:lnTo>
                <a:lnTo>
                  <a:pt x="3846" y="431"/>
                </a:lnTo>
                <a:lnTo>
                  <a:pt x="3845" y="429"/>
                </a:lnTo>
                <a:lnTo>
                  <a:pt x="3843" y="428"/>
                </a:lnTo>
                <a:lnTo>
                  <a:pt x="3838" y="426"/>
                </a:lnTo>
                <a:lnTo>
                  <a:pt x="3832" y="425"/>
                </a:lnTo>
                <a:lnTo>
                  <a:pt x="3826" y="423"/>
                </a:lnTo>
                <a:lnTo>
                  <a:pt x="3821" y="421"/>
                </a:lnTo>
                <a:lnTo>
                  <a:pt x="3820" y="419"/>
                </a:lnTo>
                <a:lnTo>
                  <a:pt x="3819" y="417"/>
                </a:lnTo>
                <a:lnTo>
                  <a:pt x="3820" y="415"/>
                </a:lnTo>
                <a:lnTo>
                  <a:pt x="3821" y="411"/>
                </a:lnTo>
                <a:lnTo>
                  <a:pt x="3839" y="407"/>
                </a:lnTo>
                <a:lnTo>
                  <a:pt x="3858" y="402"/>
                </a:lnTo>
                <a:lnTo>
                  <a:pt x="3877" y="398"/>
                </a:lnTo>
                <a:lnTo>
                  <a:pt x="3897" y="394"/>
                </a:lnTo>
                <a:close/>
                <a:moveTo>
                  <a:pt x="4048" y="371"/>
                </a:moveTo>
                <a:lnTo>
                  <a:pt x="4066" y="365"/>
                </a:lnTo>
                <a:lnTo>
                  <a:pt x="4085" y="359"/>
                </a:lnTo>
                <a:lnTo>
                  <a:pt x="4094" y="356"/>
                </a:lnTo>
                <a:lnTo>
                  <a:pt x="4103" y="354"/>
                </a:lnTo>
                <a:lnTo>
                  <a:pt x="4111" y="355"/>
                </a:lnTo>
                <a:lnTo>
                  <a:pt x="4120" y="357"/>
                </a:lnTo>
                <a:lnTo>
                  <a:pt x="4122" y="366"/>
                </a:lnTo>
                <a:lnTo>
                  <a:pt x="4124" y="374"/>
                </a:lnTo>
                <a:lnTo>
                  <a:pt x="4127" y="382"/>
                </a:lnTo>
                <a:lnTo>
                  <a:pt x="4129" y="391"/>
                </a:lnTo>
                <a:lnTo>
                  <a:pt x="4123" y="395"/>
                </a:lnTo>
                <a:lnTo>
                  <a:pt x="4117" y="399"/>
                </a:lnTo>
                <a:lnTo>
                  <a:pt x="4110" y="402"/>
                </a:lnTo>
                <a:lnTo>
                  <a:pt x="4104" y="404"/>
                </a:lnTo>
                <a:lnTo>
                  <a:pt x="4097" y="406"/>
                </a:lnTo>
                <a:lnTo>
                  <a:pt x="4090" y="407"/>
                </a:lnTo>
                <a:lnTo>
                  <a:pt x="4082" y="407"/>
                </a:lnTo>
                <a:lnTo>
                  <a:pt x="4074" y="406"/>
                </a:lnTo>
                <a:lnTo>
                  <a:pt x="4074" y="403"/>
                </a:lnTo>
                <a:lnTo>
                  <a:pt x="4072" y="401"/>
                </a:lnTo>
                <a:lnTo>
                  <a:pt x="4070" y="399"/>
                </a:lnTo>
                <a:lnTo>
                  <a:pt x="4066" y="398"/>
                </a:lnTo>
                <a:lnTo>
                  <a:pt x="4057" y="396"/>
                </a:lnTo>
                <a:lnTo>
                  <a:pt x="4048" y="394"/>
                </a:lnTo>
                <a:lnTo>
                  <a:pt x="4044" y="393"/>
                </a:lnTo>
                <a:lnTo>
                  <a:pt x="4041" y="391"/>
                </a:lnTo>
                <a:lnTo>
                  <a:pt x="4038" y="389"/>
                </a:lnTo>
                <a:lnTo>
                  <a:pt x="4037" y="387"/>
                </a:lnTo>
                <a:lnTo>
                  <a:pt x="4037" y="384"/>
                </a:lnTo>
                <a:lnTo>
                  <a:pt x="4039" y="381"/>
                </a:lnTo>
                <a:lnTo>
                  <a:pt x="4042" y="377"/>
                </a:lnTo>
                <a:lnTo>
                  <a:pt x="4048" y="371"/>
                </a:lnTo>
                <a:close/>
                <a:moveTo>
                  <a:pt x="4995" y="17"/>
                </a:moveTo>
                <a:lnTo>
                  <a:pt x="5000" y="18"/>
                </a:lnTo>
                <a:lnTo>
                  <a:pt x="5005" y="20"/>
                </a:lnTo>
                <a:lnTo>
                  <a:pt x="5004" y="24"/>
                </a:lnTo>
                <a:lnTo>
                  <a:pt x="5005" y="29"/>
                </a:lnTo>
                <a:lnTo>
                  <a:pt x="5007" y="32"/>
                </a:lnTo>
                <a:lnTo>
                  <a:pt x="5008" y="36"/>
                </a:lnTo>
                <a:lnTo>
                  <a:pt x="5010" y="40"/>
                </a:lnTo>
                <a:lnTo>
                  <a:pt x="5010" y="44"/>
                </a:lnTo>
                <a:lnTo>
                  <a:pt x="5009" y="49"/>
                </a:lnTo>
                <a:lnTo>
                  <a:pt x="5006" y="54"/>
                </a:lnTo>
                <a:lnTo>
                  <a:pt x="5001" y="57"/>
                </a:lnTo>
                <a:lnTo>
                  <a:pt x="4996" y="60"/>
                </a:lnTo>
                <a:lnTo>
                  <a:pt x="4991" y="61"/>
                </a:lnTo>
                <a:lnTo>
                  <a:pt x="4986" y="62"/>
                </a:lnTo>
                <a:lnTo>
                  <a:pt x="4976" y="62"/>
                </a:lnTo>
                <a:lnTo>
                  <a:pt x="4966" y="61"/>
                </a:lnTo>
                <a:lnTo>
                  <a:pt x="4956" y="60"/>
                </a:lnTo>
                <a:lnTo>
                  <a:pt x="4947" y="59"/>
                </a:lnTo>
                <a:lnTo>
                  <a:pt x="4942" y="59"/>
                </a:lnTo>
                <a:lnTo>
                  <a:pt x="4937" y="59"/>
                </a:lnTo>
                <a:lnTo>
                  <a:pt x="4932" y="61"/>
                </a:lnTo>
                <a:lnTo>
                  <a:pt x="4926" y="62"/>
                </a:lnTo>
                <a:lnTo>
                  <a:pt x="4934" y="55"/>
                </a:lnTo>
                <a:lnTo>
                  <a:pt x="4943" y="50"/>
                </a:lnTo>
                <a:lnTo>
                  <a:pt x="4952" y="45"/>
                </a:lnTo>
                <a:lnTo>
                  <a:pt x="4962" y="41"/>
                </a:lnTo>
                <a:lnTo>
                  <a:pt x="4973" y="37"/>
                </a:lnTo>
                <a:lnTo>
                  <a:pt x="4982" y="32"/>
                </a:lnTo>
                <a:lnTo>
                  <a:pt x="4986" y="29"/>
                </a:lnTo>
                <a:lnTo>
                  <a:pt x="4990" y="25"/>
                </a:lnTo>
                <a:lnTo>
                  <a:pt x="4993" y="21"/>
                </a:lnTo>
                <a:lnTo>
                  <a:pt x="4995" y="17"/>
                </a:lnTo>
                <a:close/>
                <a:moveTo>
                  <a:pt x="7194" y="0"/>
                </a:moveTo>
                <a:lnTo>
                  <a:pt x="5258" y="0"/>
                </a:lnTo>
                <a:lnTo>
                  <a:pt x="5254" y="2"/>
                </a:lnTo>
                <a:lnTo>
                  <a:pt x="5247" y="4"/>
                </a:lnTo>
                <a:lnTo>
                  <a:pt x="5243" y="6"/>
                </a:lnTo>
                <a:lnTo>
                  <a:pt x="5239" y="7"/>
                </a:lnTo>
                <a:lnTo>
                  <a:pt x="5236" y="7"/>
                </a:lnTo>
                <a:lnTo>
                  <a:pt x="5233" y="6"/>
                </a:lnTo>
                <a:lnTo>
                  <a:pt x="5230" y="4"/>
                </a:lnTo>
                <a:lnTo>
                  <a:pt x="5227" y="0"/>
                </a:lnTo>
                <a:lnTo>
                  <a:pt x="5168" y="0"/>
                </a:lnTo>
                <a:lnTo>
                  <a:pt x="5154" y="2"/>
                </a:lnTo>
                <a:lnTo>
                  <a:pt x="5142" y="3"/>
                </a:lnTo>
                <a:lnTo>
                  <a:pt x="5130" y="3"/>
                </a:lnTo>
                <a:lnTo>
                  <a:pt x="5119" y="0"/>
                </a:lnTo>
                <a:lnTo>
                  <a:pt x="4975" y="0"/>
                </a:lnTo>
                <a:lnTo>
                  <a:pt x="4972" y="5"/>
                </a:lnTo>
                <a:lnTo>
                  <a:pt x="4967" y="9"/>
                </a:lnTo>
                <a:lnTo>
                  <a:pt x="4964" y="7"/>
                </a:lnTo>
                <a:lnTo>
                  <a:pt x="4961" y="5"/>
                </a:lnTo>
                <a:lnTo>
                  <a:pt x="4958" y="5"/>
                </a:lnTo>
                <a:lnTo>
                  <a:pt x="4954" y="5"/>
                </a:lnTo>
                <a:lnTo>
                  <a:pt x="4945" y="6"/>
                </a:lnTo>
                <a:lnTo>
                  <a:pt x="4936" y="8"/>
                </a:lnTo>
                <a:lnTo>
                  <a:pt x="4927" y="9"/>
                </a:lnTo>
                <a:lnTo>
                  <a:pt x="4918" y="10"/>
                </a:lnTo>
                <a:lnTo>
                  <a:pt x="4915" y="9"/>
                </a:lnTo>
                <a:lnTo>
                  <a:pt x="4912" y="7"/>
                </a:lnTo>
                <a:lnTo>
                  <a:pt x="4910" y="5"/>
                </a:lnTo>
                <a:lnTo>
                  <a:pt x="4908" y="1"/>
                </a:lnTo>
                <a:lnTo>
                  <a:pt x="4899" y="3"/>
                </a:lnTo>
                <a:lnTo>
                  <a:pt x="4892" y="6"/>
                </a:lnTo>
                <a:lnTo>
                  <a:pt x="4886" y="10"/>
                </a:lnTo>
                <a:lnTo>
                  <a:pt x="4879" y="14"/>
                </a:lnTo>
                <a:lnTo>
                  <a:pt x="4872" y="19"/>
                </a:lnTo>
                <a:lnTo>
                  <a:pt x="4866" y="24"/>
                </a:lnTo>
                <a:lnTo>
                  <a:pt x="4860" y="29"/>
                </a:lnTo>
                <a:lnTo>
                  <a:pt x="4853" y="32"/>
                </a:lnTo>
                <a:lnTo>
                  <a:pt x="4850" y="32"/>
                </a:lnTo>
                <a:lnTo>
                  <a:pt x="4847" y="32"/>
                </a:lnTo>
                <a:lnTo>
                  <a:pt x="4844" y="31"/>
                </a:lnTo>
                <a:lnTo>
                  <a:pt x="4841" y="30"/>
                </a:lnTo>
                <a:lnTo>
                  <a:pt x="4838" y="29"/>
                </a:lnTo>
                <a:lnTo>
                  <a:pt x="4835" y="30"/>
                </a:lnTo>
                <a:lnTo>
                  <a:pt x="4832" y="32"/>
                </a:lnTo>
                <a:lnTo>
                  <a:pt x="4828" y="36"/>
                </a:lnTo>
                <a:lnTo>
                  <a:pt x="4828" y="42"/>
                </a:lnTo>
                <a:lnTo>
                  <a:pt x="4831" y="48"/>
                </a:lnTo>
                <a:lnTo>
                  <a:pt x="4831" y="51"/>
                </a:lnTo>
                <a:lnTo>
                  <a:pt x="4831" y="54"/>
                </a:lnTo>
                <a:lnTo>
                  <a:pt x="4828" y="56"/>
                </a:lnTo>
                <a:lnTo>
                  <a:pt x="4825" y="59"/>
                </a:lnTo>
                <a:lnTo>
                  <a:pt x="4817" y="58"/>
                </a:lnTo>
                <a:lnTo>
                  <a:pt x="4809" y="58"/>
                </a:lnTo>
                <a:lnTo>
                  <a:pt x="4801" y="59"/>
                </a:lnTo>
                <a:lnTo>
                  <a:pt x="4794" y="60"/>
                </a:lnTo>
                <a:lnTo>
                  <a:pt x="4777" y="64"/>
                </a:lnTo>
                <a:lnTo>
                  <a:pt x="4762" y="69"/>
                </a:lnTo>
                <a:lnTo>
                  <a:pt x="4731" y="81"/>
                </a:lnTo>
                <a:lnTo>
                  <a:pt x="4701" y="93"/>
                </a:lnTo>
                <a:lnTo>
                  <a:pt x="4703" y="99"/>
                </a:lnTo>
                <a:lnTo>
                  <a:pt x="4705" y="106"/>
                </a:lnTo>
                <a:lnTo>
                  <a:pt x="4707" y="109"/>
                </a:lnTo>
                <a:lnTo>
                  <a:pt x="4708" y="111"/>
                </a:lnTo>
                <a:lnTo>
                  <a:pt x="4711" y="113"/>
                </a:lnTo>
                <a:lnTo>
                  <a:pt x="4714" y="114"/>
                </a:lnTo>
                <a:lnTo>
                  <a:pt x="4717" y="114"/>
                </a:lnTo>
                <a:lnTo>
                  <a:pt x="4721" y="114"/>
                </a:lnTo>
                <a:lnTo>
                  <a:pt x="4726" y="113"/>
                </a:lnTo>
                <a:lnTo>
                  <a:pt x="4731" y="111"/>
                </a:lnTo>
                <a:lnTo>
                  <a:pt x="4733" y="114"/>
                </a:lnTo>
                <a:lnTo>
                  <a:pt x="4735" y="116"/>
                </a:lnTo>
                <a:lnTo>
                  <a:pt x="4738" y="118"/>
                </a:lnTo>
                <a:lnTo>
                  <a:pt x="4741" y="119"/>
                </a:lnTo>
                <a:lnTo>
                  <a:pt x="4746" y="119"/>
                </a:lnTo>
                <a:lnTo>
                  <a:pt x="4752" y="118"/>
                </a:lnTo>
                <a:lnTo>
                  <a:pt x="4766" y="113"/>
                </a:lnTo>
                <a:lnTo>
                  <a:pt x="4779" y="108"/>
                </a:lnTo>
                <a:lnTo>
                  <a:pt x="4790" y="109"/>
                </a:lnTo>
                <a:lnTo>
                  <a:pt x="4800" y="109"/>
                </a:lnTo>
                <a:lnTo>
                  <a:pt x="4805" y="109"/>
                </a:lnTo>
                <a:lnTo>
                  <a:pt x="4809" y="110"/>
                </a:lnTo>
                <a:lnTo>
                  <a:pt x="4813" y="111"/>
                </a:lnTo>
                <a:lnTo>
                  <a:pt x="4817" y="114"/>
                </a:lnTo>
                <a:lnTo>
                  <a:pt x="4821" y="117"/>
                </a:lnTo>
                <a:lnTo>
                  <a:pt x="4822" y="121"/>
                </a:lnTo>
                <a:lnTo>
                  <a:pt x="4822" y="125"/>
                </a:lnTo>
                <a:lnTo>
                  <a:pt x="4820" y="131"/>
                </a:lnTo>
                <a:lnTo>
                  <a:pt x="4815" y="135"/>
                </a:lnTo>
                <a:lnTo>
                  <a:pt x="4810" y="140"/>
                </a:lnTo>
                <a:lnTo>
                  <a:pt x="4804" y="144"/>
                </a:lnTo>
                <a:lnTo>
                  <a:pt x="4797" y="148"/>
                </a:lnTo>
                <a:lnTo>
                  <a:pt x="4787" y="154"/>
                </a:lnTo>
                <a:lnTo>
                  <a:pt x="4776" y="160"/>
                </a:lnTo>
                <a:lnTo>
                  <a:pt x="4765" y="165"/>
                </a:lnTo>
                <a:lnTo>
                  <a:pt x="4754" y="170"/>
                </a:lnTo>
                <a:lnTo>
                  <a:pt x="4732" y="178"/>
                </a:lnTo>
                <a:lnTo>
                  <a:pt x="4711" y="185"/>
                </a:lnTo>
                <a:lnTo>
                  <a:pt x="4701" y="188"/>
                </a:lnTo>
                <a:lnTo>
                  <a:pt x="4689" y="190"/>
                </a:lnTo>
                <a:lnTo>
                  <a:pt x="4678" y="192"/>
                </a:lnTo>
                <a:lnTo>
                  <a:pt x="4667" y="194"/>
                </a:lnTo>
                <a:lnTo>
                  <a:pt x="4664" y="196"/>
                </a:lnTo>
                <a:lnTo>
                  <a:pt x="4660" y="198"/>
                </a:lnTo>
                <a:lnTo>
                  <a:pt x="4662" y="200"/>
                </a:lnTo>
                <a:lnTo>
                  <a:pt x="4663" y="203"/>
                </a:lnTo>
                <a:lnTo>
                  <a:pt x="4665" y="206"/>
                </a:lnTo>
                <a:lnTo>
                  <a:pt x="4666" y="210"/>
                </a:lnTo>
                <a:lnTo>
                  <a:pt x="4652" y="215"/>
                </a:lnTo>
                <a:lnTo>
                  <a:pt x="4637" y="220"/>
                </a:lnTo>
                <a:lnTo>
                  <a:pt x="4631" y="222"/>
                </a:lnTo>
                <a:lnTo>
                  <a:pt x="4625" y="221"/>
                </a:lnTo>
                <a:lnTo>
                  <a:pt x="4622" y="220"/>
                </a:lnTo>
                <a:lnTo>
                  <a:pt x="4620" y="219"/>
                </a:lnTo>
                <a:lnTo>
                  <a:pt x="4618" y="216"/>
                </a:lnTo>
                <a:lnTo>
                  <a:pt x="4616" y="213"/>
                </a:lnTo>
                <a:lnTo>
                  <a:pt x="4610" y="215"/>
                </a:lnTo>
                <a:lnTo>
                  <a:pt x="4605" y="218"/>
                </a:lnTo>
                <a:lnTo>
                  <a:pt x="4601" y="221"/>
                </a:lnTo>
                <a:lnTo>
                  <a:pt x="4598" y="225"/>
                </a:lnTo>
                <a:lnTo>
                  <a:pt x="4589" y="234"/>
                </a:lnTo>
                <a:lnTo>
                  <a:pt x="4579" y="244"/>
                </a:lnTo>
                <a:lnTo>
                  <a:pt x="4579" y="239"/>
                </a:lnTo>
                <a:lnTo>
                  <a:pt x="4577" y="236"/>
                </a:lnTo>
                <a:lnTo>
                  <a:pt x="4575" y="232"/>
                </a:lnTo>
                <a:lnTo>
                  <a:pt x="4572" y="230"/>
                </a:lnTo>
                <a:lnTo>
                  <a:pt x="4565" y="225"/>
                </a:lnTo>
                <a:lnTo>
                  <a:pt x="4557" y="221"/>
                </a:lnTo>
                <a:lnTo>
                  <a:pt x="4548" y="217"/>
                </a:lnTo>
                <a:lnTo>
                  <a:pt x="4541" y="212"/>
                </a:lnTo>
                <a:lnTo>
                  <a:pt x="4538" y="210"/>
                </a:lnTo>
                <a:lnTo>
                  <a:pt x="4536" y="206"/>
                </a:lnTo>
                <a:lnTo>
                  <a:pt x="4535" y="203"/>
                </a:lnTo>
                <a:lnTo>
                  <a:pt x="4535" y="198"/>
                </a:lnTo>
                <a:lnTo>
                  <a:pt x="4521" y="204"/>
                </a:lnTo>
                <a:lnTo>
                  <a:pt x="4508" y="207"/>
                </a:lnTo>
                <a:lnTo>
                  <a:pt x="4495" y="209"/>
                </a:lnTo>
                <a:lnTo>
                  <a:pt x="4485" y="209"/>
                </a:lnTo>
                <a:lnTo>
                  <a:pt x="4476" y="207"/>
                </a:lnTo>
                <a:lnTo>
                  <a:pt x="4468" y="205"/>
                </a:lnTo>
                <a:lnTo>
                  <a:pt x="4462" y="201"/>
                </a:lnTo>
                <a:lnTo>
                  <a:pt x="4455" y="196"/>
                </a:lnTo>
                <a:lnTo>
                  <a:pt x="4454" y="191"/>
                </a:lnTo>
                <a:lnTo>
                  <a:pt x="4455" y="188"/>
                </a:lnTo>
                <a:lnTo>
                  <a:pt x="4456" y="185"/>
                </a:lnTo>
                <a:lnTo>
                  <a:pt x="4459" y="183"/>
                </a:lnTo>
                <a:lnTo>
                  <a:pt x="4464" y="179"/>
                </a:lnTo>
                <a:lnTo>
                  <a:pt x="4471" y="176"/>
                </a:lnTo>
                <a:lnTo>
                  <a:pt x="4478" y="173"/>
                </a:lnTo>
                <a:lnTo>
                  <a:pt x="4484" y="170"/>
                </a:lnTo>
                <a:lnTo>
                  <a:pt x="4487" y="169"/>
                </a:lnTo>
                <a:lnTo>
                  <a:pt x="4490" y="167"/>
                </a:lnTo>
                <a:lnTo>
                  <a:pt x="4492" y="165"/>
                </a:lnTo>
                <a:lnTo>
                  <a:pt x="4493" y="162"/>
                </a:lnTo>
                <a:lnTo>
                  <a:pt x="4492" y="151"/>
                </a:lnTo>
                <a:lnTo>
                  <a:pt x="4492" y="140"/>
                </a:lnTo>
                <a:lnTo>
                  <a:pt x="4492" y="137"/>
                </a:lnTo>
                <a:lnTo>
                  <a:pt x="4490" y="135"/>
                </a:lnTo>
                <a:lnTo>
                  <a:pt x="4488" y="133"/>
                </a:lnTo>
                <a:lnTo>
                  <a:pt x="4485" y="132"/>
                </a:lnTo>
                <a:lnTo>
                  <a:pt x="4481" y="131"/>
                </a:lnTo>
                <a:lnTo>
                  <a:pt x="4476" y="131"/>
                </a:lnTo>
                <a:lnTo>
                  <a:pt x="4470" y="132"/>
                </a:lnTo>
                <a:lnTo>
                  <a:pt x="4462" y="134"/>
                </a:lnTo>
                <a:lnTo>
                  <a:pt x="4415" y="151"/>
                </a:lnTo>
                <a:lnTo>
                  <a:pt x="4404" y="154"/>
                </a:lnTo>
                <a:lnTo>
                  <a:pt x="4393" y="158"/>
                </a:lnTo>
                <a:lnTo>
                  <a:pt x="4381" y="162"/>
                </a:lnTo>
                <a:lnTo>
                  <a:pt x="4368" y="167"/>
                </a:lnTo>
                <a:lnTo>
                  <a:pt x="4372" y="181"/>
                </a:lnTo>
                <a:lnTo>
                  <a:pt x="4376" y="194"/>
                </a:lnTo>
                <a:lnTo>
                  <a:pt x="4372" y="203"/>
                </a:lnTo>
                <a:lnTo>
                  <a:pt x="4368" y="211"/>
                </a:lnTo>
                <a:lnTo>
                  <a:pt x="4364" y="220"/>
                </a:lnTo>
                <a:lnTo>
                  <a:pt x="4359" y="229"/>
                </a:lnTo>
                <a:lnTo>
                  <a:pt x="4372" y="226"/>
                </a:lnTo>
                <a:lnTo>
                  <a:pt x="4380" y="226"/>
                </a:lnTo>
                <a:lnTo>
                  <a:pt x="4383" y="226"/>
                </a:lnTo>
                <a:lnTo>
                  <a:pt x="4385" y="227"/>
                </a:lnTo>
                <a:lnTo>
                  <a:pt x="4386" y="229"/>
                </a:lnTo>
                <a:lnTo>
                  <a:pt x="4388" y="230"/>
                </a:lnTo>
                <a:lnTo>
                  <a:pt x="4390" y="239"/>
                </a:lnTo>
                <a:lnTo>
                  <a:pt x="4393" y="247"/>
                </a:lnTo>
                <a:lnTo>
                  <a:pt x="4394" y="252"/>
                </a:lnTo>
                <a:lnTo>
                  <a:pt x="4393" y="255"/>
                </a:lnTo>
                <a:lnTo>
                  <a:pt x="4391" y="259"/>
                </a:lnTo>
                <a:lnTo>
                  <a:pt x="4388" y="261"/>
                </a:lnTo>
                <a:lnTo>
                  <a:pt x="4380" y="266"/>
                </a:lnTo>
                <a:lnTo>
                  <a:pt x="4368" y="271"/>
                </a:lnTo>
                <a:lnTo>
                  <a:pt x="4345" y="278"/>
                </a:lnTo>
                <a:lnTo>
                  <a:pt x="4323" y="286"/>
                </a:lnTo>
                <a:lnTo>
                  <a:pt x="4312" y="290"/>
                </a:lnTo>
                <a:lnTo>
                  <a:pt x="4303" y="296"/>
                </a:lnTo>
                <a:lnTo>
                  <a:pt x="4299" y="299"/>
                </a:lnTo>
                <a:lnTo>
                  <a:pt x="4295" y="304"/>
                </a:lnTo>
                <a:lnTo>
                  <a:pt x="4292" y="308"/>
                </a:lnTo>
                <a:lnTo>
                  <a:pt x="4289" y="312"/>
                </a:lnTo>
                <a:lnTo>
                  <a:pt x="4283" y="311"/>
                </a:lnTo>
                <a:lnTo>
                  <a:pt x="4273" y="309"/>
                </a:lnTo>
                <a:lnTo>
                  <a:pt x="4263" y="310"/>
                </a:lnTo>
                <a:lnTo>
                  <a:pt x="4248" y="311"/>
                </a:lnTo>
                <a:lnTo>
                  <a:pt x="4246" y="304"/>
                </a:lnTo>
                <a:lnTo>
                  <a:pt x="4244" y="296"/>
                </a:lnTo>
                <a:lnTo>
                  <a:pt x="4240" y="284"/>
                </a:lnTo>
                <a:lnTo>
                  <a:pt x="4236" y="270"/>
                </a:lnTo>
                <a:lnTo>
                  <a:pt x="4214" y="276"/>
                </a:lnTo>
                <a:lnTo>
                  <a:pt x="4195" y="282"/>
                </a:lnTo>
                <a:lnTo>
                  <a:pt x="4177" y="288"/>
                </a:lnTo>
                <a:lnTo>
                  <a:pt x="4159" y="293"/>
                </a:lnTo>
                <a:lnTo>
                  <a:pt x="4148" y="305"/>
                </a:lnTo>
                <a:lnTo>
                  <a:pt x="4137" y="315"/>
                </a:lnTo>
                <a:lnTo>
                  <a:pt x="4135" y="321"/>
                </a:lnTo>
                <a:lnTo>
                  <a:pt x="4132" y="326"/>
                </a:lnTo>
                <a:lnTo>
                  <a:pt x="4128" y="330"/>
                </a:lnTo>
                <a:lnTo>
                  <a:pt x="4125" y="333"/>
                </a:lnTo>
                <a:lnTo>
                  <a:pt x="4121" y="335"/>
                </a:lnTo>
                <a:lnTo>
                  <a:pt x="4116" y="337"/>
                </a:lnTo>
                <a:lnTo>
                  <a:pt x="4112" y="338"/>
                </a:lnTo>
                <a:lnTo>
                  <a:pt x="4107" y="338"/>
                </a:lnTo>
                <a:lnTo>
                  <a:pt x="4087" y="337"/>
                </a:lnTo>
                <a:lnTo>
                  <a:pt x="4066" y="338"/>
                </a:lnTo>
                <a:lnTo>
                  <a:pt x="4059" y="345"/>
                </a:lnTo>
                <a:lnTo>
                  <a:pt x="4050" y="351"/>
                </a:lnTo>
                <a:lnTo>
                  <a:pt x="4046" y="354"/>
                </a:lnTo>
                <a:lnTo>
                  <a:pt x="4040" y="356"/>
                </a:lnTo>
                <a:lnTo>
                  <a:pt x="4033" y="359"/>
                </a:lnTo>
                <a:lnTo>
                  <a:pt x="4026" y="361"/>
                </a:lnTo>
                <a:lnTo>
                  <a:pt x="4016" y="360"/>
                </a:lnTo>
                <a:lnTo>
                  <a:pt x="4005" y="359"/>
                </a:lnTo>
                <a:lnTo>
                  <a:pt x="4004" y="351"/>
                </a:lnTo>
                <a:lnTo>
                  <a:pt x="4002" y="345"/>
                </a:lnTo>
                <a:lnTo>
                  <a:pt x="4007" y="340"/>
                </a:lnTo>
                <a:lnTo>
                  <a:pt x="4013" y="337"/>
                </a:lnTo>
                <a:lnTo>
                  <a:pt x="4019" y="334"/>
                </a:lnTo>
                <a:lnTo>
                  <a:pt x="4025" y="331"/>
                </a:lnTo>
                <a:lnTo>
                  <a:pt x="4040" y="327"/>
                </a:lnTo>
                <a:lnTo>
                  <a:pt x="4054" y="324"/>
                </a:lnTo>
                <a:lnTo>
                  <a:pt x="4068" y="321"/>
                </a:lnTo>
                <a:lnTo>
                  <a:pt x="4082" y="316"/>
                </a:lnTo>
                <a:lnTo>
                  <a:pt x="4089" y="314"/>
                </a:lnTo>
                <a:lnTo>
                  <a:pt x="4095" y="311"/>
                </a:lnTo>
                <a:lnTo>
                  <a:pt x="4100" y="307"/>
                </a:lnTo>
                <a:lnTo>
                  <a:pt x="4105" y="302"/>
                </a:lnTo>
                <a:lnTo>
                  <a:pt x="4097" y="300"/>
                </a:lnTo>
                <a:lnTo>
                  <a:pt x="4086" y="298"/>
                </a:lnTo>
                <a:lnTo>
                  <a:pt x="4080" y="297"/>
                </a:lnTo>
                <a:lnTo>
                  <a:pt x="4077" y="295"/>
                </a:lnTo>
                <a:lnTo>
                  <a:pt x="4075" y="294"/>
                </a:lnTo>
                <a:lnTo>
                  <a:pt x="4074" y="293"/>
                </a:lnTo>
                <a:lnTo>
                  <a:pt x="4073" y="291"/>
                </a:lnTo>
                <a:lnTo>
                  <a:pt x="4073" y="289"/>
                </a:lnTo>
                <a:lnTo>
                  <a:pt x="4060" y="292"/>
                </a:lnTo>
                <a:lnTo>
                  <a:pt x="4047" y="296"/>
                </a:lnTo>
                <a:lnTo>
                  <a:pt x="4032" y="296"/>
                </a:lnTo>
                <a:lnTo>
                  <a:pt x="4019" y="296"/>
                </a:lnTo>
                <a:lnTo>
                  <a:pt x="4005" y="297"/>
                </a:lnTo>
                <a:lnTo>
                  <a:pt x="3991" y="297"/>
                </a:lnTo>
                <a:lnTo>
                  <a:pt x="3992" y="300"/>
                </a:lnTo>
                <a:lnTo>
                  <a:pt x="3992" y="302"/>
                </a:lnTo>
                <a:lnTo>
                  <a:pt x="3991" y="306"/>
                </a:lnTo>
                <a:lnTo>
                  <a:pt x="3988" y="309"/>
                </a:lnTo>
                <a:lnTo>
                  <a:pt x="3985" y="311"/>
                </a:lnTo>
                <a:lnTo>
                  <a:pt x="3982" y="313"/>
                </a:lnTo>
                <a:lnTo>
                  <a:pt x="3979" y="315"/>
                </a:lnTo>
                <a:lnTo>
                  <a:pt x="3975" y="316"/>
                </a:lnTo>
                <a:lnTo>
                  <a:pt x="3962" y="318"/>
                </a:lnTo>
                <a:lnTo>
                  <a:pt x="3950" y="321"/>
                </a:lnTo>
                <a:lnTo>
                  <a:pt x="3938" y="326"/>
                </a:lnTo>
                <a:lnTo>
                  <a:pt x="3928" y="331"/>
                </a:lnTo>
                <a:lnTo>
                  <a:pt x="3908" y="341"/>
                </a:lnTo>
                <a:lnTo>
                  <a:pt x="3887" y="352"/>
                </a:lnTo>
                <a:lnTo>
                  <a:pt x="3884" y="359"/>
                </a:lnTo>
                <a:lnTo>
                  <a:pt x="3881" y="364"/>
                </a:lnTo>
                <a:lnTo>
                  <a:pt x="3877" y="369"/>
                </a:lnTo>
                <a:lnTo>
                  <a:pt x="3873" y="374"/>
                </a:lnTo>
                <a:lnTo>
                  <a:pt x="3868" y="378"/>
                </a:lnTo>
                <a:lnTo>
                  <a:pt x="3863" y="382"/>
                </a:lnTo>
                <a:lnTo>
                  <a:pt x="3857" y="385"/>
                </a:lnTo>
                <a:lnTo>
                  <a:pt x="3851" y="388"/>
                </a:lnTo>
                <a:lnTo>
                  <a:pt x="3836" y="393"/>
                </a:lnTo>
                <a:lnTo>
                  <a:pt x="3820" y="397"/>
                </a:lnTo>
                <a:lnTo>
                  <a:pt x="3802" y="400"/>
                </a:lnTo>
                <a:lnTo>
                  <a:pt x="3782" y="401"/>
                </a:lnTo>
                <a:lnTo>
                  <a:pt x="3780" y="396"/>
                </a:lnTo>
                <a:lnTo>
                  <a:pt x="3778" y="392"/>
                </a:lnTo>
                <a:lnTo>
                  <a:pt x="3777" y="389"/>
                </a:lnTo>
                <a:lnTo>
                  <a:pt x="3778" y="385"/>
                </a:lnTo>
                <a:lnTo>
                  <a:pt x="3780" y="381"/>
                </a:lnTo>
                <a:lnTo>
                  <a:pt x="3785" y="378"/>
                </a:lnTo>
                <a:lnTo>
                  <a:pt x="3792" y="375"/>
                </a:lnTo>
                <a:lnTo>
                  <a:pt x="3804" y="372"/>
                </a:lnTo>
                <a:lnTo>
                  <a:pt x="3800" y="359"/>
                </a:lnTo>
                <a:lnTo>
                  <a:pt x="3798" y="344"/>
                </a:lnTo>
                <a:lnTo>
                  <a:pt x="3790" y="347"/>
                </a:lnTo>
                <a:lnTo>
                  <a:pt x="3783" y="350"/>
                </a:lnTo>
                <a:lnTo>
                  <a:pt x="3777" y="353"/>
                </a:lnTo>
                <a:lnTo>
                  <a:pt x="3771" y="357"/>
                </a:lnTo>
                <a:lnTo>
                  <a:pt x="3760" y="366"/>
                </a:lnTo>
                <a:lnTo>
                  <a:pt x="3748" y="374"/>
                </a:lnTo>
                <a:lnTo>
                  <a:pt x="3738" y="381"/>
                </a:lnTo>
                <a:lnTo>
                  <a:pt x="3725" y="388"/>
                </a:lnTo>
                <a:lnTo>
                  <a:pt x="3718" y="392"/>
                </a:lnTo>
                <a:lnTo>
                  <a:pt x="3711" y="394"/>
                </a:lnTo>
                <a:lnTo>
                  <a:pt x="3701" y="397"/>
                </a:lnTo>
                <a:lnTo>
                  <a:pt x="3692" y="399"/>
                </a:lnTo>
                <a:lnTo>
                  <a:pt x="3691" y="401"/>
                </a:lnTo>
                <a:lnTo>
                  <a:pt x="3689" y="405"/>
                </a:lnTo>
                <a:lnTo>
                  <a:pt x="3689" y="408"/>
                </a:lnTo>
                <a:lnTo>
                  <a:pt x="3689" y="410"/>
                </a:lnTo>
                <a:lnTo>
                  <a:pt x="3691" y="414"/>
                </a:lnTo>
                <a:lnTo>
                  <a:pt x="3693" y="415"/>
                </a:lnTo>
                <a:lnTo>
                  <a:pt x="3699" y="418"/>
                </a:lnTo>
                <a:lnTo>
                  <a:pt x="3707" y="420"/>
                </a:lnTo>
                <a:lnTo>
                  <a:pt x="3714" y="422"/>
                </a:lnTo>
                <a:lnTo>
                  <a:pt x="3718" y="424"/>
                </a:lnTo>
                <a:lnTo>
                  <a:pt x="3722" y="426"/>
                </a:lnTo>
                <a:lnTo>
                  <a:pt x="3724" y="428"/>
                </a:lnTo>
                <a:lnTo>
                  <a:pt x="3724" y="431"/>
                </a:lnTo>
                <a:lnTo>
                  <a:pt x="3724" y="434"/>
                </a:lnTo>
                <a:lnTo>
                  <a:pt x="3723" y="438"/>
                </a:lnTo>
                <a:lnTo>
                  <a:pt x="3720" y="442"/>
                </a:lnTo>
                <a:lnTo>
                  <a:pt x="3715" y="445"/>
                </a:lnTo>
                <a:lnTo>
                  <a:pt x="3708" y="448"/>
                </a:lnTo>
                <a:lnTo>
                  <a:pt x="3701" y="449"/>
                </a:lnTo>
                <a:lnTo>
                  <a:pt x="3695" y="451"/>
                </a:lnTo>
                <a:lnTo>
                  <a:pt x="3681" y="453"/>
                </a:lnTo>
                <a:lnTo>
                  <a:pt x="3667" y="456"/>
                </a:lnTo>
                <a:lnTo>
                  <a:pt x="3670" y="470"/>
                </a:lnTo>
                <a:lnTo>
                  <a:pt x="3669" y="473"/>
                </a:lnTo>
                <a:lnTo>
                  <a:pt x="3669" y="476"/>
                </a:lnTo>
                <a:lnTo>
                  <a:pt x="3667" y="479"/>
                </a:lnTo>
                <a:lnTo>
                  <a:pt x="3666" y="481"/>
                </a:lnTo>
                <a:lnTo>
                  <a:pt x="3660" y="485"/>
                </a:lnTo>
                <a:lnTo>
                  <a:pt x="3654" y="487"/>
                </a:lnTo>
                <a:lnTo>
                  <a:pt x="3647" y="489"/>
                </a:lnTo>
                <a:lnTo>
                  <a:pt x="3640" y="490"/>
                </a:lnTo>
                <a:lnTo>
                  <a:pt x="3632" y="490"/>
                </a:lnTo>
                <a:lnTo>
                  <a:pt x="3626" y="489"/>
                </a:lnTo>
                <a:lnTo>
                  <a:pt x="3612" y="486"/>
                </a:lnTo>
                <a:lnTo>
                  <a:pt x="3599" y="483"/>
                </a:lnTo>
                <a:lnTo>
                  <a:pt x="3594" y="480"/>
                </a:lnTo>
                <a:lnTo>
                  <a:pt x="3589" y="477"/>
                </a:lnTo>
                <a:lnTo>
                  <a:pt x="3586" y="474"/>
                </a:lnTo>
                <a:lnTo>
                  <a:pt x="3585" y="468"/>
                </a:lnTo>
                <a:lnTo>
                  <a:pt x="3564" y="472"/>
                </a:lnTo>
                <a:lnTo>
                  <a:pt x="3545" y="474"/>
                </a:lnTo>
                <a:lnTo>
                  <a:pt x="3525" y="477"/>
                </a:lnTo>
                <a:lnTo>
                  <a:pt x="3505" y="480"/>
                </a:lnTo>
                <a:lnTo>
                  <a:pt x="3491" y="478"/>
                </a:lnTo>
                <a:lnTo>
                  <a:pt x="3478" y="476"/>
                </a:lnTo>
                <a:lnTo>
                  <a:pt x="3464" y="475"/>
                </a:lnTo>
                <a:lnTo>
                  <a:pt x="3450" y="473"/>
                </a:lnTo>
                <a:lnTo>
                  <a:pt x="3450" y="476"/>
                </a:lnTo>
                <a:lnTo>
                  <a:pt x="3450" y="479"/>
                </a:lnTo>
                <a:lnTo>
                  <a:pt x="3448" y="482"/>
                </a:lnTo>
                <a:lnTo>
                  <a:pt x="3445" y="484"/>
                </a:lnTo>
                <a:lnTo>
                  <a:pt x="3442" y="486"/>
                </a:lnTo>
                <a:lnTo>
                  <a:pt x="3437" y="488"/>
                </a:lnTo>
                <a:lnTo>
                  <a:pt x="3432" y="489"/>
                </a:lnTo>
                <a:lnTo>
                  <a:pt x="3425" y="490"/>
                </a:lnTo>
                <a:lnTo>
                  <a:pt x="3409" y="493"/>
                </a:lnTo>
                <a:lnTo>
                  <a:pt x="3392" y="495"/>
                </a:lnTo>
                <a:lnTo>
                  <a:pt x="3385" y="497"/>
                </a:lnTo>
                <a:lnTo>
                  <a:pt x="3378" y="500"/>
                </a:lnTo>
                <a:lnTo>
                  <a:pt x="3376" y="502"/>
                </a:lnTo>
                <a:lnTo>
                  <a:pt x="3374" y="504"/>
                </a:lnTo>
                <a:lnTo>
                  <a:pt x="3373" y="507"/>
                </a:lnTo>
                <a:lnTo>
                  <a:pt x="3373" y="511"/>
                </a:lnTo>
                <a:lnTo>
                  <a:pt x="3361" y="520"/>
                </a:lnTo>
                <a:lnTo>
                  <a:pt x="3348" y="529"/>
                </a:lnTo>
                <a:lnTo>
                  <a:pt x="3338" y="529"/>
                </a:lnTo>
                <a:lnTo>
                  <a:pt x="3328" y="528"/>
                </a:lnTo>
                <a:lnTo>
                  <a:pt x="3318" y="526"/>
                </a:lnTo>
                <a:lnTo>
                  <a:pt x="3309" y="523"/>
                </a:lnTo>
                <a:lnTo>
                  <a:pt x="3300" y="521"/>
                </a:lnTo>
                <a:lnTo>
                  <a:pt x="3290" y="520"/>
                </a:lnTo>
                <a:lnTo>
                  <a:pt x="3279" y="520"/>
                </a:lnTo>
                <a:lnTo>
                  <a:pt x="3267" y="523"/>
                </a:lnTo>
                <a:lnTo>
                  <a:pt x="3267" y="519"/>
                </a:lnTo>
                <a:lnTo>
                  <a:pt x="3268" y="516"/>
                </a:lnTo>
                <a:lnTo>
                  <a:pt x="3270" y="514"/>
                </a:lnTo>
                <a:lnTo>
                  <a:pt x="3272" y="512"/>
                </a:lnTo>
                <a:lnTo>
                  <a:pt x="3276" y="510"/>
                </a:lnTo>
                <a:lnTo>
                  <a:pt x="3280" y="508"/>
                </a:lnTo>
                <a:lnTo>
                  <a:pt x="3285" y="507"/>
                </a:lnTo>
                <a:lnTo>
                  <a:pt x="3293" y="507"/>
                </a:lnTo>
                <a:lnTo>
                  <a:pt x="3295" y="501"/>
                </a:lnTo>
                <a:lnTo>
                  <a:pt x="3299" y="496"/>
                </a:lnTo>
                <a:lnTo>
                  <a:pt x="3304" y="491"/>
                </a:lnTo>
                <a:lnTo>
                  <a:pt x="3310" y="485"/>
                </a:lnTo>
                <a:lnTo>
                  <a:pt x="3314" y="480"/>
                </a:lnTo>
                <a:lnTo>
                  <a:pt x="3317" y="474"/>
                </a:lnTo>
                <a:lnTo>
                  <a:pt x="3318" y="472"/>
                </a:lnTo>
                <a:lnTo>
                  <a:pt x="3318" y="468"/>
                </a:lnTo>
                <a:lnTo>
                  <a:pt x="3316" y="465"/>
                </a:lnTo>
                <a:lnTo>
                  <a:pt x="3314" y="462"/>
                </a:lnTo>
                <a:lnTo>
                  <a:pt x="3308" y="462"/>
                </a:lnTo>
                <a:lnTo>
                  <a:pt x="3303" y="462"/>
                </a:lnTo>
                <a:lnTo>
                  <a:pt x="3298" y="462"/>
                </a:lnTo>
                <a:lnTo>
                  <a:pt x="3294" y="461"/>
                </a:lnTo>
                <a:lnTo>
                  <a:pt x="3291" y="459"/>
                </a:lnTo>
                <a:lnTo>
                  <a:pt x="3288" y="457"/>
                </a:lnTo>
                <a:lnTo>
                  <a:pt x="3287" y="454"/>
                </a:lnTo>
                <a:lnTo>
                  <a:pt x="3286" y="451"/>
                </a:lnTo>
                <a:lnTo>
                  <a:pt x="3265" y="446"/>
                </a:lnTo>
                <a:lnTo>
                  <a:pt x="3244" y="442"/>
                </a:lnTo>
                <a:lnTo>
                  <a:pt x="3223" y="438"/>
                </a:lnTo>
                <a:lnTo>
                  <a:pt x="3202" y="433"/>
                </a:lnTo>
                <a:lnTo>
                  <a:pt x="3196" y="432"/>
                </a:lnTo>
                <a:lnTo>
                  <a:pt x="3191" y="431"/>
                </a:lnTo>
                <a:lnTo>
                  <a:pt x="3188" y="432"/>
                </a:lnTo>
                <a:lnTo>
                  <a:pt x="3186" y="434"/>
                </a:lnTo>
                <a:lnTo>
                  <a:pt x="3182" y="439"/>
                </a:lnTo>
                <a:lnTo>
                  <a:pt x="3181" y="443"/>
                </a:lnTo>
                <a:lnTo>
                  <a:pt x="3180" y="447"/>
                </a:lnTo>
                <a:lnTo>
                  <a:pt x="3181" y="450"/>
                </a:lnTo>
                <a:lnTo>
                  <a:pt x="3183" y="452"/>
                </a:lnTo>
                <a:lnTo>
                  <a:pt x="3186" y="454"/>
                </a:lnTo>
                <a:lnTo>
                  <a:pt x="3190" y="455"/>
                </a:lnTo>
                <a:lnTo>
                  <a:pt x="3194" y="455"/>
                </a:lnTo>
                <a:lnTo>
                  <a:pt x="3205" y="456"/>
                </a:lnTo>
                <a:lnTo>
                  <a:pt x="3215" y="457"/>
                </a:lnTo>
                <a:lnTo>
                  <a:pt x="3225" y="458"/>
                </a:lnTo>
                <a:lnTo>
                  <a:pt x="3232" y="460"/>
                </a:lnTo>
                <a:lnTo>
                  <a:pt x="3235" y="471"/>
                </a:lnTo>
                <a:lnTo>
                  <a:pt x="3238" y="480"/>
                </a:lnTo>
                <a:lnTo>
                  <a:pt x="3238" y="484"/>
                </a:lnTo>
                <a:lnTo>
                  <a:pt x="3236" y="488"/>
                </a:lnTo>
                <a:lnTo>
                  <a:pt x="3232" y="492"/>
                </a:lnTo>
                <a:lnTo>
                  <a:pt x="3225" y="496"/>
                </a:lnTo>
                <a:lnTo>
                  <a:pt x="3216" y="499"/>
                </a:lnTo>
                <a:lnTo>
                  <a:pt x="3208" y="501"/>
                </a:lnTo>
                <a:lnTo>
                  <a:pt x="3201" y="502"/>
                </a:lnTo>
                <a:lnTo>
                  <a:pt x="3192" y="503"/>
                </a:lnTo>
                <a:lnTo>
                  <a:pt x="3178" y="501"/>
                </a:lnTo>
                <a:lnTo>
                  <a:pt x="3164" y="498"/>
                </a:lnTo>
                <a:lnTo>
                  <a:pt x="3151" y="495"/>
                </a:lnTo>
                <a:lnTo>
                  <a:pt x="3136" y="492"/>
                </a:lnTo>
                <a:lnTo>
                  <a:pt x="3129" y="492"/>
                </a:lnTo>
                <a:lnTo>
                  <a:pt x="3122" y="492"/>
                </a:lnTo>
                <a:lnTo>
                  <a:pt x="3114" y="492"/>
                </a:lnTo>
                <a:lnTo>
                  <a:pt x="3106" y="494"/>
                </a:lnTo>
                <a:lnTo>
                  <a:pt x="3107" y="506"/>
                </a:lnTo>
                <a:lnTo>
                  <a:pt x="3108" y="517"/>
                </a:lnTo>
                <a:lnTo>
                  <a:pt x="3092" y="521"/>
                </a:lnTo>
                <a:lnTo>
                  <a:pt x="3079" y="525"/>
                </a:lnTo>
                <a:lnTo>
                  <a:pt x="3068" y="528"/>
                </a:lnTo>
                <a:lnTo>
                  <a:pt x="3057" y="531"/>
                </a:lnTo>
                <a:lnTo>
                  <a:pt x="3067" y="538"/>
                </a:lnTo>
                <a:lnTo>
                  <a:pt x="3078" y="545"/>
                </a:lnTo>
                <a:lnTo>
                  <a:pt x="3080" y="547"/>
                </a:lnTo>
                <a:lnTo>
                  <a:pt x="3082" y="549"/>
                </a:lnTo>
                <a:lnTo>
                  <a:pt x="3082" y="552"/>
                </a:lnTo>
                <a:lnTo>
                  <a:pt x="3083" y="554"/>
                </a:lnTo>
                <a:lnTo>
                  <a:pt x="3082" y="557"/>
                </a:lnTo>
                <a:lnTo>
                  <a:pt x="3080" y="560"/>
                </a:lnTo>
                <a:lnTo>
                  <a:pt x="3077" y="563"/>
                </a:lnTo>
                <a:lnTo>
                  <a:pt x="3073" y="567"/>
                </a:lnTo>
                <a:lnTo>
                  <a:pt x="3064" y="568"/>
                </a:lnTo>
                <a:lnTo>
                  <a:pt x="3054" y="569"/>
                </a:lnTo>
                <a:lnTo>
                  <a:pt x="3043" y="569"/>
                </a:lnTo>
                <a:lnTo>
                  <a:pt x="3031" y="570"/>
                </a:lnTo>
                <a:lnTo>
                  <a:pt x="3031" y="552"/>
                </a:lnTo>
                <a:lnTo>
                  <a:pt x="3029" y="534"/>
                </a:lnTo>
                <a:lnTo>
                  <a:pt x="3027" y="530"/>
                </a:lnTo>
                <a:lnTo>
                  <a:pt x="3026" y="526"/>
                </a:lnTo>
                <a:lnTo>
                  <a:pt x="3023" y="521"/>
                </a:lnTo>
                <a:lnTo>
                  <a:pt x="3021" y="517"/>
                </a:lnTo>
                <a:lnTo>
                  <a:pt x="3017" y="513"/>
                </a:lnTo>
                <a:lnTo>
                  <a:pt x="3013" y="509"/>
                </a:lnTo>
                <a:lnTo>
                  <a:pt x="3006" y="505"/>
                </a:lnTo>
                <a:lnTo>
                  <a:pt x="3000" y="502"/>
                </a:lnTo>
                <a:lnTo>
                  <a:pt x="3000" y="499"/>
                </a:lnTo>
                <a:lnTo>
                  <a:pt x="3001" y="495"/>
                </a:lnTo>
                <a:lnTo>
                  <a:pt x="3003" y="493"/>
                </a:lnTo>
                <a:lnTo>
                  <a:pt x="3006" y="490"/>
                </a:lnTo>
                <a:lnTo>
                  <a:pt x="3001" y="488"/>
                </a:lnTo>
                <a:lnTo>
                  <a:pt x="2994" y="488"/>
                </a:lnTo>
                <a:lnTo>
                  <a:pt x="2987" y="487"/>
                </a:lnTo>
                <a:lnTo>
                  <a:pt x="2981" y="489"/>
                </a:lnTo>
                <a:lnTo>
                  <a:pt x="2974" y="490"/>
                </a:lnTo>
                <a:lnTo>
                  <a:pt x="2961" y="490"/>
                </a:lnTo>
                <a:lnTo>
                  <a:pt x="2948" y="491"/>
                </a:lnTo>
                <a:lnTo>
                  <a:pt x="2937" y="491"/>
                </a:lnTo>
                <a:lnTo>
                  <a:pt x="2925" y="492"/>
                </a:lnTo>
                <a:lnTo>
                  <a:pt x="2911" y="492"/>
                </a:lnTo>
                <a:lnTo>
                  <a:pt x="2896" y="492"/>
                </a:lnTo>
                <a:lnTo>
                  <a:pt x="2895" y="477"/>
                </a:lnTo>
                <a:lnTo>
                  <a:pt x="2895" y="464"/>
                </a:lnTo>
                <a:lnTo>
                  <a:pt x="2882" y="468"/>
                </a:lnTo>
                <a:lnTo>
                  <a:pt x="2870" y="472"/>
                </a:lnTo>
                <a:lnTo>
                  <a:pt x="2856" y="476"/>
                </a:lnTo>
                <a:lnTo>
                  <a:pt x="2844" y="480"/>
                </a:lnTo>
                <a:lnTo>
                  <a:pt x="2843" y="482"/>
                </a:lnTo>
                <a:lnTo>
                  <a:pt x="2844" y="484"/>
                </a:lnTo>
                <a:lnTo>
                  <a:pt x="2844" y="486"/>
                </a:lnTo>
                <a:lnTo>
                  <a:pt x="2845" y="487"/>
                </a:lnTo>
                <a:lnTo>
                  <a:pt x="2849" y="490"/>
                </a:lnTo>
                <a:lnTo>
                  <a:pt x="2853" y="492"/>
                </a:lnTo>
                <a:lnTo>
                  <a:pt x="2862" y="496"/>
                </a:lnTo>
                <a:lnTo>
                  <a:pt x="2870" y="501"/>
                </a:lnTo>
                <a:lnTo>
                  <a:pt x="2865" y="504"/>
                </a:lnTo>
                <a:lnTo>
                  <a:pt x="2860" y="506"/>
                </a:lnTo>
                <a:lnTo>
                  <a:pt x="2854" y="507"/>
                </a:lnTo>
                <a:lnTo>
                  <a:pt x="2849" y="508"/>
                </a:lnTo>
                <a:lnTo>
                  <a:pt x="2837" y="509"/>
                </a:lnTo>
                <a:lnTo>
                  <a:pt x="2825" y="508"/>
                </a:lnTo>
                <a:lnTo>
                  <a:pt x="2816" y="508"/>
                </a:lnTo>
                <a:lnTo>
                  <a:pt x="2810" y="509"/>
                </a:lnTo>
                <a:lnTo>
                  <a:pt x="2804" y="511"/>
                </a:lnTo>
                <a:lnTo>
                  <a:pt x="2798" y="514"/>
                </a:lnTo>
                <a:lnTo>
                  <a:pt x="2792" y="517"/>
                </a:lnTo>
                <a:lnTo>
                  <a:pt x="2785" y="519"/>
                </a:lnTo>
                <a:lnTo>
                  <a:pt x="2777" y="521"/>
                </a:lnTo>
                <a:lnTo>
                  <a:pt x="2767" y="521"/>
                </a:lnTo>
                <a:lnTo>
                  <a:pt x="2766" y="512"/>
                </a:lnTo>
                <a:lnTo>
                  <a:pt x="2766" y="502"/>
                </a:lnTo>
                <a:lnTo>
                  <a:pt x="2766" y="492"/>
                </a:lnTo>
                <a:lnTo>
                  <a:pt x="2766" y="482"/>
                </a:lnTo>
                <a:lnTo>
                  <a:pt x="2753" y="483"/>
                </a:lnTo>
                <a:lnTo>
                  <a:pt x="2741" y="483"/>
                </a:lnTo>
                <a:lnTo>
                  <a:pt x="2715" y="512"/>
                </a:lnTo>
                <a:lnTo>
                  <a:pt x="2716" y="515"/>
                </a:lnTo>
                <a:lnTo>
                  <a:pt x="2718" y="517"/>
                </a:lnTo>
                <a:lnTo>
                  <a:pt x="2720" y="520"/>
                </a:lnTo>
                <a:lnTo>
                  <a:pt x="2723" y="522"/>
                </a:lnTo>
                <a:lnTo>
                  <a:pt x="2730" y="527"/>
                </a:lnTo>
                <a:lnTo>
                  <a:pt x="2737" y="531"/>
                </a:lnTo>
                <a:lnTo>
                  <a:pt x="2753" y="538"/>
                </a:lnTo>
                <a:lnTo>
                  <a:pt x="2767" y="546"/>
                </a:lnTo>
                <a:lnTo>
                  <a:pt x="2765" y="548"/>
                </a:lnTo>
                <a:lnTo>
                  <a:pt x="2762" y="550"/>
                </a:lnTo>
                <a:lnTo>
                  <a:pt x="2759" y="551"/>
                </a:lnTo>
                <a:lnTo>
                  <a:pt x="2755" y="552"/>
                </a:lnTo>
                <a:lnTo>
                  <a:pt x="2746" y="553"/>
                </a:lnTo>
                <a:lnTo>
                  <a:pt x="2737" y="554"/>
                </a:lnTo>
                <a:lnTo>
                  <a:pt x="2727" y="555"/>
                </a:lnTo>
                <a:lnTo>
                  <a:pt x="2720" y="557"/>
                </a:lnTo>
                <a:lnTo>
                  <a:pt x="2718" y="559"/>
                </a:lnTo>
                <a:lnTo>
                  <a:pt x="2716" y="562"/>
                </a:lnTo>
                <a:lnTo>
                  <a:pt x="2715" y="565"/>
                </a:lnTo>
                <a:lnTo>
                  <a:pt x="2715" y="568"/>
                </a:lnTo>
                <a:lnTo>
                  <a:pt x="2708" y="568"/>
                </a:lnTo>
                <a:lnTo>
                  <a:pt x="2702" y="568"/>
                </a:lnTo>
                <a:lnTo>
                  <a:pt x="2698" y="566"/>
                </a:lnTo>
                <a:lnTo>
                  <a:pt x="2694" y="565"/>
                </a:lnTo>
                <a:lnTo>
                  <a:pt x="2692" y="562"/>
                </a:lnTo>
                <a:lnTo>
                  <a:pt x="2691" y="559"/>
                </a:lnTo>
                <a:lnTo>
                  <a:pt x="2690" y="556"/>
                </a:lnTo>
                <a:lnTo>
                  <a:pt x="2690" y="553"/>
                </a:lnTo>
                <a:lnTo>
                  <a:pt x="2689" y="512"/>
                </a:lnTo>
                <a:lnTo>
                  <a:pt x="2689" y="500"/>
                </a:lnTo>
                <a:lnTo>
                  <a:pt x="2689" y="485"/>
                </a:lnTo>
                <a:lnTo>
                  <a:pt x="2667" y="485"/>
                </a:lnTo>
                <a:lnTo>
                  <a:pt x="2648" y="486"/>
                </a:lnTo>
                <a:lnTo>
                  <a:pt x="2629" y="486"/>
                </a:lnTo>
                <a:lnTo>
                  <a:pt x="2612" y="485"/>
                </a:lnTo>
                <a:lnTo>
                  <a:pt x="2612" y="499"/>
                </a:lnTo>
                <a:lnTo>
                  <a:pt x="2621" y="501"/>
                </a:lnTo>
                <a:lnTo>
                  <a:pt x="2630" y="503"/>
                </a:lnTo>
                <a:lnTo>
                  <a:pt x="2638" y="505"/>
                </a:lnTo>
                <a:lnTo>
                  <a:pt x="2644" y="508"/>
                </a:lnTo>
                <a:lnTo>
                  <a:pt x="2649" y="511"/>
                </a:lnTo>
                <a:lnTo>
                  <a:pt x="2653" y="514"/>
                </a:lnTo>
                <a:lnTo>
                  <a:pt x="2657" y="518"/>
                </a:lnTo>
                <a:lnTo>
                  <a:pt x="2659" y="521"/>
                </a:lnTo>
                <a:lnTo>
                  <a:pt x="2661" y="526"/>
                </a:lnTo>
                <a:lnTo>
                  <a:pt x="2663" y="530"/>
                </a:lnTo>
                <a:lnTo>
                  <a:pt x="2664" y="534"/>
                </a:lnTo>
                <a:lnTo>
                  <a:pt x="2664" y="538"/>
                </a:lnTo>
                <a:lnTo>
                  <a:pt x="2664" y="547"/>
                </a:lnTo>
                <a:lnTo>
                  <a:pt x="2663" y="556"/>
                </a:lnTo>
                <a:lnTo>
                  <a:pt x="2650" y="556"/>
                </a:lnTo>
                <a:lnTo>
                  <a:pt x="2638" y="556"/>
                </a:lnTo>
                <a:lnTo>
                  <a:pt x="2631" y="555"/>
                </a:lnTo>
                <a:lnTo>
                  <a:pt x="2627" y="554"/>
                </a:lnTo>
                <a:lnTo>
                  <a:pt x="2624" y="553"/>
                </a:lnTo>
                <a:lnTo>
                  <a:pt x="2621" y="550"/>
                </a:lnTo>
                <a:lnTo>
                  <a:pt x="2617" y="546"/>
                </a:lnTo>
                <a:lnTo>
                  <a:pt x="2612" y="542"/>
                </a:lnTo>
                <a:lnTo>
                  <a:pt x="2591" y="540"/>
                </a:lnTo>
                <a:lnTo>
                  <a:pt x="2571" y="537"/>
                </a:lnTo>
                <a:lnTo>
                  <a:pt x="2552" y="534"/>
                </a:lnTo>
                <a:lnTo>
                  <a:pt x="2532" y="530"/>
                </a:lnTo>
                <a:lnTo>
                  <a:pt x="2514" y="525"/>
                </a:lnTo>
                <a:lnTo>
                  <a:pt x="2496" y="520"/>
                </a:lnTo>
                <a:lnTo>
                  <a:pt x="2476" y="515"/>
                </a:lnTo>
                <a:lnTo>
                  <a:pt x="2458" y="511"/>
                </a:lnTo>
                <a:lnTo>
                  <a:pt x="2444" y="518"/>
                </a:lnTo>
                <a:lnTo>
                  <a:pt x="2432" y="525"/>
                </a:lnTo>
                <a:lnTo>
                  <a:pt x="2422" y="531"/>
                </a:lnTo>
                <a:lnTo>
                  <a:pt x="2412" y="536"/>
                </a:lnTo>
                <a:lnTo>
                  <a:pt x="2403" y="538"/>
                </a:lnTo>
                <a:lnTo>
                  <a:pt x="2392" y="539"/>
                </a:lnTo>
                <a:lnTo>
                  <a:pt x="2383" y="538"/>
                </a:lnTo>
                <a:lnTo>
                  <a:pt x="2374" y="535"/>
                </a:lnTo>
                <a:lnTo>
                  <a:pt x="2364" y="530"/>
                </a:lnTo>
                <a:lnTo>
                  <a:pt x="2354" y="523"/>
                </a:lnTo>
                <a:lnTo>
                  <a:pt x="2354" y="519"/>
                </a:lnTo>
                <a:lnTo>
                  <a:pt x="2354" y="516"/>
                </a:lnTo>
                <a:lnTo>
                  <a:pt x="2352" y="514"/>
                </a:lnTo>
                <a:lnTo>
                  <a:pt x="2349" y="512"/>
                </a:lnTo>
                <a:lnTo>
                  <a:pt x="2342" y="510"/>
                </a:lnTo>
                <a:lnTo>
                  <a:pt x="2334" y="509"/>
                </a:lnTo>
                <a:lnTo>
                  <a:pt x="2324" y="508"/>
                </a:lnTo>
                <a:lnTo>
                  <a:pt x="2316" y="507"/>
                </a:lnTo>
                <a:lnTo>
                  <a:pt x="2312" y="506"/>
                </a:lnTo>
                <a:lnTo>
                  <a:pt x="2309" y="504"/>
                </a:lnTo>
                <a:lnTo>
                  <a:pt x="2305" y="502"/>
                </a:lnTo>
                <a:lnTo>
                  <a:pt x="2304" y="500"/>
                </a:lnTo>
                <a:lnTo>
                  <a:pt x="2304" y="492"/>
                </a:lnTo>
                <a:lnTo>
                  <a:pt x="2304" y="483"/>
                </a:lnTo>
                <a:lnTo>
                  <a:pt x="2305" y="475"/>
                </a:lnTo>
                <a:lnTo>
                  <a:pt x="2305" y="465"/>
                </a:lnTo>
                <a:lnTo>
                  <a:pt x="2293" y="464"/>
                </a:lnTo>
                <a:lnTo>
                  <a:pt x="2280" y="464"/>
                </a:lnTo>
                <a:lnTo>
                  <a:pt x="2280" y="477"/>
                </a:lnTo>
                <a:lnTo>
                  <a:pt x="2279" y="493"/>
                </a:lnTo>
                <a:lnTo>
                  <a:pt x="2265" y="492"/>
                </a:lnTo>
                <a:lnTo>
                  <a:pt x="2251" y="491"/>
                </a:lnTo>
                <a:lnTo>
                  <a:pt x="2240" y="490"/>
                </a:lnTo>
                <a:lnTo>
                  <a:pt x="2229" y="490"/>
                </a:lnTo>
                <a:lnTo>
                  <a:pt x="2229" y="483"/>
                </a:lnTo>
                <a:lnTo>
                  <a:pt x="2229" y="476"/>
                </a:lnTo>
                <a:lnTo>
                  <a:pt x="2212" y="475"/>
                </a:lnTo>
                <a:lnTo>
                  <a:pt x="2197" y="476"/>
                </a:lnTo>
                <a:lnTo>
                  <a:pt x="2182" y="478"/>
                </a:lnTo>
                <a:lnTo>
                  <a:pt x="2166" y="481"/>
                </a:lnTo>
                <a:lnTo>
                  <a:pt x="2151" y="484"/>
                </a:lnTo>
                <a:lnTo>
                  <a:pt x="2135" y="485"/>
                </a:lnTo>
                <a:lnTo>
                  <a:pt x="2127" y="485"/>
                </a:lnTo>
                <a:lnTo>
                  <a:pt x="2118" y="485"/>
                </a:lnTo>
                <a:lnTo>
                  <a:pt x="2110" y="484"/>
                </a:lnTo>
                <a:lnTo>
                  <a:pt x="2102" y="483"/>
                </a:lnTo>
                <a:lnTo>
                  <a:pt x="2099" y="488"/>
                </a:lnTo>
                <a:lnTo>
                  <a:pt x="2095" y="493"/>
                </a:lnTo>
                <a:lnTo>
                  <a:pt x="2090" y="497"/>
                </a:lnTo>
                <a:lnTo>
                  <a:pt x="2084" y="500"/>
                </a:lnTo>
                <a:lnTo>
                  <a:pt x="2077" y="503"/>
                </a:lnTo>
                <a:lnTo>
                  <a:pt x="2068" y="505"/>
                </a:lnTo>
                <a:lnTo>
                  <a:pt x="2059" y="507"/>
                </a:lnTo>
                <a:lnTo>
                  <a:pt x="2050" y="508"/>
                </a:lnTo>
                <a:lnTo>
                  <a:pt x="2024" y="506"/>
                </a:lnTo>
                <a:lnTo>
                  <a:pt x="2023" y="513"/>
                </a:lnTo>
                <a:lnTo>
                  <a:pt x="2023" y="520"/>
                </a:lnTo>
                <a:lnTo>
                  <a:pt x="2035" y="527"/>
                </a:lnTo>
                <a:lnTo>
                  <a:pt x="2043" y="533"/>
                </a:lnTo>
                <a:lnTo>
                  <a:pt x="2045" y="535"/>
                </a:lnTo>
                <a:lnTo>
                  <a:pt x="2047" y="538"/>
                </a:lnTo>
                <a:lnTo>
                  <a:pt x="2048" y="541"/>
                </a:lnTo>
                <a:lnTo>
                  <a:pt x="2048" y="543"/>
                </a:lnTo>
                <a:lnTo>
                  <a:pt x="2048" y="546"/>
                </a:lnTo>
                <a:lnTo>
                  <a:pt x="2046" y="548"/>
                </a:lnTo>
                <a:lnTo>
                  <a:pt x="2044" y="551"/>
                </a:lnTo>
                <a:lnTo>
                  <a:pt x="2041" y="553"/>
                </a:lnTo>
                <a:lnTo>
                  <a:pt x="2033" y="558"/>
                </a:lnTo>
                <a:lnTo>
                  <a:pt x="2020" y="563"/>
                </a:lnTo>
                <a:lnTo>
                  <a:pt x="2013" y="561"/>
                </a:lnTo>
                <a:lnTo>
                  <a:pt x="2007" y="559"/>
                </a:lnTo>
                <a:lnTo>
                  <a:pt x="2003" y="557"/>
                </a:lnTo>
                <a:lnTo>
                  <a:pt x="1999" y="555"/>
                </a:lnTo>
                <a:lnTo>
                  <a:pt x="1996" y="552"/>
                </a:lnTo>
                <a:lnTo>
                  <a:pt x="1994" y="549"/>
                </a:lnTo>
                <a:lnTo>
                  <a:pt x="1992" y="546"/>
                </a:lnTo>
                <a:lnTo>
                  <a:pt x="1990" y="542"/>
                </a:lnTo>
                <a:lnTo>
                  <a:pt x="1988" y="536"/>
                </a:lnTo>
                <a:lnTo>
                  <a:pt x="1985" y="529"/>
                </a:lnTo>
                <a:lnTo>
                  <a:pt x="1983" y="526"/>
                </a:lnTo>
                <a:lnTo>
                  <a:pt x="1980" y="522"/>
                </a:lnTo>
                <a:lnTo>
                  <a:pt x="1977" y="519"/>
                </a:lnTo>
                <a:lnTo>
                  <a:pt x="1972" y="517"/>
                </a:lnTo>
                <a:lnTo>
                  <a:pt x="1960" y="515"/>
                </a:lnTo>
                <a:lnTo>
                  <a:pt x="1948" y="514"/>
                </a:lnTo>
                <a:lnTo>
                  <a:pt x="1939" y="514"/>
                </a:lnTo>
                <a:lnTo>
                  <a:pt x="1928" y="513"/>
                </a:lnTo>
                <a:lnTo>
                  <a:pt x="1917" y="509"/>
                </a:lnTo>
                <a:lnTo>
                  <a:pt x="1909" y="505"/>
                </a:lnTo>
                <a:lnTo>
                  <a:pt x="1902" y="500"/>
                </a:lnTo>
                <a:lnTo>
                  <a:pt x="1897" y="495"/>
                </a:lnTo>
                <a:lnTo>
                  <a:pt x="1893" y="490"/>
                </a:lnTo>
                <a:lnTo>
                  <a:pt x="1890" y="485"/>
                </a:lnTo>
                <a:lnTo>
                  <a:pt x="1889" y="480"/>
                </a:lnTo>
                <a:lnTo>
                  <a:pt x="1888" y="475"/>
                </a:lnTo>
                <a:lnTo>
                  <a:pt x="1892" y="454"/>
                </a:lnTo>
                <a:lnTo>
                  <a:pt x="1897" y="433"/>
                </a:lnTo>
                <a:lnTo>
                  <a:pt x="1903" y="429"/>
                </a:lnTo>
                <a:lnTo>
                  <a:pt x="1909" y="426"/>
                </a:lnTo>
                <a:lnTo>
                  <a:pt x="1907" y="426"/>
                </a:lnTo>
                <a:lnTo>
                  <a:pt x="1905" y="426"/>
                </a:lnTo>
                <a:lnTo>
                  <a:pt x="1906" y="410"/>
                </a:lnTo>
                <a:lnTo>
                  <a:pt x="1907" y="397"/>
                </a:lnTo>
                <a:lnTo>
                  <a:pt x="1913" y="394"/>
                </a:lnTo>
                <a:lnTo>
                  <a:pt x="1921" y="393"/>
                </a:lnTo>
                <a:lnTo>
                  <a:pt x="1931" y="392"/>
                </a:lnTo>
                <a:lnTo>
                  <a:pt x="1941" y="392"/>
                </a:lnTo>
                <a:lnTo>
                  <a:pt x="1950" y="391"/>
                </a:lnTo>
                <a:lnTo>
                  <a:pt x="1958" y="389"/>
                </a:lnTo>
                <a:lnTo>
                  <a:pt x="1962" y="388"/>
                </a:lnTo>
                <a:lnTo>
                  <a:pt x="1964" y="386"/>
                </a:lnTo>
                <a:lnTo>
                  <a:pt x="1967" y="384"/>
                </a:lnTo>
                <a:lnTo>
                  <a:pt x="1968" y="381"/>
                </a:lnTo>
                <a:lnTo>
                  <a:pt x="1965" y="380"/>
                </a:lnTo>
                <a:lnTo>
                  <a:pt x="1963" y="379"/>
                </a:lnTo>
                <a:lnTo>
                  <a:pt x="1961" y="377"/>
                </a:lnTo>
                <a:lnTo>
                  <a:pt x="1958" y="374"/>
                </a:lnTo>
                <a:lnTo>
                  <a:pt x="1946" y="373"/>
                </a:lnTo>
                <a:lnTo>
                  <a:pt x="1933" y="372"/>
                </a:lnTo>
                <a:lnTo>
                  <a:pt x="1921" y="370"/>
                </a:lnTo>
                <a:lnTo>
                  <a:pt x="1909" y="369"/>
                </a:lnTo>
                <a:lnTo>
                  <a:pt x="1909" y="367"/>
                </a:lnTo>
                <a:lnTo>
                  <a:pt x="1909" y="365"/>
                </a:lnTo>
                <a:lnTo>
                  <a:pt x="1910" y="364"/>
                </a:lnTo>
                <a:lnTo>
                  <a:pt x="1911" y="362"/>
                </a:lnTo>
                <a:lnTo>
                  <a:pt x="1915" y="360"/>
                </a:lnTo>
                <a:lnTo>
                  <a:pt x="1920" y="356"/>
                </a:lnTo>
                <a:lnTo>
                  <a:pt x="1925" y="354"/>
                </a:lnTo>
                <a:lnTo>
                  <a:pt x="1930" y="351"/>
                </a:lnTo>
                <a:lnTo>
                  <a:pt x="1935" y="349"/>
                </a:lnTo>
                <a:lnTo>
                  <a:pt x="1937" y="346"/>
                </a:lnTo>
                <a:lnTo>
                  <a:pt x="1929" y="341"/>
                </a:lnTo>
                <a:lnTo>
                  <a:pt x="1922" y="337"/>
                </a:lnTo>
                <a:lnTo>
                  <a:pt x="1914" y="332"/>
                </a:lnTo>
                <a:lnTo>
                  <a:pt x="1905" y="328"/>
                </a:lnTo>
                <a:lnTo>
                  <a:pt x="1897" y="324"/>
                </a:lnTo>
                <a:lnTo>
                  <a:pt x="1888" y="321"/>
                </a:lnTo>
                <a:lnTo>
                  <a:pt x="1882" y="325"/>
                </a:lnTo>
                <a:lnTo>
                  <a:pt x="1877" y="329"/>
                </a:lnTo>
                <a:lnTo>
                  <a:pt x="1870" y="332"/>
                </a:lnTo>
                <a:lnTo>
                  <a:pt x="1862" y="336"/>
                </a:lnTo>
                <a:lnTo>
                  <a:pt x="1855" y="340"/>
                </a:lnTo>
                <a:lnTo>
                  <a:pt x="1849" y="345"/>
                </a:lnTo>
                <a:lnTo>
                  <a:pt x="1843" y="339"/>
                </a:lnTo>
                <a:lnTo>
                  <a:pt x="1837" y="334"/>
                </a:lnTo>
                <a:lnTo>
                  <a:pt x="1824" y="333"/>
                </a:lnTo>
                <a:lnTo>
                  <a:pt x="1812" y="332"/>
                </a:lnTo>
                <a:lnTo>
                  <a:pt x="1800" y="331"/>
                </a:lnTo>
                <a:lnTo>
                  <a:pt x="1787" y="329"/>
                </a:lnTo>
                <a:lnTo>
                  <a:pt x="1777" y="328"/>
                </a:lnTo>
                <a:lnTo>
                  <a:pt x="1771" y="325"/>
                </a:lnTo>
                <a:lnTo>
                  <a:pt x="1766" y="322"/>
                </a:lnTo>
                <a:lnTo>
                  <a:pt x="1764" y="319"/>
                </a:lnTo>
                <a:lnTo>
                  <a:pt x="1764" y="316"/>
                </a:lnTo>
                <a:lnTo>
                  <a:pt x="1765" y="312"/>
                </a:lnTo>
                <a:lnTo>
                  <a:pt x="1767" y="308"/>
                </a:lnTo>
                <a:lnTo>
                  <a:pt x="1769" y="305"/>
                </a:lnTo>
                <a:lnTo>
                  <a:pt x="1773" y="302"/>
                </a:lnTo>
                <a:lnTo>
                  <a:pt x="1777" y="301"/>
                </a:lnTo>
                <a:lnTo>
                  <a:pt x="1770" y="301"/>
                </a:lnTo>
                <a:lnTo>
                  <a:pt x="1763" y="301"/>
                </a:lnTo>
                <a:lnTo>
                  <a:pt x="1756" y="300"/>
                </a:lnTo>
                <a:lnTo>
                  <a:pt x="1749" y="299"/>
                </a:lnTo>
                <a:lnTo>
                  <a:pt x="1734" y="294"/>
                </a:lnTo>
                <a:lnTo>
                  <a:pt x="1720" y="289"/>
                </a:lnTo>
                <a:lnTo>
                  <a:pt x="1729" y="295"/>
                </a:lnTo>
                <a:lnTo>
                  <a:pt x="1738" y="302"/>
                </a:lnTo>
                <a:lnTo>
                  <a:pt x="1734" y="306"/>
                </a:lnTo>
                <a:lnTo>
                  <a:pt x="1729" y="309"/>
                </a:lnTo>
                <a:lnTo>
                  <a:pt x="1723" y="309"/>
                </a:lnTo>
                <a:lnTo>
                  <a:pt x="1715" y="309"/>
                </a:lnTo>
                <a:lnTo>
                  <a:pt x="1690" y="306"/>
                </a:lnTo>
                <a:lnTo>
                  <a:pt x="1686" y="306"/>
                </a:lnTo>
                <a:lnTo>
                  <a:pt x="1682" y="305"/>
                </a:lnTo>
                <a:lnTo>
                  <a:pt x="1678" y="304"/>
                </a:lnTo>
                <a:lnTo>
                  <a:pt x="1675" y="301"/>
                </a:lnTo>
                <a:lnTo>
                  <a:pt x="1669" y="297"/>
                </a:lnTo>
                <a:lnTo>
                  <a:pt x="1663" y="293"/>
                </a:lnTo>
                <a:lnTo>
                  <a:pt x="1657" y="289"/>
                </a:lnTo>
                <a:lnTo>
                  <a:pt x="1649" y="285"/>
                </a:lnTo>
                <a:lnTo>
                  <a:pt x="1645" y="284"/>
                </a:lnTo>
                <a:lnTo>
                  <a:pt x="1641" y="284"/>
                </a:lnTo>
                <a:lnTo>
                  <a:pt x="1636" y="284"/>
                </a:lnTo>
                <a:lnTo>
                  <a:pt x="1631" y="284"/>
                </a:lnTo>
                <a:lnTo>
                  <a:pt x="1627" y="285"/>
                </a:lnTo>
                <a:lnTo>
                  <a:pt x="1624" y="286"/>
                </a:lnTo>
                <a:lnTo>
                  <a:pt x="1622" y="288"/>
                </a:lnTo>
                <a:lnTo>
                  <a:pt x="1620" y="289"/>
                </a:lnTo>
                <a:lnTo>
                  <a:pt x="1618" y="294"/>
                </a:lnTo>
                <a:lnTo>
                  <a:pt x="1617" y="299"/>
                </a:lnTo>
                <a:lnTo>
                  <a:pt x="1616" y="301"/>
                </a:lnTo>
                <a:lnTo>
                  <a:pt x="1615" y="305"/>
                </a:lnTo>
                <a:lnTo>
                  <a:pt x="1613" y="306"/>
                </a:lnTo>
                <a:lnTo>
                  <a:pt x="1611" y="308"/>
                </a:lnTo>
                <a:lnTo>
                  <a:pt x="1608" y="309"/>
                </a:lnTo>
                <a:lnTo>
                  <a:pt x="1603" y="309"/>
                </a:lnTo>
                <a:lnTo>
                  <a:pt x="1598" y="309"/>
                </a:lnTo>
                <a:lnTo>
                  <a:pt x="1591" y="308"/>
                </a:lnTo>
                <a:lnTo>
                  <a:pt x="1592" y="306"/>
                </a:lnTo>
                <a:lnTo>
                  <a:pt x="1592" y="304"/>
                </a:lnTo>
                <a:lnTo>
                  <a:pt x="1590" y="300"/>
                </a:lnTo>
                <a:lnTo>
                  <a:pt x="1589" y="298"/>
                </a:lnTo>
                <a:lnTo>
                  <a:pt x="1584" y="294"/>
                </a:lnTo>
                <a:lnTo>
                  <a:pt x="1578" y="290"/>
                </a:lnTo>
                <a:lnTo>
                  <a:pt x="1573" y="285"/>
                </a:lnTo>
                <a:lnTo>
                  <a:pt x="1570" y="281"/>
                </a:lnTo>
                <a:lnTo>
                  <a:pt x="1569" y="278"/>
                </a:lnTo>
                <a:lnTo>
                  <a:pt x="1569" y="276"/>
                </a:lnTo>
                <a:lnTo>
                  <a:pt x="1570" y="273"/>
                </a:lnTo>
                <a:lnTo>
                  <a:pt x="1573" y="270"/>
                </a:lnTo>
                <a:lnTo>
                  <a:pt x="1590" y="267"/>
                </a:lnTo>
                <a:lnTo>
                  <a:pt x="1609" y="264"/>
                </a:lnTo>
                <a:lnTo>
                  <a:pt x="1627" y="261"/>
                </a:lnTo>
                <a:lnTo>
                  <a:pt x="1646" y="258"/>
                </a:lnTo>
                <a:lnTo>
                  <a:pt x="1641" y="250"/>
                </a:lnTo>
                <a:lnTo>
                  <a:pt x="1635" y="242"/>
                </a:lnTo>
                <a:lnTo>
                  <a:pt x="1630" y="234"/>
                </a:lnTo>
                <a:lnTo>
                  <a:pt x="1625" y="226"/>
                </a:lnTo>
                <a:lnTo>
                  <a:pt x="1613" y="225"/>
                </a:lnTo>
                <a:lnTo>
                  <a:pt x="1600" y="223"/>
                </a:lnTo>
                <a:lnTo>
                  <a:pt x="1599" y="227"/>
                </a:lnTo>
                <a:lnTo>
                  <a:pt x="1598" y="230"/>
                </a:lnTo>
                <a:lnTo>
                  <a:pt x="1596" y="232"/>
                </a:lnTo>
                <a:lnTo>
                  <a:pt x="1594" y="233"/>
                </a:lnTo>
                <a:lnTo>
                  <a:pt x="1588" y="235"/>
                </a:lnTo>
                <a:lnTo>
                  <a:pt x="1581" y="235"/>
                </a:lnTo>
                <a:lnTo>
                  <a:pt x="1566" y="233"/>
                </a:lnTo>
                <a:lnTo>
                  <a:pt x="1550" y="231"/>
                </a:lnTo>
                <a:lnTo>
                  <a:pt x="1551" y="224"/>
                </a:lnTo>
                <a:lnTo>
                  <a:pt x="1552" y="217"/>
                </a:lnTo>
                <a:lnTo>
                  <a:pt x="1540" y="216"/>
                </a:lnTo>
                <a:lnTo>
                  <a:pt x="1528" y="214"/>
                </a:lnTo>
                <a:lnTo>
                  <a:pt x="1506" y="211"/>
                </a:lnTo>
                <a:lnTo>
                  <a:pt x="1485" y="207"/>
                </a:lnTo>
                <a:lnTo>
                  <a:pt x="1464" y="202"/>
                </a:lnTo>
                <a:lnTo>
                  <a:pt x="1444" y="196"/>
                </a:lnTo>
                <a:lnTo>
                  <a:pt x="1424" y="188"/>
                </a:lnTo>
                <a:lnTo>
                  <a:pt x="1403" y="182"/>
                </a:lnTo>
                <a:lnTo>
                  <a:pt x="1383" y="176"/>
                </a:lnTo>
                <a:lnTo>
                  <a:pt x="1362" y="171"/>
                </a:lnTo>
                <a:lnTo>
                  <a:pt x="1362" y="168"/>
                </a:lnTo>
                <a:lnTo>
                  <a:pt x="1363" y="164"/>
                </a:lnTo>
                <a:lnTo>
                  <a:pt x="1360" y="157"/>
                </a:lnTo>
                <a:lnTo>
                  <a:pt x="1359" y="155"/>
                </a:lnTo>
                <a:lnTo>
                  <a:pt x="1357" y="153"/>
                </a:lnTo>
                <a:lnTo>
                  <a:pt x="1353" y="153"/>
                </a:lnTo>
                <a:lnTo>
                  <a:pt x="1349" y="152"/>
                </a:lnTo>
                <a:lnTo>
                  <a:pt x="1345" y="150"/>
                </a:lnTo>
                <a:lnTo>
                  <a:pt x="1341" y="147"/>
                </a:lnTo>
                <a:lnTo>
                  <a:pt x="1335" y="146"/>
                </a:lnTo>
                <a:lnTo>
                  <a:pt x="1330" y="146"/>
                </a:lnTo>
                <a:lnTo>
                  <a:pt x="1325" y="146"/>
                </a:lnTo>
                <a:lnTo>
                  <a:pt x="1322" y="147"/>
                </a:lnTo>
                <a:lnTo>
                  <a:pt x="1319" y="149"/>
                </a:lnTo>
                <a:lnTo>
                  <a:pt x="1317" y="151"/>
                </a:lnTo>
                <a:lnTo>
                  <a:pt x="1316" y="154"/>
                </a:lnTo>
                <a:lnTo>
                  <a:pt x="1315" y="157"/>
                </a:lnTo>
                <a:lnTo>
                  <a:pt x="1313" y="171"/>
                </a:lnTo>
                <a:lnTo>
                  <a:pt x="1307" y="173"/>
                </a:lnTo>
                <a:lnTo>
                  <a:pt x="1300" y="175"/>
                </a:lnTo>
                <a:lnTo>
                  <a:pt x="1293" y="177"/>
                </a:lnTo>
                <a:lnTo>
                  <a:pt x="1285" y="177"/>
                </a:lnTo>
                <a:lnTo>
                  <a:pt x="1287" y="180"/>
                </a:lnTo>
                <a:lnTo>
                  <a:pt x="1288" y="184"/>
                </a:lnTo>
                <a:lnTo>
                  <a:pt x="1289" y="185"/>
                </a:lnTo>
                <a:lnTo>
                  <a:pt x="1290" y="186"/>
                </a:lnTo>
                <a:lnTo>
                  <a:pt x="1300" y="188"/>
                </a:lnTo>
                <a:lnTo>
                  <a:pt x="1311" y="191"/>
                </a:lnTo>
                <a:lnTo>
                  <a:pt x="1311" y="188"/>
                </a:lnTo>
                <a:lnTo>
                  <a:pt x="1311" y="185"/>
                </a:lnTo>
                <a:lnTo>
                  <a:pt x="1322" y="187"/>
                </a:lnTo>
                <a:lnTo>
                  <a:pt x="1335" y="188"/>
                </a:lnTo>
                <a:lnTo>
                  <a:pt x="1341" y="190"/>
                </a:lnTo>
                <a:lnTo>
                  <a:pt x="1347" y="192"/>
                </a:lnTo>
                <a:lnTo>
                  <a:pt x="1353" y="197"/>
                </a:lnTo>
                <a:lnTo>
                  <a:pt x="1359" y="201"/>
                </a:lnTo>
                <a:lnTo>
                  <a:pt x="1356" y="202"/>
                </a:lnTo>
                <a:lnTo>
                  <a:pt x="1354" y="204"/>
                </a:lnTo>
                <a:lnTo>
                  <a:pt x="1353" y="206"/>
                </a:lnTo>
                <a:lnTo>
                  <a:pt x="1353" y="208"/>
                </a:lnTo>
                <a:lnTo>
                  <a:pt x="1354" y="213"/>
                </a:lnTo>
                <a:lnTo>
                  <a:pt x="1355" y="219"/>
                </a:lnTo>
                <a:lnTo>
                  <a:pt x="1356" y="221"/>
                </a:lnTo>
                <a:lnTo>
                  <a:pt x="1356" y="224"/>
                </a:lnTo>
                <a:lnTo>
                  <a:pt x="1355" y="226"/>
                </a:lnTo>
                <a:lnTo>
                  <a:pt x="1353" y="228"/>
                </a:lnTo>
                <a:lnTo>
                  <a:pt x="1349" y="229"/>
                </a:lnTo>
                <a:lnTo>
                  <a:pt x="1345" y="230"/>
                </a:lnTo>
                <a:lnTo>
                  <a:pt x="1338" y="231"/>
                </a:lnTo>
                <a:lnTo>
                  <a:pt x="1330" y="231"/>
                </a:lnTo>
                <a:lnTo>
                  <a:pt x="1317" y="229"/>
                </a:lnTo>
                <a:lnTo>
                  <a:pt x="1306" y="227"/>
                </a:lnTo>
                <a:lnTo>
                  <a:pt x="1294" y="225"/>
                </a:lnTo>
                <a:lnTo>
                  <a:pt x="1282" y="223"/>
                </a:lnTo>
                <a:lnTo>
                  <a:pt x="1263" y="226"/>
                </a:lnTo>
                <a:lnTo>
                  <a:pt x="1245" y="228"/>
                </a:lnTo>
                <a:lnTo>
                  <a:pt x="1226" y="230"/>
                </a:lnTo>
                <a:lnTo>
                  <a:pt x="1207" y="233"/>
                </a:lnTo>
                <a:lnTo>
                  <a:pt x="1220" y="243"/>
                </a:lnTo>
                <a:lnTo>
                  <a:pt x="1229" y="251"/>
                </a:lnTo>
                <a:lnTo>
                  <a:pt x="1212" y="254"/>
                </a:lnTo>
                <a:lnTo>
                  <a:pt x="1196" y="256"/>
                </a:lnTo>
                <a:lnTo>
                  <a:pt x="1178" y="258"/>
                </a:lnTo>
                <a:lnTo>
                  <a:pt x="1163" y="260"/>
                </a:lnTo>
                <a:lnTo>
                  <a:pt x="1150" y="250"/>
                </a:lnTo>
                <a:lnTo>
                  <a:pt x="1138" y="239"/>
                </a:lnTo>
                <a:lnTo>
                  <a:pt x="1132" y="235"/>
                </a:lnTo>
                <a:lnTo>
                  <a:pt x="1126" y="231"/>
                </a:lnTo>
                <a:lnTo>
                  <a:pt x="1119" y="227"/>
                </a:lnTo>
                <a:lnTo>
                  <a:pt x="1110" y="225"/>
                </a:lnTo>
                <a:lnTo>
                  <a:pt x="1095" y="228"/>
                </a:lnTo>
                <a:lnTo>
                  <a:pt x="1079" y="231"/>
                </a:lnTo>
                <a:lnTo>
                  <a:pt x="1072" y="231"/>
                </a:lnTo>
                <a:lnTo>
                  <a:pt x="1063" y="231"/>
                </a:lnTo>
                <a:lnTo>
                  <a:pt x="1055" y="229"/>
                </a:lnTo>
                <a:lnTo>
                  <a:pt x="1045" y="225"/>
                </a:lnTo>
                <a:lnTo>
                  <a:pt x="1037" y="218"/>
                </a:lnTo>
                <a:lnTo>
                  <a:pt x="1032" y="211"/>
                </a:lnTo>
                <a:lnTo>
                  <a:pt x="1031" y="208"/>
                </a:lnTo>
                <a:lnTo>
                  <a:pt x="1030" y="205"/>
                </a:lnTo>
                <a:lnTo>
                  <a:pt x="1029" y="202"/>
                </a:lnTo>
                <a:lnTo>
                  <a:pt x="1029" y="199"/>
                </a:lnTo>
                <a:lnTo>
                  <a:pt x="1031" y="192"/>
                </a:lnTo>
                <a:lnTo>
                  <a:pt x="1035" y="186"/>
                </a:lnTo>
                <a:lnTo>
                  <a:pt x="1040" y="181"/>
                </a:lnTo>
                <a:lnTo>
                  <a:pt x="1048" y="176"/>
                </a:lnTo>
                <a:lnTo>
                  <a:pt x="1056" y="174"/>
                </a:lnTo>
                <a:lnTo>
                  <a:pt x="1064" y="172"/>
                </a:lnTo>
                <a:lnTo>
                  <a:pt x="1059" y="169"/>
                </a:lnTo>
                <a:lnTo>
                  <a:pt x="1055" y="165"/>
                </a:lnTo>
                <a:lnTo>
                  <a:pt x="1050" y="162"/>
                </a:lnTo>
                <a:lnTo>
                  <a:pt x="1046" y="157"/>
                </a:lnTo>
                <a:lnTo>
                  <a:pt x="1040" y="156"/>
                </a:lnTo>
                <a:lnTo>
                  <a:pt x="1035" y="155"/>
                </a:lnTo>
                <a:lnTo>
                  <a:pt x="1032" y="153"/>
                </a:lnTo>
                <a:lnTo>
                  <a:pt x="1029" y="151"/>
                </a:lnTo>
                <a:lnTo>
                  <a:pt x="1026" y="149"/>
                </a:lnTo>
                <a:lnTo>
                  <a:pt x="1025" y="146"/>
                </a:lnTo>
                <a:lnTo>
                  <a:pt x="1024" y="143"/>
                </a:lnTo>
                <a:lnTo>
                  <a:pt x="1025" y="139"/>
                </a:lnTo>
                <a:lnTo>
                  <a:pt x="1041" y="142"/>
                </a:lnTo>
                <a:lnTo>
                  <a:pt x="1058" y="145"/>
                </a:lnTo>
                <a:lnTo>
                  <a:pt x="1076" y="148"/>
                </a:lnTo>
                <a:lnTo>
                  <a:pt x="1097" y="151"/>
                </a:lnTo>
                <a:lnTo>
                  <a:pt x="1095" y="160"/>
                </a:lnTo>
                <a:lnTo>
                  <a:pt x="1094" y="168"/>
                </a:lnTo>
                <a:lnTo>
                  <a:pt x="1107" y="167"/>
                </a:lnTo>
                <a:lnTo>
                  <a:pt x="1119" y="166"/>
                </a:lnTo>
                <a:lnTo>
                  <a:pt x="1131" y="164"/>
                </a:lnTo>
                <a:lnTo>
                  <a:pt x="1144" y="162"/>
                </a:lnTo>
                <a:lnTo>
                  <a:pt x="1144" y="161"/>
                </a:lnTo>
                <a:lnTo>
                  <a:pt x="1144" y="159"/>
                </a:lnTo>
                <a:lnTo>
                  <a:pt x="1132" y="154"/>
                </a:lnTo>
                <a:lnTo>
                  <a:pt x="1122" y="148"/>
                </a:lnTo>
                <a:lnTo>
                  <a:pt x="1114" y="143"/>
                </a:lnTo>
                <a:lnTo>
                  <a:pt x="1106" y="136"/>
                </a:lnTo>
                <a:lnTo>
                  <a:pt x="1091" y="123"/>
                </a:lnTo>
                <a:lnTo>
                  <a:pt x="1080" y="112"/>
                </a:lnTo>
                <a:lnTo>
                  <a:pt x="1082" y="100"/>
                </a:lnTo>
                <a:lnTo>
                  <a:pt x="1083" y="89"/>
                </a:lnTo>
                <a:lnTo>
                  <a:pt x="1085" y="78"/>
                </a:lnTo>
                <a:lnTo>
                  <a:pt x="1086" y="68"/>
                </a:lnTo>
                <a:lnTo>
                  <a:pt x="1117" y="68"/>
                </a:lnTo>
                <a:lnTo>
                  <a:pt x="1147" y="68"/>
                </a:lnTo>
                <a:lnTo>
                  <a:pt x="1175" y="68"/>
                </a:lnTo>
                <a:lnTo>
                  <a:pt x="1205" y="68"/>
                </a:lnTo>
                <a:lnTo>
                  <a:pt x="1199" y="65"/>
                </a:lnTo>
                <a:lnTo>
                  <a:pt x="1193" y="63"/>
                </a:lnTo>
                <a:lnTo>
                  <a:pt x="1178" y="55"/>
                </a:lnTo>
                <a:lnTo>
                  <a:pt x="1164" y="47"/>
                </a:lnTo>
                <a:lnTo>
                  <a:pt x="1157" y="42"/>
                </a:lnTo>
                <a:lnTo>
                  <a:pt x="1152" y="36"/>
                </a:lnTo>
                <a:lnTo>
                  <a:pt x="1148" y="31"/>
                </a:lnTo>
                <a:lnTo>
                  <a:pt x="1145" y="24"/>
                </a:lnTo>
                <a:lnTo>
                  <a:pt x="1142" y="12"/>
                </a:lnTo>
                <a:lnTo>
                  <a:pt x="1139" y="0"/>
                </a:lnTo>
                <a:lnTo>
                  <a:pt x="1115" y="0"/>
                </a:lnTo>
                <a:lnTo>
                  <a:pt x="1108" y="3"/>
                </a:lnTo>
                <a:lnTo>
                  <a:pt x="1102" y="5"/>
                </a:lnTo>
                <a:lnTo>
                  <a:pt x="1096" y="6"/>
                </a:lnTo>
                <a:lnTo>
                  <a:pt x="1089" y="7"/>
                </a:lnTo>
                <a:lnTo>
                  <a:pt x="1083" y="6"/>
                </a:lnTo>
                <a:lnTo>
                  <a:pt x="1077" y="5"/>
                </a:lnTo>
                <a:lnTo>
                  <a:pt x="1072" y="3"/>
                </a:lnTo>
                <a:lnTo>
                  <a:pt x="1066" y="0"/>
                </a:lnTo>
                <a:lnTo>
                  <a:pt x="1020" y="0"/>
                </a:lnTo>
                <a:lnTo>
                  <a:pt x="1021" y="3"/>
                </a:lnTo>
                <a:lnTo>
                  <a:pt x="1021" y="6"/>
                </a:lnTo>
                <a:lnTo>
                  <a:pt x="1021" y="10"/>
                </a:lnTo>
                <a:lnTo>
                  <a:pt x="1021" y="13"/>
                </a:lnTo>
                <a:lnTo>
                  <a:pt x="1019" y="16"/>
                </a:lnTo>
                <a:lnTo>
                  <a:pt x="1017" y="17"/>
                </a:lnTo>
                <a:lnTo>
                  <a:pt x="1014" y="18"/>
                </a:lnTo>
                <a:lnTo>
                  <a:pt x="1011" y="19"/>
                </a:lnTo>
                <a:lnTo>
                  <a:pt x="1005" y="19"/>
                </a:lnTo>
                <a:lnTo>
                  <a:pt x="997" y="18"/>
                </a:lnTo>
                <a:lnTo>
                  <a:pt x="990" y="17"/>
                </a:lnTo>
                <a:lnTo>
                  <a:pt x="983" y="17"/>
                </a:lnTo>
                <a:lnTo>
                  <a:pt x="980" y="17"/>
                </a:lnTo>
                <a:lnTo>
                  <a:pt x="977" y="17"/>
                </a:lnTo>
                <a:lnTo>
                  <a:pt x="975" y="18"/>
                </a:lnTo>
                <a:lnTo>
                  <a:pt x="973" y="19"/>
                </a:lnTo>
                <a:lnTo>
                  <a:pt x="975" y="23"/>
                </a:lnTo>
                <a:lnTo>
                  <a:pt x="978" y="27"/>
                </a:lnTo>
                <a:lnTo>
                  <a:pt x="981" y="31"/>
                </a:lnTo>
                <a:lnTo>
                  <a:pt x="985" y="34"/>
                </a:lnTo>
                <a:lnTo>
                  <a:pt x="988" y="37"/>
                </a:lnTo>
                <a:lnTo>
                  <a:pt x="991" y="40"/>
                </a:lnTo>
                <a:lnTo>
                  <a:pt x="991" y="42"/>
                </a:lnTo>
                <a:lnTo>
                  <a:pt x="992" y="44"/>
                </a:lnTo>
                <a:lnTo>
                  <a:pt x="991" y="45"/>
                </a:lnTo>
                <a:lnTo>
                  <a:pt x="990" y="47"/>
                </a:lnTo>
                <a:lnTo>
                  <a:pt x="986" y="52"/>
                </a:lnTo>
                <a:lnTo>
                  <a:pt x="980" y="57"/>
                </a:lnTo>
                <a:lnTo>
                  <a:pt x="965" y="50"/>
                </a:lnTo>
                <a:lnTo>
                  <a:pt x="952" y="45"/>
                </a:lnTo>
                <a:lnTo>
                  <a:pt x="943" y="40"/>
                </a:lnTo>
                <a:lnTo>
                  <a:pt x="936" y="34"/>
                </a:lnTo>
                <a:lnTo>
                  <a:pt x="930" y="29"/>
                </a:lnTo>
                <a:lnTo>
                  <a:pt x="926" y="20"/>
                </a:lnTo>
                <a:lnTo>
                  <a:pt x="923" y="11"/>
                </a:lnTo>
                <a:lnTo>
                  <a:pt x="919" y="0"/>
                </a:lnTo>
                <a:lnTo>
                  <a:pt x="878" y="0"/>
                </a:lnTo>
                <a:lnTo>
                  <a:pt x="876" y="11"/>
                </a:lnTo>
                <a:lnTo>
                  <a:pt x="866" y="9"/>
                </a:lnTo>
                <a:lnTo>
                  <a:pt x="854" y="7"/>
                </a:lnTo>
                <a:lnTo>
                  <a:pt x="849" y="6"/>
                </a:lnTo>
                <a:lnTo>
                  <a:pt x="844" y="5"/>
                </a:lnTo>
                <a:lnTo>
                  <a:pt x="840" y="3"/>
                </a:lnTo>
                <a:lnTo>
                  <a:pt x="835" y="0"/>
                </a:lnTo>
                <a:lnTo>
                  <a:pt x="756" y="0"/>
                </a:lnTo>
                <a:lnTo>
                  <a:pt x="756" y="3"/>
                </a:lnTo>
                <a:lnTo>
                  <a:pt x="750" y="5"/>
                </a:lnTo>
                <a:lnTo>
                  <a:pt x="744" y="5"/>
                </a:lnTo>
                <a:lnTo>
                  <a:pt x="739" y="3"/>
                </a:lnTo>
                <a:lnTo>
                  <a:pt x="735" y="0"/>
                </a:lnTo>
                <a:lnTo>
                  <a:pt x="722" y="0"/>
                </a:lnTo>
                <a:lnTo>
                  <a:pt x="734" y="4"/>
                </a:lnTo>
                <a:lnTo>
                  <a:pt x="746" y="8"/>
                </a:lnTo>
                <a:lnTo>
                  <a:pt x="744" y="12"/>
                </a:lnTo>
                <a:lnTo>
                  <a:pt x="742" y="15"/>
                </a:lnTo>
                <a:lnTo>
                  <a:pt x="738" y="19"/>
                </a:lnTo>
                <a:lnTo>
                  <a:pt x="735" y="21"/>
                </a:lnTo>
                <a:lnTo>
                  <a:pt x="726" y="26"/>
                </a:lnTo>
                <a:lnTo>
                  <a:pt x="715" y="30"/>
                </a:lnTo>
                <a:lnTo>
                  <a:pt x="704" y="32"/>
                </a:lnTo>
                <a:lnTo>
                  <a:pt x="691" y="32"/>
                </a:lnTo>
                <a:lnTo>
                  <a:pt x="677" y="32"/>
                </a:lnTo>
                <a:lnTo>
                  <a:pt x="661" y="30"/>
                </a:lnTo>
                <a:lnTo>
                  <a:pt x="657" y="29"/>
                </a:lnTo>
                <a:lnTo>
                  <a:pt x="653" y="26"/>
                </a:lnTo>
                <a:lnTo>
                  <a:pt x="651" y="25"/>
                </a:lnTo>
                <a:lnTo>
                  <a:pt x="650" y="23"/>
                </a:lnTo>
                <a:lnTo>
                  <a:pt x="648" y="18"/>
                </a:lnTo>
                <a:lnTo>
                  <a:pt x="648" y="14"/>
                </a:lnTo>
                <a:lnTo>
                  <a:pt x="646" y="9"/>
                </a:lnTo>
                <a:lnTo>
                  <a:pt x="643" y="6"/>
                </a:lnTo>
                <a:lnTo>
                  <a:pt x="640" y="4"/>
                </a:lnTo>
                <a:lnTo>
                  <a:pt x="637" y="3"/>
                </a:lnTo>
                <a:lnTo>
                  <a:pt x="632" y="2"/>
                </a:lnTo>
                <a:lnTo>
                  <a:pt x="624" y="1"/>
                </a:lnTo>
                <a:lnTo>
                  <a:pt x="624" y="0"/>
                </a:lnTo>
                <a:lnTo>
                  <a:pt x="527" y="0"/>
                </a:lnTo>
                <a:lnTo>
                  <a:pt x="528" y="1"/>
                </a:lnTo>
                <a:lnTo>
                  <a:pt x="535" y="6"/>
                </a:lnTo>
                <a:lnTo>
                  <a:pt x="541" y="9"/>
                </a:lnTo>
                <a:lnTo>
                  <a:pt x="548" y="11"/>
                </a:lnTo>
                <a:lnTo>
                  <a:pt x="554" y="12"/>
                </a:lnTo>
                <a:lnTo>
                  <a:pt x="559" y="18"/>
                </a:lnTo>
                <a:lnTo>
                  <a:pt x="565" y="24"/>
                </a:lnTo>
                <a:lnTo>
                  <a:pt x="572" y="31"/>
                </a:lnTo>
                <a:lnTo>
                  <a:pt x="581" y="37"/>
                </a:lnTo>
                <a:lnTo>
                  <a:pt x="585" y="41"/>
                </a:lnTo>
                <a:lnTo>
                  <a:pt x="589" y="45"/>
                </a:lnTo>
                <a:lnTo>
                  <a:pt x="577" y="44"/>
                </a:lnTo>
                <a:lnTo>
                  <a:pt x="567" y="43"/>
                </a:lnTo>
                <a:lnTo>
                  <a:pt x="557" y="41"/>
                </a:lnTo>
                <a:lnTo>
                  <a:pt x="548" y="40"/>
                </a:lnTo>
                <a:lnTo>
                  <a:pt x="545" y="35"/>
                </a:lnTo>
                <a:lnTo>
                  <a:pt x="541" y="29"/>
                </a:lnTo>
                <a:lnTo>
                  <a:pt x="538" y="31"/>
                </a:lnTo>
                <a:lnTo>
                  <a:pt x="535" y="33"/>
                </a:lnTo>
                <a:lnTo>
                  <a:pt x="530" y="33"/>
                </a:lnTo>
                <a:lnTo>
                  <a:pt x="525" y="34"/>
                </a:lnTo>
                <a:lnTo>
                  <a:pt x="515" y="34"/>
                </a:lnTo>
                <a:lnTo>
                  <a:pt x="504" y="33"/>
                </a:lnTo>
                <a:lnTo>
                  <a:pt x="494" y="33"/>
                </a:lnTo>
                <a:lnTo>
                  <a:pt x="485" y="34"/>
                </a:lnTo>
                <a:lnTo>
                  <a:pt x="481" y="35"/>
                </a:lnTo>
                <a:lnTo>
                  <a:pt x="478" y="36"/>
                </a:lnTo>
                <a:lnTo>
                  <a:pt x="475" y="38"/>
                </a:lnTo>
                <a:lnTo>
                  <a:pt x="474" y="41"/>
                </a:lnTo>
                <a:lnTo>
                  <a:pt x="475" y="45"/>
                </a:lnTo>
                <a:lnTo>
                  <a:pt x="477" y="49"/>
                </a:lnTo>
                <a:lnTo>
                  <a:pt x="480" y="52"/>
                </a:lnTo>
                <a:lnTo>
                  <a:pt x="484" y="54"/>
                </a:lnTo>
                <a:lnTo>
                  <a:pt x="496" y="57"/>
                </a:lnTo>
                <a:lnTo>
                  <a:pt x="509" y="59"/>
                </a:lnTo>
                <a:lnTo>
                  <a:pt x="522" y="61"/>
                </a:lnTo>
                <a:lnTo>
                  <a:pt x="534" y="63"/>
                </a:lnTo>
                <a:lnTo>
                  <a:pt x="539" y="65"/>
                </a:lnTo>
                <a:lnTo>
                  <a:pt x="542" y="68"/>
                </a:lnTo>
                <a:lnTo>
                  <a:pt x="544" y="71"/>
                </a:lnTo>
                <a:lnTo>
                  <a:pt x="544" y="75"/>
                </a:lnTo>
                <a:lnTo>
                  <a:pt x="565" y="94"/>
                </a:lnTo>
                <a:lnTo>
                  <a:pt x="588" y="110"/>
                </a:lnTo>
                <a:lnTo>
                  <a:pt x="601" y="118"/>
                </a:lnTo>
                <a:lnTo>
                  <a:pt x="616" y="125"/>
                </a:lnTo>
                <a:lnTo>
                  <a:pt x="633" y="130"/>
                </a:lnTo>
                <a:lnTo>
                  <a:pt x="652" y="135"/>
                </a:lnTo>
                <a:lnTo>
                  <a:pt x="658" y="133"/>
                </a:lnTo>
                <a:lnTo>
                  <a:pt x="664" y="130"/>
                </a:lnTo>
                <a:lnTo>
                  <a:pt x="666" y="129"/>
                </a:lnTo>
                <a:lnTo>
                  <a:pt x="670" y="129"/>
                </a:lnTo>
                <a:lnTo>
                  <a:pt x="675" y="129"/>
                </a:lnTo>
                <a:lnTo>
                  <a:pt x="680" y="130"/>
                </a:lnTo>
                <a:lnTo>
                  <a:pt x="683" y="136"/>
                </a:lnTo>
                <a:lnTo>
                  <a:pt x="687" y="143"/>
                </a:lnTo>
                <a:lnTo>
                  <a:pt x="693" y="153"/>
                </a:lnTo>
                <a:lnTo>
                  <a:pt x="700" y="165"/>
                </a:lnTo>
                <a:lnTo>
                  <a:pt x="706" y="150"/>
                </a:lnTo>
                <a:lnTo>
                  <a:pt x="712" y="136"/>
                </a:lnTo>
                <a:lnTo>
                  <a:pt x="714" y="130"/>
                </a:lnTo>
                <a:lnTo>
                  <a:pt x="714" y="124"/>
                </a:lnTo>
                <a:lnTo>
                  <a:pt x="713" y="122"/>
                </a:lnTo>
                <a:lnTo>
                  <a:pt x="712" y="119"/>
                </a:lnTo>
                <a:lnTo>
                  <a:pt x="710" y="116"/>
                </a:lnTo>
                <a:lnTo>
                  <a:pt x="707" y="114"/>
                </a:lnTo>
                <a:lnTo>
                  <a:pt x="722" y="117"/>
                </a:lnTo>
                <a:lnTo>
                  <a:pt x="737" y="120"/>
                </a:lnTo>
                <a:lnTo>
                  <a:pt x="751" y="124"/>
                </a:lnTo>
                <a:lnTo>
                  <a:pt x="765" y="126"/>
                </a:lnTo>
                <a:lnTo>
                  <a:pt x="762" y="128"/>
                </a:lnTo>
                <a:lnTo>
                  <a:pt x="761" y="131"/>
                </a:lnTo>
                <a:lnTo>
                  <a:pt x="760" y="134"/>
                </a:lnTo>
                <a:lnTo>
                  <a:pt x="760" y="139"/>
                </a:lnTo>
                <a:lnTo>
                  <a:pt x="763" y="142"/>
                </a:lnTo>
                <a:lnTo>
                  <a:pt x="767" y="144"/>
                </a:lnTo>
                <a:lnTo>
                  <a:pt x="771" y="146"/>
                </a:lnTo>
                <a:lnTo>
                  <a:pt x="776" y="147"/>
                </a:lnTo>
                <a:lnTo>
                  <a:pt x="786" y="150"/>
                </a:lnTo>
                <a:lnTo>
                  <a:pt x="798" y="153"/>
                </a:lnTo>
                <a:lnTo>
                  <a:pt x="809" y="156"/>
                </a:lnTo>
                <a:lnTo>
                  <a:pt x="819" y="160"/>
                </a:lnTo>
                <a:lnTo>
                  <a:pt x="822" y="162"/>
                </a:lnTo>
                <a:lnTo>
                  <a:pt x="825" y="165"/>
                </a:lnTo>
                <a:lnTo>
                  <a:pt x="827" y="168"/>
                </a:lnTo>
                <a:lnTo>
                  <a:pt x="827" y="172"/>
                </a:lnTo>
                <a:lnTo>
                  <a:pt x="821" y="174"/>
                </a:lnTo>
                <a:lnTo>
                  <a:pt x="815" y="175"/>
                </a:lnTo>
                <a:lnTo>
                  <a:pt x="808" y="175"/>
                </a:lnTo>
                <a:lnTo>
                  <a:pt x="803" y="175"/>
                </a:lnTo>
                <a:lnTo>
                  <a:pt x="793" y="172"/>
                </a:lnTo>
                <a:lnTo>
                  <a:pt x="784" y="167"/>
                </a:lnTo>
                <a:lnTo>
                  <a:pt x="775" y="163"/>
                </a:lnTo>
                <a:lnTo>
                  <a:pt x="765" y="159"/>
                </a:lnTo>
                <a:lnTo>
                  <a:pt x="760" y="158"/>
                </a:lnTo>
                <a:lnTo>
                  <a:pt x="754" y="157"/>
                </a:lnTo>
                <a:lnTo>
                  <a:pt x="748" y="157"/>
                </a:lnTo>
                <a:lnTo>
                  <a:pt x="742" y="159"/>
                </a:lnTo>
                <a:lnTo>
                  <a:pt x="736" y="161"/>
                </a:lnTo>
                <a:lnTo>
                  <a:pt x="732" y="163"/>
                </a:lnTo>
                <a:lnTo>
                  <a:pt x="729" y="165"/>
                </a:lnTo>
                <a:lnTo>
                  <a:pt x="729" y="168"/>
                </a:lnTo>
                <a:lnTo>
                  <a:pt x="729" y="170"/>
                </a:lnTo>
                <a:lnTo>
                  <a:pt x="731" y="172"/>
                </a:lnTo>
                <a:lnTo>
                  <a:pt x="733" y="174"/>
                </a:lnTo>
                <a:lnTo>
                  <a:pt x="736" y="176"/>
                </a:lnTo>
                <a:lnTo>
                  <a:pt x="744" y="181"/>
                </a:lnTo>
                <a:lnTo>
                  <a:pt x="750" y="185"/>
                </a:lnTo>
                <a:lnTo>
                  <a:pt x="753" y="187"/>
                </a:lnTo>
                <a:lnTo>
                  <a:pt x="755" y="189"/>
                </a:lnTo>
                <a:lnTo>
                  <a:pt x="756" y="191"/>
                </a:lnTo>
                <a:lnTo>
                  <a:pt x="755" y="195"/>
                </a:lnTo>
                <a:lnTo>
                  <a:pt x="746" y="195"/>
                </a:lnTo>
                <a:lnTo>
                  <a:pt x="737" y="196"/>
                </a:lnTo>
                <a:lnTo>
                  <a:pt x="730" y="198"/>
                </a:lnTo>
                <a:lnTo>
                  <a:pt x="723" y="200"/>
                </a:lnTo>
                <a:lnTo>
                  <a:pt x="716" y="203"/>
                </a:lnTo>
                <a:lnTo>
                  <a:pt x="711" y="206"/>
                </a:lnTo>
                <a:lnTo>
                  <a:pt x="707" y="210"/>
                </a:lnTo>
                <a:lnTo>
                  <a:pt x="704" y="214"/>
                </a:lnTo>
                <a:lnTo>
                  <a:pt x="690" y="213"/>
                </a:lnTo>
                <a:lnTo>
                  <a:pt x="676" y="212"/>
                </a:lnTo>
                <a:lnTo>
                  <a:pt x="668" y="210"/>
                </a:lnTo>
                <a:lnTo>
                  <a:pt x="662" y="208"/>
                </a:lnTo>
                <a:lnTo>
                  <a:pt x="656" y="206"/>
                </a:lnTo>
                <a:lnTo>
                  <a:pt x="650" y="203"/>
                </a:lnTo>
                <a:lnTo>
                  <a:pt x="642" y="196"/>
                </a:lnTo>
                <a:lnTo>
                  <a:pt x="634" y="189"/>
                </a:lnTo>
                <a:lnTo>
                  <a:pt x="629" y="186"/>
                </a:lnTo>
                <a:lnTo>
                  <a:pt x="622" y="184"/>
                </a:lnTo>
                <a:lnTo>
                  <a:pt x="615" y="182"/>
                </a:lnTo>
                <a:lnTo>
                  <a:pt x="607" y="180"/>
                </a:lnTo>
                <a:lnTo>
                  <a:pt x="606" y="183"/>
                </a:lnTo>
                <a:lnTo>
                  <a:pt x="604" y="185"/>
                </a:lnTo>
                <a:lnTo>
                  <a:pt x="602" y="187"/>
                </a:lnTo>
                <a:lnTo>
                  <a:pt x="600" y="189"/>
                </a:lnTo>
                <a:lnTo>
                  <a:pt x="594" y="190"/>
                </a:lnTo>
                <a:lnTo>
                  <a:pt x="588" y="190"/>
                </a:lnTo>
                <a:lnTo>
                  <a:pt x="571" y="188"/>
                </a:lnTo>
                <a:lnTo>
                  <a:pt x="557" y="186"/>
                </a:lnTo>
                <a:lnTo>
                  <a:pt x="559" y="183"/>
                </a:lnTo>
                <a:lnTo>
                  <a:pt x="560" y="181"/>
                </a:lnTo>
                <a:lnTo>
                  <a:pt x="560" y="179"/>
                </a:lnTo>
                <a:lnTo>
                  <a:pt x="559" y="176"/>
                </a:lnTo>
                <a:lnTo>
                  <a:pt x="557" y="171"/>
                </a:lnTo>
                <a:lnTo>
                  <a:pt x="552" y="167"/>
                </a:lnTo>
                <a:lnTo>
                  <a:pt x="547" y="162"/>
                </a:lnTo>
                <a:lnTo>
                  <a:pt x="542" y="157"/>
                </a:lnTo>
                <a:lnTo>
                  <a:pt x="538" y="153"/>
                </a:lnTo>
                <a:lnTo>
                  <a:pt x="536" y="148"/>
                </a:lnTo>
                <a:lnTo>
                  <a:pt x="546" y="149"/>
                </a:lnTo>
                <a:lnTo>
                  <a:pt x="553" y="148"/>
                </a:lnTo>
                <a:lnTo>
                  <a:pt x="557" y="147"/>
                </a:lnTo>
                <a:lnTo>
                  <a:pt x="560" y="145"/>
                </a:lnTo>
                <a:lnTo>
                  <a:pt x="561" y="139"/>
                </a:lnTo>
                <a:lnTo>
                  <a:pt x="561" y="132"/>
                </a:lnTo>
                <a:lnTo>
                  <a:pt x="557" y="129"/>
                </a:lnTo>
                <a:lnTo>
                  <a:pt x="552" y="126"/>
                </a:lnTo>
                <a:lnTo>
                  <a:pt x="547" y="125"/>
                </a:lnTo>
                <a:lnTo>
                  <a:pt x="541" y="124"/>
                </a:lnTo>
                <a:lnTo>
                  <a:pt x="528" y="123"/>
                </a:lnTo>
                <a:lnTo>
                  <a:pt x="514" y="125"/>
                </a:lnTo>
                <a:lnTo>
                  <a:pt x="513" y="134"/>
                </a:lnTo>
                <a:lnTo>
                  <a:pt x="511" y="145"/>
                </a:lnTo>
                <a:lnTo>
                  <a:pt x="502" y="144"/>
                </a:lnTo>
                <a:lnTo>
                  <a:pt x="495" y="145"/>
                </a:lnTo>
                <a:lnTo>
                  <a:pt x="491" y="146"/>
                </a:lnTo>
                <a:lnTo>
                  <a:pt x="488" y="148"/>
                </a:lnTo>
                <a:lnTo>
                  <a:pt x="485" y="153"/>
                </a:lnTo>
                <a:lnTo>
                  <a:pt x="485" y="159"/>
                </a:lnTo>
                <a:lnTo>
                  <a:pt x="488" y="161"/>
                </a:lnTo>
                <a:lnTo>
                  <a:pt x="491" y="163"/>
                </a:lnTo>
                <a:lnTo>
                  <a:pt x="494" y="164"/>
                </a:lnTo>
                <a:lnTo>
                  <a:pt x="498" y="166"/>
                </a:lnTo>
                <a:lnTo>
                  <a:pt x="506" y="168"/>
                </a:lnTo>
                <a:lnTo>
                  <a:pt x="514" y="169"/>
                </a:lnTo>
                <a:lnTo>
                  <a:pt x="522" y="171"/>
                </a:lnTo>
                <a:lnTo>
                  <a:pt x="528" y="174"/>
                </a:lnTo>
                <a:lnTo>
                  <a:pt x="530" y="175"/>
                </a:lnTo>
                <a:lnTo>
                  <a:pt x="532" y="177"/>
                </a:lnTo>
                <a:lnTo>
                  <a:pt x="532" y="180"/>
                </a:lnTo>
                <a:lnTo>
                  <a:pt x="531" y="183"/>
                </a:lnTo>
                <a:lnTo>
                  <a:pt x="531" y="186"/>
                </a:lnTo>
                <a:lnTo>
                  <a:pt x="530" y="189"/>
                </a:lnTo>
                <a:lnTo>
                  <a:pt x="527" y="190"/>
                </a:lnTo>
                <a:lnTo>
                  <a:pt x="523" y="192"/>
                </a:lnTo>
                <a:lnTo>
                  <a:pt x="514" y="196"/>
                </a:lnTo>
                <a:lnTo>
                  <a:pt x="508" y="199"/>
                </a:lnTo>
                <a:lnTo>
                  <a:pt x="511" y="203"/>
                </a:lnTo>
                <a:lnTo>
                  <a:pt x="516" y="205"/>
                </a:lnTo>
                <a:lnTo>
                  <a:pt x="522" y="207"/>
                </a:lnTo>
                <a:lnTo>
                  <a:pt x="528" y="208"/>
                </a:lnTo>
                <a:lnTo>
                  <a:pt x="541" y="209"/>
                </a:lnTo>
                <a:lnTo>
                  <a:pt x="554" y="210"/>
                </a:lnTo>
                <a:lnTo>
                  <a:pt x="551" y="234"/>
                </a:lnTo>
                <a:lnTo>
                  <a:pt x="546" y="233"/>
                </a:lnTo>
                <a:lnTo>
                  <a:pt x="540" y="233"/>
                </a:lnTo>
                <a:lnTo>
                  <a:pt x="536" y="234"/>
                </a:lnTo>
                <a:lnTo>
                  <a:pt x="531" y="234"/>
                </a:lnTo>
                <a:lnTo>
                  <a:pt x="529" y="236"/>
                </a:lnTo>
                <a:lnTo>
                  <a:pt x="527" y="237"/>
                </a:lnTo>
                <a:lnTo>
                  <a:pt x="525" y="240"/>
                </a:lnTo>
                <a:lnTo>
                  <a:pt x="525" y="243"/>
                </a:lnTo>
                <a:lnTo>
                  <a:pt x="517" y="251"/>
                </a:lnTo>
                <a:lnTo>
                  <a:pt x="513" y="251"/>
                </a:lnTo>
                <a:lnTo>
                  <a:pt x="509" y="250"/>
                </a:lnTo>
                <a:lnTo>
                  <a:pt x="496" y="245"/>
                </a:lnTo>
                <a:lnTo>
                  <a:pt x="484" y="241"/>
                </a:lnTo>
                <a:lnTo>
                  <a:pt x="473" y="236"/>
                </a:lnTo>
                <a:lnTo>
                  <a:pt x="463" y="231"/>
                </a:lnTo>
                <a:lnTo>
                  <a:pt x="463" y="229"/>
                </a:lnTo>
                <a:lnTo>
                  <a:pt x="463" y="227"/>
                </a:lnTo>
                <a:lnTo>
                  <a:pt x="458" y="217"/>
                </a:lnTo>
                <a:lnTo>
                  <a:pt x="453" y="208"/>
                </a:lnTo>
                <a:lnTo>
                  <a:pt x="446" y="199"/>
                </a:lnTo>
                <a:lnTo>
                  <a:pt x="438" y="189"/>
                </a:lnTo>
                <a:lnTo>
                  <a:pt x="447" y="184"/>
                </a:lnTo>
                <a:lnTo>
                  <a:pt x="454" y="180"/>
                </a:lnTo>
                <a:lnTo>
                  <a:pt x="456" y="178"/>
                </a:lnTo>
                <a:lnTo>
                  <a:pt x="458" y="175"/>
                </a:lnTo>
                <a:lnTo>
                  <a:pt x="459" y="172"/>
                </a:lnTo>
                <a:lnTo>
                  <a:pt x="459" y="169"/>
                </a:lnTo>
                <a:lnTo>
                  <a:pt x="456" y="166"/>
                </a:lnTo>
                <a:lnTo>
                  <a:pt x="451" y="163"/>
                </a:lnTo>
                <a:lnTo>
                  <a:pt x="445" y="161"/>
                </a:lnTo>
                <a:lnTo>
                  <a:pt x="437" y="160"/>
                </a:lnTo>
                <a:lnTo>
                  <a:pt x="430" y="158"/>
                </a:lnTo>
                <a:lnTo>
                  <a:pt x="424" y="157"/>
                </a:lnTo>
                <a:lnTo>
                  <a:pt x="418" y="155"/>
                </a:lnTo>
                <a:lnTo>
                  <a:pt x="414" y="152"/>
                </a:lnTo>
                <a:lnTo>
                  <a:pt x="413" y="150"/>
                </a:lnTo>
                <a:lnTo>
                  <a:pt x="412" y="147"/>
                </a:lnTo>
                <a:lnTo>
                  <a:pt x="412" y="146"/>
                </a:lnTo>
                <a:lnTo>
                  <a:pt x="412" y="144"/>
                </a:lnTo>
                <a:lnTo>
                  <a:pt x="421" y="145"/>
                </a:lnTo>
                <a:lnTo>
                  <a:pt x="429" y="145"/>
                </a:lnTo>
                <a:lnTo>
                  <a:pt x="432" y="144"/>
                </a:lnTo>
                <a:lnTo>
                  <a:pt x="434" y="143"/>
                </a:lnTo>
                <a:lnTo>
                  <a:pt x="433" y="141"/>
                </a:lnTo>
                <a:lnTo>
                  <a:pt x="431" y="139"/>
                </a:lnTo>
                <a:lnTo>
                  <a:pt x="422" y="130"/>
                </a:lnTo>
                <a:lnTo>
                  <a:pt x="415" y="121"/>
                </a:lnTo>
                <a:lnTo>
                  <a:pt x="409" y="113"/>
                </a:lnTo>
                <a:lnTo>
                  <a:pt x="400" y="104"/>
                </a:lnTo>
                <a:lnTo>
                  <a:pt x="394" y="96"/>
                </a:lnTo>
                <a:lnTo>
                  <a:pt x="385" y="89"/>
                </a:lnTo>
                <a:lnTo>
                  <a:pt x="377" y="81"/>
                </a:lnTo>
                <a:lnTo>
                  <a:pt x="368" y="74"/>
                </a:lnTo>
                <a:lnTo>
                  <a:pt x="387" y="67"/>
                </a:lnTo>
                <a:lnTo>
                  <a:pt x="406" y="62"/>
                </a:lnTo>
                <a:lnTo>
                  <a:pt x="422" y="57"/>
                </a:lnTo>
                <a:lnTo>
                  <a:pt x="438" y="52"/>
                </a:lnTo>
                <a:lnTo>
                  <a:pt x="433" y="49"/>
                </a:lnTo>
                <a:lnTo>
                  <a:pt x="429" y="47"/>
                </a:lnTo>
                <a:lnTo>
                  <a:pt x="425" y="46"/>
                </a:lnTo>
                <a:lnTo>
                  <a:pt x="420" y="46"/>
                </a:lnTo>
                <a:lnTo>
                  <a:pt x="412" y="46"/>
                </a:lnTo>
                <a:lnTo>
                  <a:pt x="404" y="48"/>
                </a:lnTo>
                <a:lnTo>
                  <a:pt x="395" y="50"/>
                </a:lnTo>
                <a:lnTo>
                  <a:pt x="385" y="52"/>
                </a:lnTo>
                <a:lnTo>
                  <a:pt x="380" y="52"/>
                </a:lnTo>
                <a:lnTo>
                  <a:pt x="374" y="52"/>
                </a:lnTo>
                <a:lnTo>
                  <a:pt x="368" y="51"/>
                </a:lnTo>
                <a:lnTo>
                  <a:pt x="362" y="50"/>
                </a:lnTo>
                <a:lnTo>
                  <a:pt x="353" y="45"/>
                </a:lnTo>
                <a:lnTo>
                  <a:pt x="344" y="40"/>
                </a:lnTo>
                <a:lnTo>
                  <a:pt x="338" y="34"/>
                </a:lnTo>
                <a:lnTo>
                  <a:pt x="333" y="26"/>
                </a:lnTo>
                <a:lnTo>
                  <a:pt x="328" y="19"/>
                </a:lnTo>
                <a:lnTo>
                  <a:pt x="322" y="12"/>
                </a:lnTo>
                <a:lnTo>
                  <a:pt x="315" y="6"/>
                </a:lnTo>
                <a:lnTo>
                  <a:pt x="306" y="0"/>
                </a:lnTo>
                <a:lnTo>
                  <a:pt x="0" y="0"/>
                </a:lnTo>
                <a:lnTo>
                  <a:pt x="0" y="1514"/>
                </a:lnTo>
                <a:lnTo>
                  <a:pt x="0" y="1514"/>
                </a:lnTo>
                <a:lnTo>
                  <a:pt x="11" y="1518"/>
                </a:lnTo>
                <a:lnTo>
                  <a:pt x="23" y="1520"/>
                </a:lnTo>
                <a:lnTo>
                  <a:pt x="34" y="1523"/>
                </a:lnTo>
                <a:lnTo>
                  <a:pt x="45" y="1526"/>
                </a:lnTo>
                <a:lnTo>
                  <a:pt x="45" y="1528"/>
                </a:lnTo>
                <a:lnTo>
                  <a:pt x="45" y="1529"/>
                </a:lnTo>
                <a:lnTo>
                  <a:pt x="45" y="1532"/>
                </a:lnTo>
                <a:lnTo>
                  <a:pt x="47" y="1534"/>
                </a:lnTo>
                <a:lnTo>
                  <a:pt x="52" y="1539"/>
                </a:lnTo>
                <a:lnTo>
                  <a:pt x="61" y="1544"/>
                </a:lnTo>
                <a:lnTo>
                  <a:pt x="76" y="1552"/>
                </a:lnTo>
                <a:lnTo>
                  <a:pt x="92" y="1558"/>
                </a:lnTo>
                <a:lnTo>
                  <a:pt x="102" y="1563"/>
                </a:lnTo>
                <a:lnTo>
                  <a:pt x="114" y="1569"/>
                </a:lnTo>
                <a:lnTo>
                  <a:pt x="114" y="1569"/>
                </a:lnTo>
                <a:lnTo>
                  <a:pt x="113" y="1569"/>
                </a:lnTo>
                <a:lnTo>
                  <a:pt x="115" y="1573"/>
                </a:lnTo>
                <a:lnTo>
                  <a:pt x="118" y="1575"/>
                </a:lnTo>
                <a:lnTo>
                  <a:pt x="113" y="1580"/>
                </a:lnTo>
                <a:lnTo>
                  <a:pt x="110" y="1586"/>
                </a:lnTo>
                <a:lnTo>
                  <a:pt x="101" y="1585"/>
                </a:lnTo>
                <a:lnTo>
                  <a:pt x="93" y="1585"/>
                </a:lnTo>
                <a:lnTo>
                  <a:pt x="87" y="1588"/>
                </a:lnTo>
                <a:lnTo>
                  <a:pt x="82" y="1590"/>
                </a:lnTo>
                <a:lnTo>
                  <a:pt x="79" y="1594"/>
                </a:lnTo>
                <a:lnTo>
                  <a:pt x="76" y="1597"/>
                </a:lnTo>
                <a:lnTo>
                  <a:pt x="73" y="1597"/>
                </a:lnTo>
                <a:lnTo>
                  <a:pt x="70" y="1597"/>
                </a:lnTo>
                <a:lnTo>
                  <a:pt x="65" y="1597"/>
                </a:lnTo>
                <a:lnTo>
                  <a:pt x="62" y="1599"/>
                </a:lnTo>
                <a:lnTo>
                  <a:pt x="57" y="1601"/>
                </a:lnTo>
                <a:lnTo>
                  <a:pt x="51" y="1602"/>
                </a:lnTo>
                <a:lnTo>
                  <a:pt x="44" y="1602"/>
                </a:lnTo>
                <a:lnTo>
                  <a:pt x="38" y="1602"/>
                </a:lnTo>
                <a:lnTo>
                  <a:pt x="25" y="1599"/>
                </a:lnTo>
                <a:lnTo>
                  <a:pt x="11" y="1596"/>
                </a:lnTo>
                <a:lnTo>
                  <a:pt x="13" y="1601"/>
                </a:lnTo>
                <a:lnTo>
                  <a:pt x="14" y="1605"/>
                </a:lnTo>
                <a:lnTo>
                  <a:pt x="17" y="1608"/>
                </a:lnTo>
                <a:lnTo>
                  <a:pt x="21" y="1611"/>
                </a:lnTo>
                <a:lnTo>
                  <a:pt x="29" y="1615"/>
                </a:lnTo>
                <a:lnTo>
                  <a:pt x="38" y="1618"/>
                </a:lnTo>
                <a:lnTo>
                  <a:pt x="47" y="1619"/>
                </a:lnTo>
                <a:lnTo>
                  <a:pt x="57" y="1621"/>
                </a:lnTo>
                <a:lnTo>
                  <a:pt x="68" y="1622"/>
                </a:lnTo>
                <a:lnTo>
                  <a:pt x="76" y="1627"/>
                </a:lnTo>
                <a:lnTo>
                  <a:pt x="80" y="1633"/>
                </a:lnTo>
                <a:lnTo>
                  <a:pt x="84" y="1638"/>
                </a:lnTo>
                <a:lnTo>
                  <a:pt x="88" y="1642"/>
                </a:lnTo>
                <a:lnTo>
                  <a:pt x="92" y="1646"/>
                </a:lnTo>
                <a:lnTo>
                  <a:pt x="97" y="1648"/>
                </a:lnTo>
                <a:lnTo>
                  <a:pt x="102" y="1650"/>
                </a:lnTo>
                <a:lnTo>
                  <a:pt x="107" y="1652"/>
                </a:lnTo>
                <a:lnTo>
                  <a:pt x="113" y="1653"/>
                </a:lnTo>
                <a:lnTo>
                  <a:pt x="124" y="1653"/>
                </a:lnTo>
                <a:lnTo>
                  <a:pt x="136" y="1651"/>
                </a:lnTo>
                <a:lnTo>
                  <a:pt x="148" y="1648"/>
                </a:lnTo>
                <a:lnTo>
                  <a:pt x="161" y="1644"/>
                </a:lnTo>
                <a:lnTo>
                  <a:pt x="161" y="1658"/>
                </a:lnTo>
                <a:lnTo>
                  <a:pt x="162" y="1669"/>
                </a:lnTo>
                <a:lnTo>
                  <a:pt x="162" y="1679"/>
                </a:lnTo>
                <a:lnTo>
                  <a:pt x="163" y="1689"/>
                </a:lnTo>
                <a:lnTo>
                  <a:pt x="168" y="1692"/>
                </a:lnTo>
                <a:lnTo>
                  <a:pt x="173" y="1694"/>
                </a:lnTo>
                <a:lnTo>
                  <a:pt x="178" y="1696"/>
                </a:lnTo>
                <a:lnTo>
                  <a:pt x="182" y="1697"/>
                </a:lnTo>
                <a:lnTo>
                  <a:pt x="190" y="1697"/>
                </a:lnTo>
                <a:lnTo>
                  <a:pt x="197" y="1695"/>
                </a:lnTo>
                <a:lnTo>
                  <a:pt x="204" y="1693"/>
                </a:lnTo>
                <a:lnTo>
                  <a:pt x="212" y="1692"/>
                </a:lnTo>
                <a:lnTo>
                  <a:pt x="220" y="1691"/>
                </a:lnTo>
                <a:lnTo>
                  <a:pt x="228" y="1693"/>
                </a:lnTo>
                <a:lnTo>
                  <a:pt x="228" y="1690"/>
                </a:lnTo>
                <a:lnTo>
                  <a:pt x="230" y="1687"/>
                </a:lnTo>
                <a:lnTo>
                  <a:pt x="232" y="1685"/>
                </a:lnTo>
                <a:lnTo>
                  <a:pt x="235" y="1684"/>
                </a:lnTo>
                <a:lnTo>
                  <a:pt x="238" y="1683"/>
                </a:lnTo>
                <a:lnTo>
                  <a:pt x="242" y="1683"/>
                </a:lnTo>
                <a:lnTo>
                  <a:pt x="247" y="1683"/>
                </a:lnTo>
                <a:lnTo>
                  <a:pt x="253" y="1684"/>
                </a:lnTo>
                <a:lnTo>
                  <a:pt x="247" y="1712"/>
                </a:lnTo>
                <a:lnTo>
                  <a:pt x="255" y="1713"/>
                </a:lnTo>
                <a:lnTo>
                  <a:pt x="262" y="1715"/>
                </a:lnTo>
                <a:lnTo>
                  <a:pt x="260" y="1716"/>
                </a:lnTo>
                <a:lnTo>
                  <a:pt x="258" y="1718"/>
                </a:lnTo>
                <a:lnTo>
                  <a:pt x="257" y="1729"/>
                </a:lnTo>
                <a:lnTo>
                  <a:pt x="257" y="1740"/>
                </a:lnTo>
                <a:lnTo>
                  <a:pt x="258" y="1745"/>
                </a:lnTo>
                <a:lnTo>
                  <a:pt x="260" y="1749"/>
                </a:lnTo>
                <a:lnTo>
                  <a:pt x="261" y="1754"/>
                </a:lnTo>
                <a:lnTo>
                  <a:pt x="264" y="1759"/>
                </a:lnTo>
                <a:lnTo>
                  <a:pt x="267" y="1763"/>
                </a:lnTo>
                <a:lnTo>
                  <a:pt x="271" y="1767"/>
                </a:lnTo>
                <a:lnTo>
                  <a:pt x="275" y="1772"/>
                </a:lnTo>
                <a:lnTo>
                  <a:pt x="281" y="1776"/>
                </a:lnTo>
                <a:lnTo>
                  <a:pt x="287" y="1780"/>
                </a:lnTo>
                <a:lnTo>
                  <a:pt x="294" y="1784"/>
                </a:lnTo>
                <a:lnTo>
                  <a:pt x="303" y="1787"/>
                </a:lnTo>
                <a:lnTo>
                  <a:pt x="311" y="1792"/>
                </a:lnTo>
                <a:lnTo>
                  <a:pt x="325" y="1796"/>
                </a:lnTo>
                <a:lnTo>
                  <a:pt x="338" y="1801"/>
                </a:lnTo>
                <a:lnTo>
                  <a:pt x="349" y="1804"/>
                </a:lnTo>
                <a:lnTo>
                  <a:pt x="358" y="1806"/>
                </a:lnTo>
                <a:lnTo>
                  <a:pt x="367" y="1809"/>
                </a:lnTo>
                <a:lnTo>
                  <a:pt x="376" y="1812"/>
                </a:lnTo>
                <a:lnTo>
                  <a:pt x="375" y="1815"/>
                </a:lnTo>
                <a:lnTo>
                  <a:pt x="376" y="1817"/>
                </a:lnTo>
                <a:lnTo>
                  <a:pt x="377" y="1820"/>
                </a:lnTo>
                <a:lnTo>
                  <a:pt x="380" y="1823"/>
                </a:lnTo>
                <a:lnTo>
                  <a:pt x="379" y="1824"/>
                </a:lnTo>
                <a:lnTo>
                  <a:pt x="379" y="1824"/>
                </a:lnTo>
                <a:lnTo>
                  <a:pt x="378" y="1826"/>
                </a:lnTo>
                <a:lnTo>
                  <a:pt x="378" y="1829"/>
                </a:lnTo>
                <a:lnTo>
                  <a:pt x="379" y="1831"/>
                </a:lnTo>
                <a:lnTo>
                  <a:pt x="381" y="1833"/>
                </a:lnTo>
                <a:lnTo>
                  <a:pt x="386" y="1838"/>
                </a:lnTo>
                <a:lnTo>
                  <a:pt x="394" y="1842"/>
                </a:lnTo>
                <a:lnTo>
                  <a:pt x="410" y="1851"/>
                </a:lnTo>
                <a:lnTo>
                  <a:pt x="425" y="1860"/>
                </a:lnTo>
                <a:lnTo>
                  <a:pt x="428" y="1859"/>
                </a:lnTo>
                <a:lnTo>
                  <a:pt x="430" y="1858"/>
                </a:lnTo>
                <a:lnTo>
                  <a:pt x="433" y="1860"/>
                </a:lnTo>
                <a:lnTo>
                  <a:pt x="437" y="1862"/>
                </a:lnTo>
                <a:lnTo>
                  <a:pt x="460" y="1869"/>
                </a:lnTo>
                <a:lnTo>
                  <a:pt x="483" y="1874"/>
                </a:lnTo>
                <a:lnTo>
                  <a:pt x="496" y="1877"/>
                </a:lnTo>
                <a:lnTo>
                  <a:pt x="507" y="1880"/>
                </a:lnTo>
                <a:lnTo>
                  <a:pt x="518" y="1883"/>
                </a:lnTo>
                <a:lnTo>
                  <a:pt x="529" y="1887"/>
                </a:lnTo>
                <a:lnTo>
                  <a:pt x="536" y="1889"/>
                </a:lnTo>
                <a:lnTo>
                  <a:pt x="541" y="1891"/>
                </a:lnTo>
                <a:lnTo>
                  <a:pt x="547" y="1892"/>
                </a:lnTo>
                <a:lnTo>
                  <a:pt x="552" y="1892"/>
                </a:lnTo>
                <a:lnTo>
                  <a:pt x="561" y="1891"/>
                </a:lnTo>
                <a:lnTo>
                  <a:pt x="570" y="1888"/>
                </a:lnTo>
                <a:lnTo>
                  <a:pt x="573" y="1889"/>
                </a:lnTo>
                <a:lnTo>
                  <a:pt x="577" y="1891"/>
                </a:lnTo>
                <a:lnTo>
                  <a:pt x="588" y="1892"/>
                </a:lnTo>
                <a:lnTo>
                  <a:pt x="598" y="1893"/>
                </a:lnTo>
                <a:lnTo>
                  <a:pt x="609" y="1894"/>
                </a:lnTo>
                <a:lnTo>
                  <a:pt x="619" y="1895"/>
                </a:lnTo>
                <a:lnTo>
                  <a:pt x="622" y="1896"/>
                </a:lnTo>
                <a:lnTo>
                  <a:pt x="627" y="1896"/>
                </a:lnTo>
                <a:lnTo>
                  <a:pt x="632" y="1898"/>
                </a:lnTo>
                <a:lnTo>
                  <a:pt x="638" y="1899"/>
                </a:lnTo>
                <a:lnTo>
                  <a:pt x="640" y="1899"/>
                </a:lnTo>
                <a:lnTo>
                  <a:pt x="641" y="1900"/>
                </a:lnTo>
                <a:lnTo>
                  <a:pt x="651" y="1917"/>
                </a:lnTo>
                <a:lnTo>
                  <a:pt x="655" y="1923"/>
                </a:lnTo>
                <a:lnTo>
                  <a:pt x="658" y="1928"/>
                </a:lnTo>
                <a:lnTo>
                  <a:pt x="661" y="1934"/>
                </a:lnTo>
                <a:lnTo>
                  <a:pt x="662" y="1940"/>
                </a:lnTo>
                <a:lnTo>
                  <a:pt x="665" y="1946"/>
                </a:lnTo>
                <a:lnTo>
                  <a:pt x="667" y="1952"/>
                </a:lnTo>
                <a:lnTo>
                  <a:pt x="671" y="1958"/>
                </a:lnTo>
                <a:lnTo>
                  <a:pt x="678" y="1963"/>
                </a:lnTo>
                <a:lnTo>
                  <a:pt x="686" y="1967"/>
                </a:lnTo>
                <a:lnTo>
                  <a:pt x="694" y="1969"/>
                </a:lnTo>
                <a:lnTo>
                  <a:pt x="694" y="1969"/>
                </a:lnTo>
                <a:lnTo>
                  <a:pt x="695" y="1969"/>
                </a:lnTo>
                <a:lnTo>
                  <a:pt x="695" y="1969"/>
                </a:lnTo>
                <a:lnTo>
                  <a:pt x="696" y="1969"/>
                </a:lnTo>
                <a:lnTo>
                  <a:pt x="696" y="1969"/>
                </a:lnTo>
                <a:lnTo>
                  <a:pt x="696" y="1969"/>
                </a:lnTo>
                <a:lnTo>
                  <a:pt x="696" y="1969"/>
                </a:lnTo>
                <a:lnTo>
                  <a:pt x="695" y="1969"/>
                </a:lnTo>
                <a:lnTo>
                  <a:pt x="695" y="1969"/>
                </a:lnTo>
                <a:lnTo>
                  <a:pt x="694" y="1969"/>
                </a:lnTo>
                <a:lnTo>
                  <a:pt x="690" y="1968"/>
                </a:lnTo>
                <a:lnTo>
                  <a:pt x="687" y="1968"/>
                </a:lnTo>
                <a:lnTo>
                  <a:pt x="680" y="1968"/>
                </a:lnTo>
                <a:lnTo>
                  <a:pt x="674" y="1969"/>
                </a:lnTo>
                <a:lnTo>
                  <a:pt x="668" y="1970"/>
                </a:lnTo>
                <a:lnTo>
                  <a:pt x="665" y="1972"/>
                </a:lnTo>
                <a:lnTo>
                  <a:pt x="662" y="1975"/>
                </a:lnTo>
                <a:lnTo>
                  <a:pt x="660" y="1978"/>
                </a:lnTo>
                <a:lnTo>
                  <a:pt x="659" y="1982"/>
                </a:lnTo>
                <a:lnTo>
                  <a:pt x="659" y="1986"/>
                </a:lnTo>
                <a:lnTo>
                  <a:pt x="662" y="1991"/>
                </a:lnTo>
                <a:lnTo>
                  <a:pt x="666" y="1996"/>
                </a:lnTo>
                <a:lnTo>
                  <a:pt x="670" y="2001"/>
                </a:lnTo>
                <a:lnTo>
                  <a:pt x="676" y="2005"/>
                </a:lnTo>
                <a:lnTo>
                  <a:pt x="687" y="2013"/>
                </a:lnTo>
                <a:lnTo>
                  <a:pt x="699" y="2019"/>
                </a:lnTo>
                <a:lnTo>
                  <a:pt x="728" y="2029"/>
                </a:lnTo>
                <a:lnTo>
                  <a:pt x="755" y="2039"/>
                </a:lnTo>
                <a:lnTo>
                  <a:pt x="767" y="2042"/>
                </a:lnTo>
                <a:lnTo>
                  <a:pt x="778" y="2044"/>
                </a:lnTo>
                <a:lnTo>
                  <a:pt x="790" y="2045"/>
                </a:lnTo>
                <a:lnTo>
                  <a:pt x="800" y="2048"/>
                </a:lnTo>
                <a:lnTo>
                  <a:pt x="809" y="2051"/>
                </a:lnTo>
                <a:lnTo>
                  <a:pt x="819" y="2055"/>
                </a:lnTo>
                <a:lnTo>
                  <a:pt x="826" y="2060"/>
                </a:lnTo>
                <a:lnTo>
                  <a:pt x="832" y="2065"/>
                </a:lnTo>
                <a:lnTo>
                  <a:pt x="836" y="2072"/>
                </a:lnTo>
                <a:lnTo>
                  <a:pt x="840" y="2079"/>
                </a:lnTo>
                <a:lnTo>
                  <a:pt x="831" y="2083"/>
                </a:lnTo>
                <a:lnTo>
                  <a:pt x="823" y="2087"/>
                </a:lnTo>
                <a:lnTo>
                  <a:pt x="821" y="2088"/>
                </a:lnTo>
                <a:lnTo>
                  <a:pt x="821" y="2089"/>
                </a:lnTo>
                <a:lnTo>
                  <a:pt x="822" y="2091"/>
                </a:lnTo>
                <a:lnTo>
                  <a:pt x="823" y="2092"/>
                </a:lnTo>
                <a:lnTo>
                  <a:pt x="829" y="2095"/>
                </a:lnTo>
                <a:lnTo>
                  <a:pt x="841" y="2099"/>
                </a:lnTo>
                <a:lnTo>
                  <a:pt x="850" y="2106"/>
                </a:lnTo>
                <a:lnTo>
                  <a:pt x="863" y="2113"/>
                </a:lnTo>
                <a:lnTo>
                  <a:pt x="862" y="2117"/>
                </a:lnTo>
                <a:lnTo>
                  <a:pt x="874" y="2119"/>
                </a:lnTo>
                <a:lnTo>
                  <a:pt x="885" y="2121"/>
                </a:lnTo>
                <a:lnTo>
                  <a:pt x="884" y="2129"/>
                </a:lnTo>
                <a:lnTo>
                  <a:pt x="883" y="2135"/>
                </a:lnTo>
                <a:lnTo>
                  <a:pt x="882" y="2142"/>
                </a:lnTo>
                <a:lnTo>
                  <a:pt x="881" y="2149"/>
                </a:lnTo>
                <a:lnTo>
                  <a:pt x="878" y="2147"/>
                </a:lnTo>
                <a:lnTo>
                  <a:pt x="875" y="2145"/>
                </a:lnTo>
                <a:lnTo>
                  <a:pt x="873" y="2143"/>
                </a:lnTo>
                <a:lnTo>
                  <a:pt x="870" y="2143"/>
                </a:lnTo>
                <a:lnTo>
                  <a:pt x="867" y="2142"/>
                </a:lnTo>
                <a:lnTo>
                  <a:pt x="864" y="2143"/>
                </a:lnTo>
                <a:lnTo>
                  <a:pt x="861" y="2144"/>
                </a:lnTo>
                <a:lnTo>
                  <a:pt x="857" y="2145"/>
                </a:lnTo>
                <a:lnTo>
                  <a:pt x="847" y="2144"/>
                </a:lnTo>
                <a:lnTo>
                  <a:pt x="840" y="2144"/>
                </a:lnTo>
                <a:lnTo>
                  <a:pt x="836" y="2146"/>
                </a:lnTo>
                <a:lnTo>
                  <a:pt x="833" y="2148"/>
                </a:lnTo>
                <a:lnTo>
                  <a:pt x="832" y="2152"/>
                </a:lnTo>
                <a:lnTo>
                  <a:pt x="831" y="2155"/>
                </a:lnTo>
                <a:lnTo>
                  <a:pt x="832" y="2159"/>
                </a:lnTo>
                <a:lnTo>
                  <a:pt x="833" y="2164"/>
                </a:lnTo>
                <a:lnTo>
                  <a:pt x="837" y="2167"/>
                </a:lnTo>
                <a:lnTo>
                  <a:pt x="842" y="2170"/>
                </a:lnTo>
                <a:lnTo>
                  <a:pt x="848" y="2172"/>
                </a:lnTo>
                <a:lnTo>
                  <a:pt x="853" y="2173"/>
                </a:lnTo>
                <a:lnTo>
                  <a:pt x="865" y="2174"/>
                </a:lnTo>
                <a:lnTo>
                  <a:pt x="876" y="2178"/>
                </a:lnTo>
                <a:lnTo>
                  <a:pt x="881" y="2149"/>
                </a:lnTo>
                <a:lnTo>
                  <a:pt x="889" y="2151"/>
                </a:lnTo>
                <a:lnTo>
                  <a:pt x="898" y="2152"/>
                </a:lnTo>
                <a:lnTo>
                  <a:pt x="907" y="2154"/>
                </a:lnTo>
                <a:lnTo>
                  <a:pt x="916" y="2155"/>
                </a:lnTo>
                <a:lnTo>
                  <a:pt x="920" y="2170"/>
                </a:lnTo>
                <a:lnTo>
                  <a:pt x="924" y="2183"/>
                </a:lnTo>
                <a:lnTo>
                  <a:pt x="928" y="2191"/>
                </a:lnTo>
                <a:lnTo>
                  <a:pt x="934" y="2198"/>
                </a:lnTo>
                <a:lnTo>
                  <a:pt x="940" y="2204"/>
                </a:lnTo>
                <a:lnTo>
                  <a:pt x="950" y="2209"/>
                </a:lnTo>
                <a:lnTo>
                  <a:pt x="964" y="2216"/>
                </a:lnTo>
                <a:lnTo>
                  <a:pt x="980" y="2223"/>
                </a:lnTo>
                <a:lnTo>
                  <a:pt x="986" y="2218"/>
                </a:lnTo>
                <a:lnTo>
                  <a:pt x="990" y="2213"/>
                </a:lnTo>
                <a:lnTo>
                  <a:pt x="991" y="2211"/>
                </a:lnTo>
                <a:lnTo>
                  <a:pt x="992" y="2209"/>
                </a:lnTo>
                <a:lnTo>
                  <a:pt x="991" y="2207"/>
                </a:lnTo>
                <a:lnTo>
                  <a:pt x="991" y="2206"/>
                </a:lnTo>
                <a:lnTo>
                  <a:pt x="988" y="2203"/>
                </a:lnTo>
                <a:lnTo>
                  <a:pt x="985" y="2199"/>
                </a:lnTo>
                <a:lnTo>
                  <a:pt x="981" y="2196"/>
                </a:lnTo>
                <a:lnTo>
                  <a:pt x="978" y="2193"/>
                </a:lnTo>
                <a:lnTo>
                  <a:pt x="975" y="2190"/>
                </a:lnTo>
                <a:lnTo>
                  <a:pt x="973" y="2186"/>
                </a:lnTo>
                <a:lnTo>
                  <a:pt x="975" y="2185"/>
                </a:lnTo>
                <a:lnTo>
                  <a:pt x="977" y="2184"/>
                </a:lnTo>
                <a:lnTo>
                  <a:pt x="980" y="2183"/>
                </a:lnTo>
                <a:lnTo>
                  <a:pt x="983" y="2183"/>
                </a:lnTo>
                <a:lnTo>
                  <a:pt x="990" y="2184"/>
                </a:lnTo>
                <a:lnTo>
                  <a:pt x="997" y="2185"/>
                </a:lnTo>
                <a:lnTo>
                  <a:pt x="1005" y="2186"/>
                </a:lnTo>
                <a:lnTo>
                  <a:pt x="1011" y="2186"/>
                </a:lnTo>
                <a:lnTo>
                  <a:pt x="1014" y="2185"/>
                </a:lnTo>
                <a:lnTo>
                  <a:pt x="1017" y="2184"/>
                </a:lnTo>
                <a:lnTo>
                  <a:pt x="1019" y="2182"/>
                </a:lnTo>
                <a:lnTo>
                  <a:pt x="1021" y="2180"/>
                </a:lnTo>
                <a:lnTo>
                  <a:pt x="1021" y="2176"/>
                </a:lnTo>
                <a:lnTo>
                  <a:pt x="1021" y="2172"/>
                </a:lnTo>
                <a:lnTo>
                  <a:pt x="1021" y="2169"/>
                </a:lnTo>
                <a:lnTo>
                  <a:pt x="1020" y="2166"/>
                </a:lnTo>
                <a:lnTo>
                  <a:pt x="1016" y="2161"/>
                </a:lnTo>
                <a:lnTo>
                  <a:pt x="1012" y="2156"/>
                </a:lnTo>
                <a:lnTo>
                  <a:pt x="1005" y="2151"/>
                </a:lnTo>
                <a:lnTo>
                  <a:pt x="997" y="2147"/>
                </a:lnTo>
                <a:lnTo>
                  <a:pt x="988" y="2142"/>
                </a:lnTo>
                <a:lnTo>
                  <a:pt x="979" y="2139"/>
                </a:lnTo>
                <a:lnTo>
                  <a:pt x="981" y="2125"/>
                </a:lnTo>
                <a:lnTo>
                  <a:pt x="992" y="2125"/>
                </a:lnTo>
                <a:lnTo>
                  <a:pt x="1002" y="2128"/>
                </a:lnTo>
                <a:lnTo>
                  <a:pt x="1010" y="2131"/>
                </a:lnTo>
                <a:lnTo>
                  <a:pt x="1018" y="2135"/>
                </a:lnTo>
                <a:lnTo>
                  <a:pt x="1025" y="2140"/>
                </a:lnTo>
                <a:lnTo>
                  <a:pt x="1032" y="2144"/>
                </a:lnTo>
                <a:lnTo>
                  <a:pt x="1040" y="2148"/>
                </a:lnTo>
                <a:lnTo>
                  <a:pt x="1049" y="2151"/>
                </a:lnTo>
                <a:lnTo>
                  <a:pt x="1057" y="2159"/>
                </a:lnTo>
                <a:lnTo>
                  <a:pt x="1065" y="2165"/>
                </a:lnTo>
                <a:lnTo>
                  <a:pt x="1073" y="2169"/>
                </a:lnTo>
                <a:lnTo>
                  <a:pt x="1082" y="2172"/>
                </a:lnTo>
                <a:lnTo>
                  <a:pt x="1090" y="2172"/>
                </a:lnTo>
                <a:lnTo>
                  <a:pt x="1101" y="2171"/>
                </a:lnTo>
                <a:lnTo>
                  <a:pt x="1110" y="2168"/>
                </a:lnTo>
                <a:lnTo>
                  <a:pt x="1120" y="2163"/>
                </a:lnTo>
                <a:lnTo>
                  <a:pt x="1126" y="2164"/>
                </a:lnTo>
                <a:lnTo>
                  <a:pt x="1131" y="2164"/>
                </a:lnTo>
                <a:lnTo>
                  <a:pt x="1135" y="2163"/>
                </a:lnTo>
                <a:lnTo>
                  <a:pt x="1139" y="2162"/>
                </a:lnTo>
                <a:lnTo>
                  <a:pt x="1142" y="2175"/>
                </a:lnTo>
                <a:lnTo>
                  <a:pt x="1144" y="2189"/>
                </a:lnTo>
                <a:lnTo>
                  <a:pt x="1147" y="2195"/>
                </a:lnTo>
                <a:lnTo>
                  <a:pt x="1151" y="2201"/>
                </a:lnTo>
                <a:lnTo>
                  <a:pt x="1157" y="2207"/>
                </a:lnTo>
                <a:lnTo>
                  <a:pt x="1164" y="2213"/>
                </a:lnTo>
                <a:lnTo>
                  <a:pt x="1178" y="2221"/>
                </a:lnTo>
                <a:lnTo>
                  <a:pt x="1193" y="2229"/>
                </a:lnTo>
                <a:lnTo>
                  <a:pt x="1199" y="2231"/>
                </a:lnTo>
                <a:lnTo>
                  <a:pt x="1205" y="2235"/>
                </a:lnTo>
                <a:lnTo>
                  <a:pt x="1175" y="2235"/>
                </a:lnTo>
                <a:lnTo>
                  <a:pt x="1147" y="2235"/>
                </a:lnTo>
                <a:lnTo>
                  <a:pt x="1117" y="2235"/>
                </a:lnTo>
                <a:lnTo>
                  <a:pt x="1086" y="2235"/>
                </a:lnTo>
                <a:lnTo>
                  <a:pt x="1085" y="2245"/>
                </a:lnTo>
                <a:lnTo>
                  <a:pt x="1083" y="2255"/>
                </a:lnTo>
                <a:lnTo>
                  <a:pt x="1082" y="2266"/>
                </a:lnTo>
                <a:lnTo>
                  <a:pt x="1080" y="2278"/>
                </a:lnTo>
                <a:lnTo>
                  <a:pt x="1091" y="2290"/>
                </a:lnTo>
                <a:lnTo>
                  <a:pt x="1106" y="2302"/>
                </a:lnTo>
                <a:lnTo>
                  <a:pt x="1114" y="2308"/>
                </a:lnTo>
                <a:lnTo>
                  <a:pt x="1122" y="2314"/>
                </a:lnTo>
                <a:lnTo>
                  <a:pt x="1132" y="2319"/>
                </a:lnTo>
                <a:lnTo>
                  <a:pt x="1144" y="2324"/>
                </a:lnTo>
                <a:lnTo>
                  <a:pt x="1144" y="2326"/>
                </a:lnTo>
                <a:lnTo>
                  <a:pt x="1144" y="2328"/>
                </a:lnTo>
                <a:lnTo>
                  <a:pt x="1131" y="2330"/>
                </a:lnTo>
                <a:lnTo>
                  <a:pt x="1119" y="2332"/>
                </a:lnTo>
                <a:lnTo>
                  <a:pt x="1107" y="2333"/>
                </a:lnTo>
                <a:lnTo>
                  <a:pt x="1094" y="2334"/>
                </a:lnTo>
                <a:lnTo>
                  <a:pt x="1095" y="2326"/>
                </a:lnTo>
                <a:lnTo>
                  <a:pt x="1097" y="2317"/>
                </a:lnTo>
                <a:lnTo>
                  <a:pt x="1076" y="2314"/>
                </a:lnTo>
                <a:lnTo>
                  <a:pt x="1058" y="2311"/>
                </a:lnTo>
                <a:lnTo>
                  <a:pt x="1041" y="2308"/>
                </a:lnTo>
                <a:lnTo>
                  <a:pt x="1025" y="2305"/>
                </a:lnTo>
                <a:lnTo>
                  <a:pt x="1024" y="2308"/>
                </a:lnTo>
                <a:lnTo>
                  <a:pt x="1025" y="2311"/>
                </a:lnTo>
                <a:lnTo>
                  <a:pt x="1026" y="2314"/>
                </a:lnTo>
                <a:lnTo>
                  <a:pt x="1029" y="2317"/>
                </a:lnTo>
                <a:lnTo>
                  <a:pt x="1032" y="2319"/>
                </a:lnTo>
                <a:lnTo>
                  <a:pt x="1035" y="2321"/>
                </a:lnTo>
                <a:lnTo>
                  <a:pt x="1040" y="2322"/>
                </a:lnTo>
                <a:lnTo>
                  <a:pt x="1046" y="2323"/>
                </a:lnTo>
                <a:lnTo>
                  <a:pt x="1050" y="2327"/>
                </a:lnTo>
                <a:lnTo>
                  <a:pt x="1055" y="2331"/>
                </a:lnTo>
                <a:lnTo>
                  <a:pt x="1059" y="2335"/>
                </a:lnTo>
                <a:lnTo>
                  <a:pt x="1064" y="2338"/>
                </a:lnTo>
                <a:lnTo>
                  <a:pt x="1056" y="2340"/>
                </a:lnTo>
                <a:lnTo>
                  <a:pt x="1048" y="2342"/>
                </a:lnTo>
                <a:lnTo>
                  <a:pt x="1040" y="2348"/>
                </a:lnTo>
                <a:lnTo>
                  <a:pt x="1035" y="2353"/>
                </a:lnTo>
                <a:lnTo>
                  <a:pt x="1031" y="2359"/>
                </a:lnTo>
                <a:lnTo>
                  <a:pt x="1029" y="2364"/>
                </a:lnTo>
                <a:lnTo>
                  <a:pt x="1029" y="2367"/>
                </a:lnTo>
                <a:lnTo>
                  <a:pt x="1030" y="2371"/>
                </a:lnTo>
                <a:lnTo>
                  <a:pt x="1031" y="2374"/>
                </a:lnTo>
                <a:lnTo>
                  <a:pt x="1032" y="2377"/>
                </a:lnTo>
                <a:lnTo>
                  <a:pt x="1037" y="2384"/>
                </a:lnTo>
                <a:lnTo>
                  <a:pt x="1045" y="2391"/>
                </a:lnTo>
                <a:lnTo>
                  <a:pt x="1055" y="2394"/>
                </a:lnTo>
                <a:lnTo>
                  <a:pt x="1063" y="2396"/>
                </a:lnTo>
                <a:lnTo>
                  <a:pt x="1072" y="2397"/>
                </a:lnTo>
                <a:lnTo>
                  <a:pt x="1079" y="2396"/>
                </a:lnTo>
                <a:lnTo>
                  <a:pt x="1095" y="2394"/>
                </a:lnTo>
                <a:lnTo>
                  <a:pt x="1110" y="2390"/>
                </a:lnTo>
                <a:lnTo>
                  <a:pt x="1119" y="2393"/>
                </a:lnTo>
                <a:lnTo>
                  <a:pt x="1126" y="2397"/>
                </a:lnTo>
                <a:lnTo>
                  <a:pt x="1132" y="2402"/>
                </a:lnTo>
                <a:lnTo>
                  <a:pt x="1138" y="2406"/>
                </a:lnTo>
                <a:lnTo>
                  <a:pt x="1150" y="2416"/>
                </a:lnTo>
                <a:lnTo>
                  <a:pt x="1163" y="2425"/>
                </a:lnTo>
                <a:lnTo>
                  <a:pt x="1178" y="2423"/>
                </a:lnTo>
                <a:lnTo>
                  <a:pt x="1196" y="2421"/>
                </a:lnTo>
                <a:lnTo>
                  <a:pt x="1212" y="2419"/>
                </a:lnTo>
                <a:lnTo>
                  <a:pt x="1229" y="2417"/>
                </a:lnTo>
                <a:lnTo>
                  <a:pt x="1220" y="2410"/>
                </a:lnTo>
                <a:lnTo>
                  <a:pt x="1207" y="2399"/>
                </a:lnTo>
                <a:lnTo>
                  <a:pt x="1226" y="2396"/>
                </a:lnTo>
                <a:lnTo>
                  <a:pt x="1245" y="2394"/>
                </a:lnTo>
                <a:lnTo>
                  <a:pt x="1263" y="2391"/>
                </a:lnTo>
                <a:lnTo>
                  <a:pt x="1282" y="2389"/>
                </a:lnTo>
                <a:lnTo>
                  <a:pt x="1294" y="2391"/>
                </a:lnTo>
                <a:lnTo>
                  <a:pt x="1306" y="2392"/>
                </a:lnTo>
                <a:lnTo>
                  <a:pt x="1317" y="2394"/>
                </a:lnTo>
                <a:lnTo>
                  <a:pt x="1330" y="2396"/>
                </a:lnTo>
                <a:lnTo>
                  <a:pt x="1338" y="2396"/>
                </a:lnTo>
                <a:lnTo>
                  <a:pt x="1345" y="2396"/>
                </a:lnTo>
                <a:lnTo>
                  <a:pt x="1349" y="2395"/>
                </a:lnTo>
                <a:lnTo>
                  <a:pt x="1353" y="2393"/>
                </a:lnTo>
                <a:lnTo>
                  <a:pt x="1355" y="2392"/>
                </a:lnTo>
                <a:lnTo>
                  <a:pt x="1356" y="2389"/>
                </a:lnTo>
                <a:lnTo>
                  <a:pt x="1356" y="2387"/>
                </a:lnTo>
                <a:lnTo>
                  <a:pt x="1355" y="2384"/>
                </a:lnTo>
                <a:lnTo>
                  <a:pt x="1354" y="2379"/>
                </a:lnTo>
                <a:lnTo>
                  <a:pt x="1353" y="2374"/>
                </a:lnTo>
                <a:lnTo>
                  <a:pt x="1353" y="2372"/>
                </a:lnTo>
                <a:lnTo>
                  <a:pt x="1354" y="2370"/>
                </a:lnTo>
                <a:lnTo>
                  <a:pt x="1356" y="2368"/>
                </a:lnTo>
                <a:lnTo>
                  <a:pt x="1359" y="2367"/>
                </a:lnTo>
                <a:lnTo>
                  <a:pt x="1353" y="2362"/>
                </a:lnTo>
                <a:lnTo>
                  <a:pt x="1347" y="2359"/>
                </a:lnTo>
                <a:lnTo>
                  <a:pt x="1341" y="2356"/>
                </a:lnTo>
                <a:lnTo>
                  <a:pt x="1335" y="2355"/>
                </a:lnTo>
                <a:lnTo>
                  <a:pt x="1322" y="2353"/>
                </a:lnTo>
                <a:lnTo>
                  <a:pt x="1311" y="2351"/>
                </a:lnTo>
                <a:lnTo>
                  <a:pt x="1311" y="2354"/>
                </a:lnTo>
                <a:lnTo>
                  <a:pt x="1311" y="2357"/>
                </a:lnTo>
                <a:lnTo>
                  <a:pt x="1300" y="2354"/>
                </a:lnTo>
                <a:lnTo>
                  <a:pt x="1290" y="2353"/>
                </a:lnTo>
                <a:lnTo>
                  <a:pt x="1289" y="2352"/>
                </a:lnTo>
                <a:lnTo>
                  <a:pt x="1288" y="2350"/>
                </a:lnTo>
                <a:lnTo>
                  <a:pt x="1287" y="2347"/>
                </a:lnTo>
                <a:lnTo>
                  <a:pt x="1285" y="2342"/>
                </a:lnTo>
                <a:lnTo>
                  <a:pt x="1293" y="2342"/>
                </a:lnTo>
                <a:lnTo>
                  <a:pt x="1300" y="2341"/>
                </a:lnTo>
                <a:lnTo>
                  <a:pt x="1307" y="2339"/>
                </a:lnTo>
                <a:lnTo>
                  <a:pt x="1313" y="2336"/>
                </a:lnTo>
                <a:lnTo>
                  <a:pt x="1315" y="2323"/>
                </a:lnTo>
                <a:lnTo>
                  <a:pt x="1316" y="2319"/>
                </a:lnTo>
                <a:lnTo>
                  <a:pt x="1317" y="2317"/>
                </a:lnTo>
                <a:lnTo>
                  <a:pt x="1319" y="2314"/>
                </a:lnTo>
                <a:lnTo>
                  <a:pt x="1322" y="2313"/>
                </a:lnTo>
                <a:lnTo>
                  <a:pt x="1325" y="2312"/>
                </a:lnTo>
                <a:lnTo>
                  <a:pt x="1330" y="2312"/>
                </a:lnTo>
                <a:lnTo>
                  <a:pt x="1335" y="2312"/>
                </a:lnTo>
                <a:lnTo>
                  <a:pt x="1341" y="2313"/>
                </a:lnTo>
                <a:lnTo>
                  <a:pt x="1345" y="2316"/>
                </a:lnTo>
                <a:lnTo>
                  <a:pt x="1349" y="2318"/>
                </a:lnTo>
                <a:lnTo>
                  <a:pt x="1353" y="2319"/>
                </a:lnTo>
                <a:lnTo>
                  <a:pt x="1357" y="2319"/>
                </a:lnTo>
                <a:lnTo>
                  <a:pt x="1359" y="2320"/>
                </a:lnTo>
                <a:lnTo>
                  <a:pt x="1360" y="2322"/>
                </a:lnTo>
                <a:lnTo>
                  <a:pt x="1363" y="2330"/>
                </a:lnTo>
                <a:lnTo>
                  <a:pt x="1362" y="2334"/>
                </a:lnTo>
                <a:lnTo>
                  <a:pt x="1362" y="2336"/>
                </a:lnTo>
                <a:lnTo>
                  <a:pt x="1383" y="2342"/>
                </a:lnTo>
                <a:lnTo>
                  <a:pt x="1403" y="2349"/>
                </a:lnTo>
                <a:lnTo>
                  <a:pt x="1424" y="2355"/>
                </a:lnTo>
                <a:lnTo>
                  <a:pt x="1444" y="2361"/>
                </a:lnTo>
                <a:lnTo>
                  <a:pt x="1464" y="2367"/>
                </a:lnTo>
                <a:lnTo>
                  <a:pt x="1485" y="2373"/>
                </a:lnTo>
                <a:lnTo>
                  <a:pt x="1506" y="2377"/>
                </a:lnTo>
                <a:lnTo>
                  <a:pt x="1528" y="2380"/>
                </a:lnTo>
                <a:lnTo>
                  <a:pt x="1540" y="2381"/>
                </a:lnTo>
                <a:lnTo>
                  <a:pt x="1552" y="2383"/>
                </a:lnTo>
                <a:lnTo>
                  <a:pt x="1551" y="2390"/>
                </a:lnTo>
                <a:lnTo>
                  <a:pt x="1550" y="2397"/>
                </a:lnTo>
                <a:lnTo>
                  <a:pt x="1566" y="2400"/>
                </a:lnTo>
                <a:lnTo>
                  <a:pt x="1581" y="2402"/>
                </a:lnTo>
                <a:lnTo>
                  <a:pt x="1588" y="2402"/>
                </a:lnTo>
                <a:lnTo>
                  <a:pt x="1594" y="2400"/>
                </a:lnTo>
                <a:lnTo>
                  <a:pt x="1596" y="2397"/>
                </a:lnTo>
                <a:lnTo>
                  <a:pt x="1598" y="2395"/>
                </a:lnTo>
                <a:lnTo>
                  <a:pt x="1599" y="2392"/>
                </a:lnTo>
                <a:lnTo>
                  <a:pt x="1600" y="2389"/>
                </a:lnTo>
                <a:lnTo>
                  <a:pt x="1613" y="2391"/>
                </a:lnTo>
                <a:lnTo>
                  <a:pt x="1625" y="2392"/>
                </a:lnTo>
                <a:lnTo>
                  <a:pt x="1630" y="2401"/>
                </a:lnTo>
                <a:lnTo>
                  <a:pt x="1635" y="2408"/>
                </a:lnTo>
                <a:lnTo>
                  <a:pt x="1641" y="2416"/>
                </a:lnTo>
                <a:lnTo>
                  <a:pt x="1646" y="2424"/>
                </a:lnTo>
                <a:lnTo>
                  <a:pt x="1627" y="2427"/>
                </a:lnTo>
                <a:lnTo>
                  <a:pt x="1609" y="2430"/>
                </a:lnTo>
                <a:lnTo>
                  <a:pt x="1590" y="2433"/>
                </a:lnTo>
                <a:lnTo>
                  <a:pt x="1573" y="2436"/>
                </a:lnTo>
                <a:lnTo>
                  <a:pt x="1570" y="2439"/>
                </a:lnTo>
                <a:lnTo>
                  <a:pt x="1569" y="2441"/>
                </a:lnTo>
                <a:lnTo>
                  <a:pt x="1569" y="2444"/>
                </a:lnTo>
                <a:lnTo>
                  <a:pt x="1570" y="2446"/>
                </a:lnTo>
                <a:lnTo>
                  <a:pt x="1573" y="2451"/>
                </a:lnTo>
                <a:lnTo>
                  <a:pt x="1578" y="2456"/>
                </a:lnTo>
                <a:lnTo>
                  <a:pt x="1584" y="2460"/>
                </a:lnTo>
                <a:lnTo>
                  <a:pt x="1589" y="2465"/>
                </a:lnTo>
                <a:lnTo>
                  <a:pt x="1590" y="2467"/>
                </a:lnTo>
                <a:lnTo>
                  <a:pt x="1592" y="2469"/>
                </a:lnTo>
                <a:lnTo>
                  <a:pt x="1592" y="2472"/>
                </a:lnTo>
                <a:lnTo>
                  <a:pt x="1591" y="2474"/>
                </a:lnTo>
                <a:lnTo>
                  <a:pt x="1598" y="2475"/>
                </a:lnTo>
                <a:lnTo>
                  <a:pt x="1603" y="2475"/>
                </a:lnTo>
                <a:lnTo>
                  <a:pt x="1608" y="2475"/>
                </a:lnTo>
                <a:lnTo>
                  <a:pt x="1611" y="2474"/>
                </a:lnTo>
                <a:lnTo>
                  <a:pt x="1613" y="2472"/>
                </a:lnTo>
                <a:lnTo>
                  <a:pt x="1615" y="2470"/>
                </a:lnTo>
                <a:lnTo>
                  <a:pt x="1616" y="2468"/>
                </a:lnTo>
                <a:lnTo>
                  <a:pt x="1617" y="2466"/>
                </a:lnTo>
                <a:lnTo>
                  <a:pt x="1618" y="2461"/>
                </a:lnTo>
                <a:lnTo>
                  <a:pt x="1620" y="2456"/>
                </a:lnTo>
                <a:lnTo>
                  <a:pt x="1622" y="2454"/>
                </a:lnTo>
                <a:lnTo>
                  <a:pt x="1624" y="2452"/>
                </a:lnTo>
                <a:lnTo>
                  <a:pt x="1627" y="2451"/>
                </a:lnTo>
                <a:lnTo>
                  <a:pt x="1631" y="2450"/>
                </a:lnTo>
                <a:lnTo>
                  <a:pt x="1636" y="2449"/>
                </a:lnTo>
                <a:lnTo>
                  <a:pt x="1641" y="2449"/>
                </a:lnTo>
                <a:lnTo>
                  <a:pt x="1645" y="2450"/>
                </a:lnTo>
                <a:lnTo>
                  <a:pt x="1649" y="2451"/>
                </a:lnTo>
                <a:lnTo>
                  <a:pt x="1657" y="2455"/>
                </a:lnTo>
                <a:lnTo>
                  <a:pt x="1663" y="2459"/>
                </a:lnTo>
                <a:lnTo>
                  <a:pt x="1669" y="2464"/>
                </a:lnTo>
                <a:lnTo>
                  <a:pt x="1675" y="2468"/>
                </a:lnTo>
                <a:lnTo>
                  <a:pt x="1678" y="2469"/>
                </a:lnTo>
                <a:lnTo>
                  <a:pt x="1682" y="2471"/>
                </a:lnTo>
                <a:lnTo>
                  <a:pt x="1686" y="2472"/>
                </a:lnTo>
                <a:lnTo>
                  <a:pt x="1690" y="2472"/>
                </a:lnTo>
                <a:lnTo>
                  <a:pt x="1715" y="2474"/>
                </a:lnTo>
                <a:lnTo>
                  <a:pt x="1723" y="2475"/>
                </a:lnTo>
                <a:lnTo>
                  <a:pt x="1729" y="2474"/>
                </a:lnTo>
                <a:lnTo>
                  <a:pt x="1734" y="2472"/>
                </a:lnTo>
                <a:lnTo>
                  <a:pt x="1738" y="2468"/>
                </a:lnTo>
                <a:lnTo>
                  <a:pt x="1729" y="2462"/>
                </a:lnTo>
                <a:lnTo>
                  <a:pt x="1720" y="2455"/>
                </a:lnTo>
                <a:lnTo>
                  <a:pt x="1734" y="2461"/>
                </a:lnTo>
                <a:lnTo>
                  <a:pt x="1749" y="2465"/>
                </a:lnTo>
                <a:lnTo>
                  <a:pt x="1756" y="2467"/>
                </a:lnTo>
                <a:lnTo>
                  <a:pt x="1763" y="2468"/>
                </a:lnTo>
                <a:lnTo>
                  <a:pt x="1770" y="2468"/>
                </a:lnTo>
                <a:lnTo>
                  <a:pt x="1777" y="2468"/>
                </a:lnTo>
                <a:lnTo>
                  <a:pt x="1773" y="2469"/>
                </a:lnTo>
                <a:lnTo>
                  <a:pt x="1769" y="2470"/>
                </a:lnTo>
                <a:lnTo>
                  <a:pt x="1767" y="2474"/>
                </a:lnTo>
                <a:lnTo>
                  <a:pt x="1765" y="2478"/>
                </a:lnTo>
                <a:lnTo>
                  <a:pt x="1764" y="2482"/>
                </a:lnTo>
                <a:lnTo>
                  <a:pt x="1764" y="2485"/>
                </a:lnTo>
                <a:lnTo>
                  <a:pt x="1766" y="2488"/>
                </a:lnTo>
                <a:lnTo>
                  <a:pt x="1771" y="2491"/>
                </a:lnTo>
                <a:lnTo>
                  <a:pt x="1777" y="2493"/>
                </a:lnTo>
                <a:lnTo>
                  <a:pt x="1787" y="2495"/>
                </a:lnTo>
                <a:lnTo>
                  <a:pt x="1800" y="2496"/>
                </a:lnTo>
                <a:lnTo>
                  <a:pt x="1812" y="2497"/>
                </a:lnTo>
                <a:lnTo>
                  <a:pt x="1824" y="2498"/>
                </a:lnTo>
                <a:lnTo>
                  <a:pt x="1837" y="2499"/>
                </a:lnTo>
                <a:lnTo>
                  <a:pt x="1843" y="2505"/>
                </a:lnTo>
                <a:lnTo>
                  <a:pt x="1849" y="2511"/>
                </a:lnTo>
                <a:lnTo>
                  <a:pt x="1855" y="2506"/>
                </a:lnTo>
                <a:lnTo>
                  <a:pt x="1862" y="2502"/>
                </a:lnTo>
                <a:lnTo>
                  <a:pt x="1870" y="2498"/>
                </a:lnTo>
                <a:lnTo>
                  <a:pt x="1877" y="2494"/>
                </a:lnTo>
                <a:lnTo>
                  <a:pt x="1882" y="2491"/>
                </a:lnTo>
                <a:lnTo>
                  <a:pt x="1888" y="2487"/>
                </a:lnTo>
                <a:lnTo>
                  <a:pt x="1897" y="2490"/>
                </a:lnTo>
                <a:lnTo>
                  <a:pt x="1905" y="2493"/>
                </a:lnTo>
                <a:lnTo>
                  <a:pt x="1914" y="2498"/>
                </a:lnTo>
                <a:lnTo>
                  <a:pt x="1922" y="2502"/>
                </a:lnTo>
                <a:lnTo>
                  <a:pt x="1929" y="2507"/>
                </a:lnTo>
                <a:lnTo>
                  <a:pt x="1937" y="2512"/>
                </a:lnTo>
                <a:lnTo>
                  <a:pt x="1935" y="2515"/>
                </a:lnTo>
                <a:lnTo>
                  <a:pt x="1930" y="2518"/>
                </a:lnTo>
                <a:lnTo>
                  <a:pt x="1925" y="2520"/>
                </a:lnTo>
                <a:lnTo>
                  <a:pt x="1920" y="2523"/>
                </a:lnTo>
                <a:lnTo>
                  <a:pt x="1915" y="2525"/>
                </a:lnTo>
                <a:lnTo>
                  <a:pt x="1911" y="2528"/>
                </a:lnTo>
                <a:lnTo>
                  <a:pt x="1910" y="2529"/>
                </a:lnTo>
                <a:lnTo>
                  <a:pt x="1909" y="2531"/>
                </a:lnTo>
                <a:lnTo>
                  <a:pt x="1909" y="2533"/>
                </a:lnTo>
                <a:lnTo>
                  <a:pt x="1909" y="2535"/>
                </a:lnTo>
                <a:lnTo>
                  <a:pt x="1921" y="2536"/>
                </a:lnTo>
                <a:lnTo>
                  <a:pt x="1933" y="2537"/>
                </a:lnTo>
                <a:lnTo>
                  <a:pt x="1946" y="2538"/>
                </a:lnTo>
                <a:lnTo>
                  <a:pt x="1958" y="2539"/>
                </a:lnTo>
                <a:lnTo>
                  <a:pt x="1961" y="2542"/>
                </a:lnTo>
                <a:lnTo>
                  <a:pt x="1963" y="2544"/>
                </a:lnTo>
                <a:lnTo>
                  <a:pt x="1965" y="2546"/>
                </a:lnTo>
                <a:lnTo>
                  <a:pt x="1968" y="2547"/>
                </a:lnTo>
                <a:lnTo>
                  <a:pt x="1967" y="2550"/>
                </a:lnTo>
                <a:lnTo>
                  <a:pt x="1964" y="2552"/>
                </a:lnTo>
                <a:lnTo>
                  <a:pt x="1962" y="2554"/>
                </a:lnTo>
                <a:lnTo>
                  <a:pt x="1958" y="2555"/>
                </a:lnTo>
                <a:lnTo>
                  <a:pt x="1950" y="2557"/>
                </a:lnTo>
                <a:lnTo>
                  <a:pt x="1941" y="2557"/>
                </a:lnTo>
                <a:lnTo>
                  <a:pt x="1931" y="2558"/>
                </a:lnTo>
                <a:lnTo>
                  <a:pt x="1921" y="2558"/>
                </a:lnTo>
                <a:lnTo>
                  <a:pt x="1913" y="2560"/>
                </a:lnTo>
                <a:lnTo>
                  <a:pt x="1907" y="2564"/>
                </a:lnTo>
                <a:lnTo>
                  <a:pt x="1906" y="2576"/>
                </a:lnTo>
                <a:lnTo>
                  <a:pt x="1905" y="2591"/>
                </a:lnTo>
                <a:lnTo>
                  <a:pt x="1907" y="2591"/>
                </a:lnTo>
                <a:lnTo>
                  <a:pt x="1909" y="2592"/>
                </a:lnTo>
                <a:lnTo>
                  <a:pt x="1903" y="2595"/>
                </a:lnTo>
                <a:lnTo>
                  <a:pt x="1897" y="2599"/>
                </a:lnTo>
                <a:lnTo>
                  <a:pt x="1892" y="2621"/>
                </a:lnTo>
                <a:lnTo>
                  <a:pt x="1888" y="2641"/>
                </a:lnTo>
                <a:lnTo>
                  <a:pt x="1889" y="2646"/>
                </a:lnTo>
                <a:lnTo>
                  <a:pt x="1890" y="2651"/>
                </a:lnTo>
                <a:lnTo>
                  <a:pt x="1893" y="2656"/>
                </a:lnTo>
                <a:lnTo>
                  <a:pt x="1897" y="2661"/>
                </a:lnTo>
                <a:lnTo>
                  <a:pt x="1902" y="2666"/>
                </a:lnTo>
                <a:lnTo>
                  <a:pt x="1909" y="2670"/>
                </a:lnTo>
                <a:lnTo>
                  <a:pt x="1917" y="2676"/>
                </a:lnTo>
                <a:lnTo>
                  <a:pt x="1928" y="2680"/>
                </a:lnTo>
                <a:lnTo>
                  <a:pt x="1939" y="2681"/>
                </a:lnTo>
                <a:lnTo>
                  <a:pt x="1948" y="2681"/>
                </a:lnTo>
                <a:lnTo>
                  <a:pt x="1960" y="2682"/>
                </a:lnTo>
                <a:lnTo>
                  <a:pt x="1972" y="2683"/>
                </a:lnTo>
                <a:lnTo>
                  <a:pt x="1977" y="2686"/>
                </a:lnTo>
                <a:lnTo>
                  <a:pt x="1980" y="2689"/>
                </a:lnTo>
                <a:lnTo>
                  <a:pt x="1983" y="2692"/>
                </a:lnTo>
                <a:lnTo>
                  <a:pt x="1985" y="2695"/>
                </a:lnTo>
                <a:lnTo>
                  <a:pt x="1988" y="2701"/>
                </a:lnTo>
                <a:lnTo>
                  <a:pt x="1990" y="2708"/>
                </a:lnTo>
                <a:lnTo>
                  <a:pt x="1992" y="2711"/>
                </a:lnTo>
                <a:lnTo>
                  <a:pt x="1994" y="2714"/>
                </a:lnTo>
                <a:lnTo>
                  <a:pt x="1996" y="2717"/>
                </a:lnTo>
                <a:lnTo>
                  <a:pt x="1999" y="2720"/>
                </a:lnTo>
                <a:lnTo>
                  <a:pt x="2003" y="2723"/>
                </a:lnTo>
                <a:lnTo>
                  <a:pt x="2007" y="2725"/>
                </a:lnTo>
                <a:lnTo>
                  <a:pt x="2013" y="2727"/>
                </a:lnTo>
                <a:lnTo>
                  <a:pt x="2020" y="2728"/>
                </a:lnTo>
                <a:lnTo>
                  <a:pt x="2033" y="2724"/>
                </a:lnTo>
                <a:lnTo>
                  <a:pt x="2041" y="2719"/>
                </a:lnTo>
                <a:lnTo>
                  <a:pt x="2044" y="2717"/>
                </a:lnTo>
                <a:lnTo>
                  <a:pt x="2046" y="2714"/>
                </a:lnTo>
                <a:lnTo>
                  <a:pt x="2048" y="2712"/>
                </a:lnTo>
                <a:lnTo>
                  <a:pt x="2048" y="2709"/>
                </a:lnTo>
                <a:lnTo>
                  <a:pt x="2048" y="2706"/>
                </a:lnTo>
                <a:lnTo>
                  <a:pt x="2047" y="2704"/>
                </a:lnTo>
                <a:lnTo>
                  <a:pt x="2045" y="2701"/>
                </a:lnTo>
                <a:lnTo>
                  <a:pt x="2043" y="2698"/>
                </a:lnTo>
                <a:lnTo>
                  <a:pt x="2035" y="2693"/>
                </a:lnTo>
                <a:lnTo>
                  <a:pt x="2023" y="2687"/>
                </a:lnTo>
                <a:lnTo>
                  <a:pt x="2023" y="2680"/>
                </a:lnTo>
                <a:lnTo>
                  <a:pt x="2024" y="2672"/>
                </a:lnTo>
                <a:lnTo>
                  <a:pt x="2050" y="2674"/>
                </a:lnTo>
                <a:lnTo>
                  <a:pt x="2059" y="2672"/>
                </a:lnTo>
                <a:lnTo>
                  <a:pt x="2068" y="2671"/>
                </a:lnTo>
                <a:lnTo>
                  <a:pt x="2077" y="2668"/>
                </a:lnTo>
                <a:lnTo>
                  <a:pt x="2084" y="2666"/>
                </a:lnTo>
                <a:lnTo>
                  <a:pt x="2090" y="2662"/>
                </a:lnTo>
                <a:lnTo>
                  <a:pt x="2095" y="2658"/>
                </a:lnTo>
                <a:lnTo>
                  <a:pt x="2099" y="2654"/>
                </a:lnTo>
                <a:lnTo>
                  <a:pt x="2102" y="2648"/>
                </a:lnTo>
                <a:lnTo>
                  <a:pt x="2110" y="2650"/>
                </a:lnTo>
                <a:lnTo>
                  <a:pt x="2118" y="2651"/>
                </a:lnTo>
                <a:lnTo>
                  <a:pt x="2127" y="2651"/>
                </a:lnTo>
                <a:lnTo>
                  <a:pt x="2135" y="2651"/>
                </a:lnTo>
                <a:lnTo>
                  <a:pt x="2151" y="2649"/>
                </a:lnTo>
                <a:lnTo>
                  <a:pt x="2166" y="2647"/>
                </a:lnTo>
                <a:lnTo>
                  <a:pt x="2182" y="2644"/>
                </a:lnTo>
                <a:lnTo>
                  <a:pt x="2197" y="2642"/>
                </a:lnTo>
                <a:lnTo>
                  <a:pt x="2212" y="2641"/>
                </a:lnTo>
                <a:lnTo>
                  <a:pt x="2229" y="2641"/>
                </a:lnTo>
                <a:lnTo>
                  <a:pt x="2229" y="2648"/>
                </a:lnTo>
                <a:lnTo>
                  <a:pt x="2229" y="2655"/>
                </a:lnTo>
                <a:lnTo>
                  <a:pt x="2240" y="2656"/>
                </a:lnTo>
                <a:lnTo>
                  <a:pt x="2251" y="2657"/>
                </a:lnTo>
                <a:lnTo>
                  <a:pt x="2265" y="2657"/>
                </a:lnTo>
                <a:lnTo>
                  <a:pt x="2279" y="2658"/>
                </a:lnTo>
                <a:lnTo>
                  <a:pt x="2280" y="2643"/>
                </a:lnTo>
                <a:lnTo>
                  <a:pt x="2280" y="2630"/>
                </a:lnTo>
                <a:lnTo>
                  <a:pt x="2293" y="2631"/>
                </a:lnTo>
                <a:lnTo>
                  <a:pt x="2305" y="2632"/>
                </a:lnTo>
                <a:lnTo>
                  <a:pt x="2305" y="2640"/>
                </a:lnTo>
                <a:lnTo>
                  <a:pt x="2304" y="2649"/>
                </a:lnTo>
                <a:lnTo>
                  <a:pt x="2304" y="2657"/>
                </a:lnTo>
                <a:lnTo>
                  <a:pt x="2304" y="2665"/>
                </a:lnTo>
                <a:lnTo>
                  <a:pt x="2305" y="2668"/>
                </a:lnTo>
                <a:lnTo>
                  <a:pt x="2309" y="2670"/>
                </a:lnTo>
                <a:lnTo>
                  <a:pt x="2312" y="2671"/>
                </a:lnTo>
                <a:lnTo>
                  <a:pt x="2316" y="2672"/>
                </a:lnTo>
                <a:lnTo>
                  <a:pt x="2324" y="2675"/>
                </a:lnTo>
                <a:lnTo>
                  <a:pt x="2334" y="2676"/>
                </a:lnTo>
                <a:lnTo>
                  <a:pt x="2342" y="2677"/>
                </a:lnTo>
                <a:lnTo>
                  <a:pt x="2349" y="2679"/>
                </a:lnTo>
                <a:lnTo>
                  <a:pt x="2352" y="2681"/>
                </a:lnTo>
                <a:lnTo>
                  <a:pt x="2354" y="2683"/>
                </a:lnTo>
                <a:lnTo>
                  <a:pt x="2354" y="2686"/>
                </a:lnTo>
                <a:lnTo>
                  <a:pt x="2354" y="2690"/>
                </a:lnTo>
                <a:lnTo>
                  <a:pt x="2364" y="2696"/>
                </a:lnTo>
                <a:lnTo>
                  <a:pt x="2374" y="2701"/>
                </a:lnTo>
                <a:lnTo>
                  <a:pt x="2383" y="2704"/>
                </a:lnTo>
                <a:lnTo>
                  <a:pt x="2392" y="2705"/>
                </a:lnTo>
                <a:lnTo>
                  <a:pt x="2403" y="2704"/>
                </a:lnTo>
                <a:lnTo>
                  <a:pt x="2412" y="2701"/>
                </a:lnTo>
                <a:lnTo>
                  <a:pt x="2422" y="2697"/>
                </a:lnTo>
                <a:lnTo>
                  <a:pt x="2432" y="2691"/>
                </a:lnTo>
                <a:lnTo>
                  <a:pt x="2444" y="2684"/>
                </a:lnTo>
                <a:lnTo>
                  <a:pt x="2458" y="2677"/>
                </a:lnTo>
                <a:lnTo>
                  <a:pt x="2476" y="2682"/>
                </a:lnTo>
                <a:lnTo>
                  <a:pt x="2496" y="2686"/>
                </a:lnTo>
                <a:lnTo>
                  <a:pt x="2514" y="2691"/>
                </a:lnTo>
                <a:lnTo>
                  <a:pt x="2532" y="2695"/>
                </a:lnTo>
                <a:lnTo>
                  <a:pt x="2552" y="2700"/>
                </a:lnTo>
                <a:lnTo>
                  <a:pt x="2571" y="2703"/>
                </a:lnTo>
                <a:lnTo>
                  <a:pt x="2591" y="2706"/>
                </a:lnTo>
                <a:lnTo>
                  <a:pt x="2612" y="2707"/>
                </a:lnTo>
                <a:lnTo>
                  <a:pt x="2617" y="2712"/>
                </a:lnTo>
                <a:lnTo>
                  <a:pt x="2621" y="2716"/>
                </a:lnTo>
                <a:lnTo>
                  <a:pt x="2624" y="2718"/>
                </a:lnTo>
                <a:lnTo>
                  <a:pt x="2627" y="2720"/>
                </a:lnTo>
                <a:lnTo>
                  <a:pt x="2631" y="2721"/>
                </a:lnTo>
                <a:lnTo>
                  <a:pt x="2638" y="2722"/>
                </a:lnTo>
                <a:lnTo>
                  <a:pt x="2650" y="2722"/>
                </a:lnTo>
                <a:lnTo>
                  <a:pt x="2663" y="2721"/>
                </a:lnTo>
                <a:lnTo>
                  <a:pt x="2664" y="2712"/>
                </a:lnTo>
                <a:lnTo>
                  <a:pt x="2664" y="2704"/>
                </a:lnTo>
                <a:lnTo>
                  <a:pt x="2664" y="2699"/>
                </a:lnTo>
                <a:lnTo>
                  <a:pt x="2663" y="2695"/>
                </a:lnTo>
                <a:lnTo>
                  <a:pt x="2661" y="2692"/>
                </a:lnTo>
                <a:lnTo>
                  <a:pt x="2659" y="2688"/>
                </a:lnTo>
                <a:lnTo>
                  <a:pt x="2657" y="2684"/>
                </a:lnTo>
                <a:lnTo>
                  <a:pt x="2653" y="2681"/>
                </a:lnTo>
                <a:lnTo>
                  <a:pt x="2649" y="2678"/>
                </a:lnTo>
                <a:lnTo>
                  <a:pt x="2644" y="2675"/>
                </a:lnTo>
                <a:lnTo>
                  <a:pt x="2638" y="2671"/>
                </a:lnTo>
                <a:lnTo>
                  <a:pt x="2630" y="2669"/>
                </a:lnTo>
                <a:lnTo>
                  <a:pt x="2621" y="2667"/>
                </a:lnTo>
                <a:lnTo>
                  <a:pt x="2612" y="2665"/>
                </a:lnTo>
                <a:lnTo>
                  <a:pt x="2612" y="2651"/>
                </a:lnTo>
                <a:lnTo>
                  <a:pt x="2629" y="2651"/>
                </a:lnTo>
                <a:lnTo>
                  <a:pt x="2648" y="2651"/>
                </a:lnTo>
                <a:lnTo>
                  <a:pt x="2667" y="2651"/>
                </a:lnTo>
                <a:lnTo>
                  <a:pt x="2689" y="2650"/>
                </a:lnTo>
                <a:lnTo>
                  <a:pt x="2689" y="2665"/>
                </a:lnTo>
                <a:lnTo>
                  <a:pt x="2689" y="2679"/>
                </a:lnTo>
                <a:lnTo>
                  <a:pt x="2690" y="2718"/>
                </a:lnTo>
                <a:lnTo>
                  <a:pt x="2690" y="2722"/>
                </a:lnTo>
                <a:lnTo>
                  <a:pt x="2691" y="2725"/>
                </a:lnTo>
                <a:lnTo>
                  <a:pt x="2692" y="2728"/>
                </a:lnTo>
                <a:lnTo>
                  <a:pt x="2694" y="2731"/>
                </a:lnTo>
                <a:lnTo>
                  <a:pt x="2698" y="2733"/>
                </a:lnTo>
                <a:lnTo>
                  <a:pt x="2702" y="2734"/>
                </a:lnTo>
                <a:lnTo>
                  <a:pt x="2708" y="2735"/>
                </a:lnTo>
                <a:lnTo>
                  <a:pt x="2715" y="2735"/>
                </a:lnTo>
                <a:lnTo>
                  <a:pt x="2715" y="2731"/>
                </a:lnTo>
                <a:lnTo>
                  <a:pt x="2716" y="2727"/>
                </a:lnTo>
                <a:lnTo>
                  <a:pt x="2718" y="2725"/>
                </a:lnTo>
                <a:lnTo>
                  <a:pt x="2720" y="2723"/>
                </a:lnTo>
                <a:lnTo>
                  <a:pt x="2727" y="2721"/>
                </a:lnTo>
                <a:lnTo>
                  <a:pt x="2737" y="2720"/>
                </a:lnTo>
                <a:lnTo>
                  <a:pt x="2746" y="2719"/>
                </a:lnTo>
                <a:lnTo>
                  <a:pt x="2755" y="2718"/>
                </a:lnTo>
                <a:lnTo>
                  <a:pt x="2759" y="2717"/>
                </a:lnTo>
                <a:lnTo>
                  <a:pt x="2762" y="2716"/>
                </a:lnTo>
                <a:lnTo>
                  <a:pt x="2765" y="2714"/>
                </a:lnTo>
                <a:lnTo>
                  <a:pt x="2767" y="2712"/>
                </a:lnTo>
                <a:lnTo>
                  <a:pt x="2753" y="2704"/>
                </a:lnTo>
                <a:lnTo>
                  <a:pt x="2737" y="2697"/>
                </a:lnTo>
                <a:lnTo>
                  <a:pt x="2730" y="2693"/>
                </a:lnTo>
                <a:lnTo>
                  <a:pt x="2723" y="2689"/>
                </a:lnTo>
                <a:lnTo>
                  <a:pt x="2720" y="2687"/>
                </a:lnTo>
                <a:lnTo>
                  <a:pt x="2718" y="2684"/>
                </a:lnTo>
                <a:lnTo>
                  <a:pt x="2716" y="2681"/>
                </a:lnTo>
                <a:lnTo>
                  <a:pt x="2715" y="2678"/>
                </a:lnTo>
                <a:lnTo>
                  <a:pt x="2741" y="2649"/>
                </a:lnTo>
                <a:lnTo>
                  <a:pt x="2753" y="2648"/>
                </a:lnTo>
                <a:lnTo>
                  <a:pt x="2766" y="2648"/>
                </a:lnTo>
                <a:lnTo>
                  <a:pt x="2766" y="2658"/>
                </a:lnTo>
                <a:lnTo>
                  <a:pt x="2766" y="2668"/>
                </a:lnTo>
                <a:lnTo>
                  <a:pt x="2766" y="2678"/>
                </a:lnTo>
                <a:lnTo>
                  <a:pt x="2767" y="2688"/>
                </a:lnTo>
                <a:lnTo>
                  <a:pt x="2777" y="2687"/>
                </a:lnTo>
                <a:lnTo>
                  <a:pt x="2785" y="2686"/>
                </a:lnTo>
                <a:lnTo>
                  <a:pt x="2792" y="2683"/>
                </a:lnTo>
                <a:lnTo>
                  <a:pt x="2798" y="2681"/>
                </a:lnTo>
                <a:lnTo>
                  <a:pt x="2804" y="2678"/>
                </a:lnTo>
                <a:lnTo>
                  <a:pt x="2810" y="2676"/>
                </a:lnTo>
                <a:lnTo>
                  <a:pt x="2816" y="2675"/>
                </a:lnTo>
                <a:lnTo>
                  <a:pt x="2825" y="2675"/>
                </a:lnTo>
                <a:lnTo>
                  <a:pt x="2837" y="2675"/>
                </a:lnTo>
                <a:lnTo>
                  <a:pt x="2849" y="2675"/>
                </a:lnTo>
                <a:lnTo>
                  <a:pt x="2854" y="2674"/>
                </a:lnTo>
                <a:lnTo>
                  <a:pt x="2860" y="2671"/>
                </a:lnTo>
                <a:lnTo>
                  <a:pt x="2865" y="2669"/>
                </a:lnTo>
                <a:lnTo>
                  <a:pt x="2870" y="2666"/>
                </a:lnTo>
                <a:lnTo>
                  <a:pt x="2862" y="2661"/>
                </a:lnTo>
                <a:lnTo>
                  <a:pt x="2853" y="2657"/>
                </a:lnTo>
                <a:lnTo>
                  <a:pt x="2849" y="2655"/>
                </a:lnTo>
                <a:lnTo>
                  <a:pt x="2845" y="2653"/>
                </a:lnTo>
                <a:lnTo>
                  <a:pt x="2844" y="2651"/>
                </a:lnTo>
                <a:lnTo>
                  <a:pt x="2844" y="2650"/>
                </a:lnTo>
                <a:lnTo>
                  <a:pt x="2843" y="2648"/>
                </a:lnTo>
                <a:lnTo>
                  <a:pt x="2844" y="2646"/>
                </a:lnTo>
                <a:lnTo>
                  <a:pt x="2856" y="2642"/>
                </a:lnTo>
                <a:lnTo>
                  <a:pt x="2870" y="2638"/>
                </a:lnTo>
                <a:lnTo>
                  <a:pt x="2882" y="2634"/>
                </a:lnTo>
                <a:lnTo>
                  <a:pt x="2895" y="2630"/>
                </a:lnTo>
                <a:lnTo>
                  <a:pt x="2895" y="2643"/>
                </a:lnTo>
                <a:lnTo>
                  <a:pt x="2896" y="2658"/>
                </a:lnTo>
                <a:lnTo>
                  <a:pt x="2911" y="2658"/>
                </a:lnTo>
                <a:lnTo>
                  <a:pt x="2925" y="2657"/>
                </a:lnTo>
                <a:lnTo>
                  <a:pt x="2937" y="2657"/>
                </a:lnTo>
                <a:lnTo>
                  <a:pt x="2948" y="2656"/>
                </a:lnTo>
                <a:lnTo>
                  <a:pt x="2961" y="2656"/>
                </a:lnTo>
                <a:lnTo>
                  <a:pt x="2974" y="2656"/>
                </a:lnTo>
                <a:lnTo>
                  <a:pt x="2981" y="2654"/>
                </a:lnTo>
                <a:lnTo>
                  <a:pt x="2987" y="2653"/>
                </a:lnTo>
                <a:lnTo>
                  <a:pt x="2994" y="2653"/>
                </a:lnTo>
                <a:lnTo>
                  <a:pt x="3001" y="2654"/>
                </a:lnTo>
                <a:lnTo>
                  <a:pt x="3006" y="2656"/>
                </a:lnTo>
                <a:lnTo>
                  <a:pt x="3003" y="2658"/>
                </a:lnTo>
                <a:lnTo>
                  <a:pt x="3001" y="2661"/>
                </a:lnTo>
                <a:lnTo>
                  <a:pt x="3000" y="2664"/>
                </a:lnTo>
                <a:lnTo>
                  <a:pt x="3000" y="2668"/>
                </a:lnTo>
                <a:lnTo>
                  <a:pt x="3006" y="2671"/>
                </a:lnTo>
                <a:lnTo>
                  <a:pt x="3013" y="2676"/>
                </a:lnTo>
                <a:lnTo>
                  <a:pt x="3017" y="2679"/>
                </a:lnTo>
                <a:lnTo>
                  <a:pt x="3021" y="2683"/>
                </a:lnTo>
                <a:lnTo>
                  <a:pt x="3023" y="2687"/>
                </a:lnTo>
                <a:lnTo>
                  <a:pt x="3026" y="2691"/>
                </a:lnTo>
                <a:lnTo>
                  <a:pt x="3027" y="2696"/>
                </a:lnTo>
                <a:lnTo>
                  <a:pt x="3029" y="2700"/>
                </a:lnTo>
                <a:lnTo>
                  <a:pt x="3031" y="2718"/>
                </a:lnTo>
                <a:lnTo>
                  <a:pt x="3031" y="2737"/>
                </a:lnTo>
                <a:lnTo>
                  <a:pt x="3043" y="2736"/>
                </a:lnTo>
                <a:lnTo>
                  <a:pt x="3054" y="2735"/>
                </a:lnTo>
                <a:lnTo>
                  <a:pt x="3064" y="2734"/>
                </a:lnTo>
                <a:lnTo>
                  <a:pt x="3073" y="2734"/>
                </a:lnTo>
                <a:lnTo>
                  <a:pt x="3077" y="2730"/>
                </a:lnTo>
                <a:lnTo>
                  <a:pt x="3080" y="2726"/>
                </a:lnTo>
                <a:lnTo>
                  <a:pt x="3082" y="2723"/>
                </a:lnTo>
                <a:lnTo>
                  <a:pt x="3083" y="2720"/>
                </a:lnTo>
                <a:lnTo>
                  <a:pt x="3082" y="2717"/>
                </a:lnTo>
                <a:lnTo>
                  <a:pt x="3082" y="2715"/>
                </a:lnTo>
                <a:lnTo>
                  <a:pt x="3080" y="2713"/>
                </a:lnTo>
                <a:lnTo>
                  <a:pt x="3078" y="2711"/>
                </a:lnTo>
                <a:lnTo>
                  <a:pt x="3067" y="2704"/>
                </a:lnTo>
                <a:lnTo>
                  <a:pt x="3057" y="2697"/>
                </a:lnTo>
                <a:lnTo>
                  <a:pt x="3068" y="2694"/>
                </a:lnTo>
                <a:lnTo>
                  <a:pt x="3079" y="2691"/>
                </a:lnTo>
                <a:lnTo>
                  <a:pt x="3092" y="2688"/>
                </a:lnTo>
                <a:lnTo>
                  <a:pt x="3108" y="2684"/>
                </a:lnTo>
                <a:lnTo>
                  <a:pt x="3107" y="2672"/>
                </a:lnTo>
                <a:lnTo>
                  <a:pt x="3106" y="2660"/>
                </a:lnTo>
                <a:lnTo>
                  <a:pt x="3114" y="2658"/>
                </a:lnTo>
                <a:lnTo>
                  <a:pt x="3122" y="2657"/>
                </a:lnTo>
                <a:lnTo>
                  <a:pt x="3129" y="2657"/>
                </a:lnTo>
                <a:lnTo>
                  <a:pt x="3136" y="2658"/>
                </a:lnTo>
                <a:lnTo>
                  <a:pt x="3151" y="2661"/>
                </a:lnTo>
                <a:lnTo>
                  <a:pt x="3164" y="2664"/>
                </a:lnTo>
                <a:lnTo>
                  <a:pt x="3178" y="2667"/>
                </a:lnTo>
                <a:lnTo>
                  <a:pt x="3192" y="2668"/>
                </a:lnTo>
                <a:lnTo>
                  <a:pt x="3201" y="2668"/>
                </a:lnTo>
                <a:lnTo>
                  <a:pt x="3208" y="2667"/>
                </a:lnTo>
                <a:lnTo>
                  <a:pt x="3216" y="2665"/>
                </a:lnTo>
                <a:lnTo>
                  <a:pt x="3225" y="2662"/>
                </a:lnTo>
                <a:lnTo>
                  <a:pt x="3232" y="2658"/>
                </a:lnTo>
                <a:lnTo>
                  <a:pt x="3236" y="2654"/>
                </a:lnTo>
                <a:lnTo>
                  <a:pt x="3238" y="2650"/>
                </a:lnTo>
                <a:lnTo>
                  <a:pt x="3238" y="2645"/>
                </a:lnTo>
                <a:lnTo>
                  <a:pt x="3235" y="2636"/>
                </a:lnTo>
                <a:lnTo>
                  <a:pt x="3232" y="2627"/>
                </a:lnTo>
                <a:lnTo>
                  <a:pt x="3225" y="2625"/>
                </a:lnTo>
                <a:lnTo>
                  <a:pt x="3215" y="2624"/>
                </a:lnTo>
                <a:lnTo>
                  <a:pt x="3205" y="2623"/>
                </a:lnTo>
                <a:lnTo>
                  <a:pt x="3194" y="2622"/>
                </a:lnTo>
                <a:lnTo>
                  <a:pt x="3190" y="2621"/>
                </a:lnTo>
                <a:lnTo>
                  <a:pt x="3186" y="2620"/>
                </a:lnTo>
                <a:lnTo>
                  <a:pt x="3183" y="2619"/>
                </a:lnTo>
                <a:lnTo>
                  <a:pt x="3181" y="2615"/>
                </a:lnTo>
                <a:lnTo>
                  <a:pt x="3180" y="2613"/>
                </a:lnTo>
                <a:lnTo>
                  <a:pt x="3181" y="2609"/>
                </a:lnTo>
                <a:lnTo>
                  <a:pt x="3182" y="2605"/>
                </a:lnTo>
                <a:lnTo>
                  <a:pt x="3186" y="2599"/>
                </a:lnTo>
                <a:lnTo>
                  <a:pt x="3188" y="2597"/>
                </a:lnTo>
                <a:lnTo>
                  <a:pt x="3191" y="2597"/>
                </a:lnTo>
                <a:lnTo>
                  <a:pt x="3196" y="2598"/>
                </a:lnTo>
                <a:lnTo>
                  <a:pt x="3202" y="2599"/>
                </a:lnTo>
                <a:lnTo>
                  <a:pt x="3223" y="2604"/>
                </a:lnTo>
                <a:lnTo>
                  <a:pt x="3244" y="2608"/>
                </a:lnTo>
                <a:lnTo>
                  <a:pt x="3265" y="2612"/>
                </a:lnTo>
                <a:lnTo>
                  <a:pt x="3286" y="2616"/>
                </a:lnTo>
                <a:lnTo>
                  <a:pt x="3287" y="2620"/>
                </a:lnTo>
                <a:lnTo>
                  <a:pt x="3288" y="2623"/>
                </a:lnTo>
                <a:lnTo>
                  <a:pt x="3291" y="2626"/>
                </a:lnTo>
                <a:lnTo>
                  <a:pt x="3294" y="2627"/>
                </a:lnTo>
                <a:lnTo>
                  <a:pt x="3298" y="2629"/>
                </a:lnTo>
                <a:lnTo>
                  <a:pt x="3303" y="2629"/>
                </a:lnTo>
                <a:lnTo>
                  <a:pt x="3308" y="2629"/>
                </a:lnTo>
                <a:lnTo>
                  <a:pt x="3314" y="2628"/>
                </a:lnTo>
                <a:lnTo>
                  <a:pt x="3316" y="2631"/>
                </a:lnTo>
                <a:lnTo>
                  <a:pt x="3318" y="2634"/>
                </a:lnTo>
                <a:lnTo>
                  <a:pt x="3318" y="2637"/>
                </a:lnTo>
                <a:lnTo>
                  <a:pt x="3317" y="2640"/>
                </a:lnTo>
                <a:lnTo>
                  <a:pt x="3314" y="2646"/>
                </a:lnTo>
                <a:lnTo>
                  <a:pt x="3310" y="2651"/>
                </a:lnTo>
                <a:lnTo>
                  <a:pt x="3304" y="2656"/>
                </a:lnTo>
                <a:lnTo>
                  <a:pt x="3299" y="2662"/>
                </a:lnTo>
                <a:lnTo>
                  <a:pt x="3295" y="2667"/>
                </a:lnTo>
                <a:lnTo>
                  <a:pt x="3293" y="2672"/>
                </a:lnTo>
                <a:lnTo>
                  <a:pt x="3285" y="2674"/>
                </a:lnTo>
                <a:lnTo>
                  <a:pt x="3280" y="2675"/>
                </a:lnTo>
                <a:lnTo>
                  <a:pt x="3276" y="2677"/>
                </a:lnTo>
                <a:lnTo>
                  <a:pt x="3272" y="2678"/>
                </a:lnTo>
                <a:lnTo>
                  <a:pt x="3270" y="2681"/>
                </a:lnTo>
                <a:lnTo>
                  <a:pt x="3268" y="2683"/>
                </a:lnTo>
                <a:lnTo>
                  <a:pt x="3267" y="2686"/>
                </a:lnTo>
                <a:lnTo>
                  <a:pt x="3267" y="2689"/>
                </a:lnTo>
                <a:lnTo>
                  <a:pt x="3279" y="2687"/>
                </a:lnTo>
                <a:lnTo>
                  <a:pt x="3290" y="2687"/>
                </a:lnTo>
                <a:lnTo>
                  <a:pt x="3300" y="2688"/>
                </a:lnTo>
                <a:lnTo>
                  <a:pt x="3309" y="2689"/>
                </a:lnTo>
                <a:lnTo>
                  <a:pt x="3318" y="2692"/>
                </a:lnTo>
                <a:lnTo>
                  <a:pt x="3328" y="2694"/>
                </a:lnTo>
                <a:lnTo>
                  <a:pt x="3338" y="2695"/>
                </a:lnTo>
                <a:lnTo>
                  <a:pt x="3348" y="2695"/>
                </a:lnTo>
                <a:lnTo>
                  <a:pt x="3361" y="2686"/>
                </a:lnTo>
                <a:lnTo>
                  <a:pt x="3373" y="2678"/>
                </a:lnTo>
                <a:lnTo>
                  <a:pt x="3373" y="2674"/>
                </a:lnTo>
                <a:lnTo>
                  <a:pt x="3374" y="2670"/>
                </a:lnTo>
                <a:lnTo>
                  <a:pt x="3376" y="2667"/>
                </a:lnTo>
                <a:lnTo>
                  <a:pt x="3378" y="2665"/>
                </a:lnTo>
                <a:lnTo>
                  <a:pt x="3385" y="2662"/>
                </a:lnTo>
                <a:lnTo>
                  <a:pt x="3392" y="2660"/>
                </a:lnTo>
                <a:lnTo>
                  <a:pt x="3409" y="2658"/>
                </a:lnTo>
                <a:lnTo>
                  <a:pt x="3425" y="2656"/>
                </a:lnTo>
                <a:lnTo>
                  <a:pt x="3432" y="2655"/>
                </a:lnTo>
                <a:lnTo>
                  <a:pt x="3437" y="2654"/>
                </a:lnTo>
                <a:lnTo>
                  <a:pt x="3442" y="2652"/>
                </a:lnTo>
                <a:lnTo>
                  <a:pt x="3445" y="2650"/>
                </a:lnTo>
                <a:lnTo>
                  <a:pt x="3448" y="2648"/>
                </a:lnTo>
                <a:lnTo>
                  <a:pt x="3450" y="2645"/>
                </a:lnTo>
                <a:lnTo>
                  <a:pt x="3450" y="2642"/>
                </a:lnTo>
                <a:lnTo>
                  <a:pt x="3450" y="2639"/>
                </a:lnTo>
                <a:lnTo>
                  <a:pt x="3464" y="2640"/>
                </a:lnTo>
                <a:lnTo>
                  <a:pt x="3478" y="2642"/>
                </a:lnTo>
                <a:lnTo>
                  <a:pt x="3491" y="2644"/>
                </a:lnTo>
                <a:lnTo>
                  <a:pt x="3505" y="2645"/>
                </a:lnTo>
                <a:lnTo>
                  <a:pt x="3525" y="2643"/>
                </a:lnTo>
                <a:lnTo>
                  <a:pt x="3545" y="2640"/>
                </a:lnTo>
                <a:lnTo>
                  <a:pt x="3564" y="2637"/>
                </a:lnTo>
                <a:lnTo>
                  <a:pt x="3585" y="2635"/>
                </a:lnTo>
                <a:lnTo>
                  <a:pt x="3586" y="2639"/>
                </a:lnTo>
                <a:lnTo>
                  <a:pt x="3589" y="2643"/>
                </a:lnTo>
                <a:lnTo>
                  <a:pt x="3594" y="2646"/>
                </a:lnTo>
                <a:lnTo>
                  <a:pt x="3599" y="2648"/>
                </a:lnTo>
                <a:lnTo>
                  <a:pt x="3612" y="2652"/>
                </a:lnTo>
                <a:lnTo>
                  <a:pt x="3626" y="2654"/>
                </a:lnTo>
                <a:lnTo>
                  <a:pt x="3632" y="2655"/>
                </a:lnTo>
                <a:lnTo>
                  <a:pt x="3640" y="2656"/>
                </a:lnTo>
                <a:lnTo>
                  <a:pt x="3647" y="2655"/>
                </a:lnTo>
                <a:lnTo>
                  <a:pt x="3654" y="2653"/>
                </a:lnTo>
                <a:lnTo>
                  <a:pt x="3660" y="2650"/>
                </a:lnTo>
                <a:lnTo>
                  <a:pt x="3666" y="2647"/>
                </a:lnTo>
                <a:lnTo>
                  <a:pt x="3667" y="2644"/>
                </a:lnTo>
                <a:lnTo>
                  <a:pt x="3669" y="2642"/>
                </a:lnTo>
                <a:lnTo>
                  <a:pt x="3669" y="2639"/>
                </a:lnTo>
                <a:lnTo>
                  <a:pt x="3670" y="2636"/>
                </a:lnTo>
                <a:lnTo>
                  <a:pt x="3667" y="2622"/>
                </a:lnTo>
                <a:lnTo>
                  <a:pt x="3681" y="2619"/>
                </a:lnTo>
                <a:lnTo>
                  <a:pt x="3695" y="2616"/>
                </a:lnTo>
                <a:lnTo>
                  <a:pt x="3701" y="2615"/>
                </a:lnTo>
                <a:lnTo>
                  <a:pt x="3708" y="2613"/>
                </a:lnTo>
                <a:lnTo>
                  <a:pt x="3715" y="2611"/>
                </a:lnTo>
                <a:lnTo>
                  <a:pt x="3720" y="2607"/>
                </a:lnTo>
                <a:lnTo>
                  <a:pt x="3723" y="2603"/>
                </a:lnTo>
                <a:lnTo>
                  <a:pt x="3724" y="2600"/>
                </a:lnTo>
                <a:lnTo>
                  <a:pt x="3724" y="2597"/>
                </a:lnTo>
                <a:lnTo>
                  <a:pt x="3724" y="2594"/>
                </a:lnTo>
                <a:lnTo>
                  <a:pt x="3722" y="2591"/>
                </a:lnTo>
                <a:lnTo>
                  <a:pt x="3718" y="2589"/>
                </a:lnTo>
                <a:lnTo>
                  <a:pt x="3714" y="2587"/>
                </a:lnTo>
                <a:lnTo>
                  <a:pt x="3707" y="2586"/>
                </a:lnTo>
                <a:lnTo>
                  <a:pt x="3699" y="2584"/>
                </a:lnTo>
                <a:lnTo>
                  <a:pt x="3693" y="2581"/>
                </a:lnTo>
                <a:lnTo>
                  <a:pt x="3691" y="2579"/>
                </a:lnTo>
                <a:lnTo>
                  <a:pt x="3689" y="2577"/>
                </a:lnTo>
                <a:lnTo>
                  <a:pt x="3689" y="2575"/>
                </a:lnTo>
                <a:lnTo>
                  <a:pt x="3689" y="2572"/>
                </a:lnTo>
                <a:lnTo>
                  <a:pt x="3691" y="2568"/>
                </a:lnTo>
                <a:lnTo>
                  <a:pt x="3692" y="2565"/>
                </a:lnTo>
                <a:lnTo>
                  <a:pt x="3701" y="2562"/>
                </a:lnTo>
                <a:lnTo>
                  <a:pt x="3711" y="2560"/>
                </a:lnTo>
                <a:lnTo>
                  <a:pt x="3718" y="2557"/>
                </a:lnTo>
                <a:lnTo>
                  <a:pt x="3725" y="2554"/>
                </a:lnTo>
                <a:lnTo>
                  <a:pt x="3738" y="2547"/>
                </a:lnTo>
                <a:lnTo>
                  <a:pt x="3748" y="2539"/>
                </a:lnTo>
                <a:lnTo>
                  <a:pt x="3760" y="2531"/>
                </a:lnTo>
                <a:lnTo>
                  <a:pt x="3771" y="2523"/>
                </a:lnTo>
                <a:lnTo>
                  <a:pt x="3777" y="2520"/>
                </a:lnTo>
                <a:lnTo>
                  <a:pt x="3783" y="2516"/>
                </a:lnTo>
                <a:lnTo>
                  <a:pt x="3790" y="2513"/>
                </a:lnTo>
                <a:lnTo>
                  <a:pt x="3798" y="2510"/>
                </a:lnTo>
                <a:lnTo>
                  <a:pt x="3800" y="2524"/>
                </a:lnTo>
                <a:lnTo>
                  <a:pt x="3804" y="2538"/>
                </a:lnTo>
                <a:lnTo>
                  <a:pt x="3792" y="2541"/>
                </a:lnTo>
                <a:lnTo>
                  <a:pt x="3785" y="2544"/>
                </a:lnTo>
                <a:lnTo>
                  <a:pt x="3780" y="2547"/>
                </a:lnTo>
                <a:lnTo>
                  <a:pt x="3778" y="2551"/>
                </a:lnTo>
                <a:lnTo>
                  <a:pt x="3777" y="2554"/>
                </a:lnTo>
                <a:lnTo>
                  <a:pt x="3778" y="2558"/>
                </a:lnTo>
                <a:lnTo>
                  <a:pt x="3780" y="2562"/>
                </a:lnTo>
                <a:lnTo>
                  <a:pt x="3782" y="2567"/>
                </a:lnTo>
                <a:lnTo>
                  <a:pt x="3802" y="2566"/>
                </a:lnTo>
                <a:lnTo>
                  <a:pt x="3820" y="2564"/>
                </a:lnTo>
                <a:lnTo>
                  <a:pt x="3836" y="2559"/>
                </a:lnTo>
                <a:lnTo>
                  <a:pt x="3851" y="2554"/>
                </a:lnTo>
                <a:lnTo>
                  <a:pt x="3857" y="2551"/>
                </a:lnTo>
                <a:lnTo>
                  <a:pt x="3863" y="2547"/>
                </a:lnTo>
                <a:lnTo>
                  <a:pt x="3868" y="2543"/>
                </a:lnTo>
                <a:lnTo>
                  <a:pt x="3873" y="2539"/>
                </a:lnTo>
                <a:lnTo>
                  <a:pt x="3877" y="2535"/>
                </a:lnTo>
                <a:lnTo>
                  <a:pt x="3881" y="2530"/>
                </a:lnTo>
                <a:lnTo>
                  <a:pt x="3884" y="2524"/>
                </a:lnTo>
                <a:lnTo>
                  <a:pt x="3887" y="2519"/>
                </a:lnTo>
                <a:lnTo>
                  <a:pt x="3908" y="2507"/>
                </a:lnTo>
                <a:lnTo>
                  <a:pt x="3928" y="2496"/>
                </a:lnTo>
                <a:lnTo>
                  <a:pt x="3938" y="2491"/>
                </a:lnTo>
                <a:lnTo>
                  <a:pt x="3950" y="2487"/>
                </a:lnTo>
                <a:lnTo>
                  <a:pt x="3962" y="2484"/>
                </a:lnTo>
                <a:lnTo>
                  <a:pt x="3975" y="2481"/>
                </a:lnTo>
                <a:lnTo>
                  <a:pt x="3979" y="2480"/>
                </a:lnTo>
                <a:lnTo>
                  <a:pt x="3982" y="2479"/>
                </a:lnTo>
                <a:lnTo>
                  <a:pt x="3985" y="2477"/>
                </a:lnTo>
                <a:lnTo>
                  <a:pt x="3988" y="2474"/>
                </a:lnTo>
                <a:lnTo>
                  <a:pt x="3991" y="2472"/>
                </a:lnTo>
                <a:lnTo>
                  <a:pt x="3992" y="2469"/>
                </a:lnTo>
                <a:lnTo>
                  <a:pt x="3992" y="2466"/>
                </a:lnTo>
                <a:lnTo>
                  <a:pt x="3991" y="2464"/>
                </a:lnTo>
                <a:lnTo>
                  <a:pt x="4005" y="2463"/>
                </a:lnTo>
                <a:lnTo>
                  <a:pt x="4019" y="2463"/>
                </a:lnTo>
                <a:lnTo>
                  <a:pt x="4032" y="2463"/>
                </a:lnTo>
                <a:lnTo>
                  <a:pt x="4047" y="2463"/>
                </a:lnTo>
                <a:lnTo>
                  <a:pt x="4060" y="2459"/>
                </a:lnTo>
                <a:lnTo>
                  <a:pt x="4073" y="2456"/>
                </a:lnTo>
                <a:lnTo>
                  <a:pt x="4073" y="2458"/>
                </a:lnTo>
                <a:lnTo>
                  <a:pt x="4074" y="2459"/>
                </a:lnTo>
                <a:lnTo>
                  <a:pt x="4075" y="2461"/>
                </a:lnTo>
                <a:lnTo>
                  <a:pt x="4077" y="2462"/>
                </a:lnTo>
                <a:lnTo>
                  <a:pt x="4080" y="2464"/>
                </a:lnTo>
                <a:lnTo>
                  <a:pt x="4086" y="2465"/>
                </a:lnTo>
                <a:lnTo>
                  <a:pt x="4097" y="2466"/>
                </a:lnTo>
                <a:lnTo>
                  <a:pt x="4105" y="2469"/>
                </a:lnTo>
                <a:lnTo>
                  <a:pt x="4100" y="2473"/>
                </a:lnTo>
                <a:lnTo>
                  <a:pt x="4095" y="2477"/>
                </a:lnTo>
                <a:lnTo>
                  <a:pt x="4089" y="2480"/>
                </a:lnTo>
                <a:lnTo>
                  <a:pt x="4082" y="2482"/>
                </a:lnTo>
                <a:lnTo>
                  <a:pt x="4068" y="2486"/>
                </a:lnTo>
                <a:lnTo>
                  <a:pt x="4054" y="2490"/>
                </a:lnTo>
                <a:lnTo>
                  <a:pt x="4040" y="2493"/>
                </a:lnTo>
                <a:lnTo>
                  <a:pt x="4025" y="2497"/>
                </a:lnTo>
                <a:lnTo>
                  <a:pt x="4019" y="2499"/>
                </a:lnTo>
                <a:lnTo>
                  <a:pt x="4013" y="2502"/>
                </a:lnTo>
                <a:lnTo>
                  <a:pt x="4007" y="2506"/>
                </a:lnTo>
                <a:lnTo>
                  <a:pt x="4002" y="2511"/>
                </a:lnTo>
                <a:lnTo>
                  <a:pt x="4004" y="2518"/>
                </a:lnTo>
                <a:lnTo>
                  <a:pt x="4005" y="2524"/>
                </a:lnTo>
                <a:lnTo>
                  <a:pt x="4016" y="2526"/>
                </a:lnTo>
                <a:lnTo>
                  <a:pt x="4026" y="2526"/>
                </a:lnTo>
                <a:lnTo>
                  <a:pt x="4033" y="2525"/>
                </a:lnTo>
                <a:lnTo>
                  <a:pt x="4040" y="2523"/>
                </a:lnTo>
                <a:lnTo>
                  <a:pt x="4046" y="2521"/>
                </a:lnTo>
                <a:lnTo>
                  <a:pt x="4050" y="2518"/>
                </a:lnTo>
                <a:lnTo>
                  <a:pt x="4059" y="2511"/>
                </a:lnTo>
                <a:lnTo>
                  <a:pt x="4066" y="2503"/>
                </a:lnTo>
                <a:lnTo>
                  <a:pt x="4087" y="2502"/>
                </a:lnTo>
                <a:lnTo>
                  <a:pt x="4107" y="2503"/>
                </a:lnTo>
                <a:lnTo>
                  <a:pt x="4112" y="2503"/>
                </a:lnTo>
                <a:lnTo>
                  <a:pt x="4116" y="2502"/>
                </a:lnTo>
                <a:lnTo>
                  <a:pt x="4121" y="2501"/>
                </a:lnTo>
                <a:lnTo>
                  <a:pt x="4125" y="2499"/>
                </a:lnTo>
                <a:lnTo>
                  <a:pt x="4128" y="2496"/>
                </a:lnTo>
                <a:lnTo>
                  <a:pt x="4132" y="2492"/>
                </a:lnTo>
                <a:lnTo>
                  <a:pt x="4135" y="2487"/>
                </a:lnTo>
                <a:lnTo>
                  <a:pt x="4137" y="2481"/>
                </a:lnTo>
                <a:lnTo>
                  <a:pt x="4148" y="2470"/>
                </a:lnTo>
                <a:lnTo>
                  <a:pt x="4159" y="2460"/>
                </a:lnTo>
                <a:lnTo>
                  <a:pt x="4177" y="2454"/>
                </a:lnTo>
                <a:lnTo>
                  <a:pt x="4195" y="2448"/>
                </a:lnTo>
                <a:lnTo>
                  <a:pt x="4214" y="2442"/>
                </a:lnTo>
                <a:lnTo>
                  <a:pt x="4236" y="2435"/>
                </a:lnTo>
                <a:lnTo>
                  <a:pt x="4240" y="2450"/>
                </a:lnTo>
                <a:lnTo>
                  <a:pt x="4244" y="2463"/>
                </a:lnTo>
                <a:lnTo>
                  <a:pt x="4246" y="2470"/>
                </a:lnTo>
                <a:lnTo>
                  <a:pt x="4248" y="2476"/>
                </a:lnTo>
                <a:lnTo>
                  <a:pt x="4263" y="2475"/>
                </a:lnTo>
                <a:lnTo>
                  <a:pt x="4273" y="2474"/>
                </a:lnTo>
                <a:lnTo>
                  <a:pt x="4283" y="2476"/>
                </a:lnTo>
                <a:lnTo>
                  <a:pt x="4289" y="2477"/>
                </a:lnTo>
                <a:lnTo>
                  <a:pt x="4292" y="2473"/>
                </a:lnTo>
                <a:lnTo>
                  <a:pt x="4295" y="2469"/>
                </a:lnTo>
                <a:lnTo>
                  <a:pt x="4299" y="2466"/>
                </a:lnTo>
                <a:lnTo>
                  <a:pt x="4303" y="2462"/>
                </a:lnTo>
                <a:lnTo>
                  <a:pt x="4312" y="2457"/>
                </a:lnTo>
                <a:lnTo>
                  <a:pt x="4323" y="2451"/>
                </a:lnTo>
                <a:lnTo>
                  <a:pt x="4345" y="2444"/>
                </a:lnTo>
                <a:lnTo>
                  <a:pt x="4368" y="2436"/>
                </a:lnTo>
                <a:lnTo>
                  <a:pt x="4380" y="2432"/>
                </a:lnTo>
                <a:lnTo>
                  <a:pt x="4388" y="2427"/>
                </a:lnTo>
                <a:lnTo>
                  <a:pt x="4391" y="2424"/>
                </a:lnTo>
                <a:lnTo>
                  <a:pt x="4393" y="2421"/>
                </a:lnTo>
                <a:lnTo>
                  <a:pt x="4394" y="2418"/>
                </a:lnTo>
                <a:lnTo>
                  <a:pt x="4393" y="2414"/>
                </a:lnTo>
                <a:lnTo>
                  <a:pt x="4390" y="2406"/>
                </a:lnTo>
                <a:lnTo>
                  <a:pt x="4388" y="2396"/>
                </a:lnTo>
                <a:lnTo>
                  <a:pt x="4386" y="2394"/>
                </a:lnTo>
                <a:lnTo>
                  <a:pt x="4385" y="2393"/>
                </a:lnTo>
                <a:lnTo>
                  <a:pt x="4383" y="2392"/>
                </a:lnTo>
                <a:lnTo>
                  <a:pt x="4380" y="2391"/>
                </a:lnTo>
                <a:lnTo>
                  <a:pt x="4372" y="2392"/>
                </a:lnTo>
                <a:lnTo>
                  <a:pt x="4359" y="2394"/>
                </a:lnTo>
                <a:lnTo>
                  <a:pt x="4364" y="2386"/>
                </a:lnTo>
                <a:lnTo>
                  <a:pt x="4368" y="2377"/>
                </a:lnTo>
                <a:lnTo>
                  <a:pt x="4372" y="2369"/>
                </a:lnTo>
                <a:lnTo>
                  <a:pt x="4376" y="2360"/>
                </a:lnTo>
                <a:lnTo>
                  <a:pt x="4372" y="2348"/>
                </a:lnTo>
                <a:lnTo>
                  <a:pt x="4368" y="2332"/>
                </a:lnTo>
                <a:lnTo>
                  <a:pt x="4381" y="2328"/>
                </a:lnTo>
                <a:lnTo>
                  <a:pt x="4393" y="2324"/>
                </a:lnTo>
                <a:lnTo>
                  <a:pt x="4404" y="2320"/>
                </a:lnTo>
                <a:lnTo>
                  <a:pt x="4415" y="2316"/>
                </a:lnTo>
                <a:lnTo>
                  <a:pt x="4462" y="2300"/>
                </a:lnTo>
                <a:lnTo>
                  <a:pt x="4470" y="2299"/>
                </a:lnTo>
                <a:lnTo>
                  <a:pt x="4476" y="2298"/>
                </a:lnTo>
                <a:lnTo>
                  <a:pt x="4481" y="2298"/>
                </a:lnTo>
                <a:lnTo>
                  <a:pt x="4485" y="2298"/>
                </a:lnTo>
                <a:lnTo>
                  <a:pt x="4488" y="2300"/>
                </a:lnTo>
                <a:lnTo>
                  <a:pt x="4490" y="2301"/>
                </a:lnTo>
                <a:lnTo>
                  <a:pt x="4492" y="2303"/>
                </a:lnTo>
                <a:lnTo>
                  <a:pt x="4492" y="2306"/>
                </a:lnTo>
                <a:lnTo>
                  <a:pt x="4492" y="2317"/>
                </a:lnTo>
                <a:lnTo>
                  <a:pt x="4493" y="2328"/>
                </a:lnTo>
                <a:lnTo>
                  <a:pt x="4492" y="2330"/>
                </a:lnTo>
                <a:lnTo>
                  <a:pt x="4490" y="2332"/>
                </a:lnTo>
                <a:lnTo>
                  <a:pt x="4487" y="2334"/>
                </a:lnTo>
                <a:lnTo>
                  <a:pt x="4484" y="2336"/>
                </a:lnTo>
                <a:lnTo>
                  <a:pt x="4478" y="2339"/>
                </a:lnTo>
                <a:lnTo>
                  <a:pt x="4471" y="2341"/>
                </a:lnTo>
                <a:lnTo>
                  <a:pt x="4464" y="2346"/>
                </a:lnTo>
                <a:lnTo>
                  <a:pt x="4459" y="2349"/>
                </a:lnTo>
                <a:lnTo>
                  <a:pt x="4456" y="2352"/>
                </a:lnTo>
                <a:lnTo>
                  <a:pt x="4455" y="2355"/>
                </a:lnTo>
                <a:lnTo>
                  <a:pt x="4454" y="2358"/>
                </a:lnTo>
                <a:lnTo>
                  <a:pt x="4455" y="2361"/>
                </a:lnTo>
                <a:lnTo>
                  <a:pt x="4462" y="2366"/>
                </a:lnTo>
                <a:lnTo>
                  <a:pt x="4468" y="2370"/>
                </a:lnTo>
                <a:lnTo>
                  <a:pt x="4476" y="2373"/>
                </a:lnTo>
                <a:lnTo>
                  <a:pt x="4485" y="2374"/>
                </a:lnTo>
                <a:lnTo>
                  <a:pt x="4495" y="2374"/>
                </a:lnTo>
                <a:lnTo>
                  <a:pt x="4508" y="2373"/>
                </a:lnTo>
                <a:lnTo>
                  <a:pt x="4521" y="2369"/>
                </a:lnTo>
                <a:lnTo>
                  <a:pt x="4535" y="2364"/>
                </a:lnTo>
                <a:lnTo>
                  <a:pt x="4535" y="2368"/>
                </a:lnTo>
                <a:lnTo>
                  <a:pt x="4536" y="2372"/>
                </a:lnTo>
                <a:lnTo>
                  <a:pt x="4538" y="2375"/>
                </a:lnTo>
                <a:lnTo>
                  <a:pt x="4541" y="2378"/>
                </a:lnTo>
                <a:lnTo>
                  <a:pt x="4548" y="2383"/>
                </a:lnTo>
                <a:lnTo>
                  <a:pt x="4557" y="2387"/>
                </a:lnTo>
                <a:lnTo>
                  <a:pt x="4565" y="2391"/>
                </a:lnTo>
                <a:lnTo>
                  <a:pt x="4572" y="2395"/>
                </a:lnTo>
                <a:lnTo>
                  <a:pt x="4575" y="2399"/>
                </a:lnTo>
                <a:lnTo>
                  <a:pt x="4577" y="2402"/>
                </a:lnTo>
                <a:lnTo>
                  <a:pt x="4579" y="2406"/>
                </a:lnTo>
                <a:lnTo>
                  <a:pt x="4579" y="2411"/>
                </a:lnTo>
                <a:lnTo>
                  <a:pt x="4589" y="2400"/>
                </a:lnTo>
                <a:lnTo>
                  <a:pt x="4598" y="2391"/>
                </a:lnTo>
                <a:lnTo>
                  <a:pt x="4601" y="2387"/>
                </a:lnTo>
                <a:lnTo>
                  <a:pt x="4605" y="2384"/>
                </a:lnTo>
                <a:lnTo>
                  <a:pt x="4610" y="2381"/>
                </a:lnTo>
                <a:lnTo>
                  <a:pt x="4616" y="2379"/>
                </a:lnTo>
                <a:lnTo>
                  <a:pt x="4618" y="2382"/>
                </a:lnTo>
                <a:lnTo>
                  <a:pt x="4620" y="2384"/>
                </a:lnTo>
                <a:lnTo>
                  <a:pt x="4622" y="2386"/>
                </a:lnTo>
                <a:lnTo>
                  <a:pt x="4625" y="2387"/>
                </a:lnTo>
                <a:lnTo>
                  <a:pt x="4631" y="2387"/>
                </a:lnTo>
                <a:lnTo>
                  <a:pt x="4637" y="2386"/>
                </a:lnTo>
                <a:lnTo>
                  <a:pt x="4652" y="2381"/>
                </a:lnTo>
                <a:lnTo>
                  <a:pt x="4666" y="2376"/>
                </a:lnTo>
                <a:lnTo>
                  <a:pt x="4665" y="2372"/>
                </a:lnTo>
                <a:lnTo>
                  <a:pt x="4663" y="2368"/>
                </a:lnTo>
                <a:lnTo>
                  <a:pt x="4662" y="2365"/>
                </a:lnTo>
                <a:lnTo>
                  <a:pt x="4660" y="2363"/>
                </a:lnTo>
                <a:lnTo>
                  <a:pt x="4664" y="2361"/>
                </a:lnTo>
                <a:lnTo>
                  <a:pt x="4667" y="2359"/>
                </a:lnTo>
                <a:lnTo>
                  <a:pt x="4678" y="2359"/>
                </a:lnTo>
                <a:lnTo>
                  <a:pt x="4689" y="2357"/>
                </a:lnTo>
                <a:lnTo>
                  <a:pt x="4701" y="2355"/>
                </a:lnTo>
                <a:lnTo>
                  <a:pt x="4711" y="2352"/>
                </a:lnTo>
                <a:lnTo>
                  <a:pt x="4732" y="2344"/>
                </a:lnTo>
                <a:lnTo>
                  <a:pt x="4754" y="2335"/>
                </a:lnTo>
                <a:lnTo>
                  <a:pt x="4765" y="2331"/>
                </a:lnTo>
                <a:lnTo>
                  <a:pt x="4776" y="2325"/>
                </a:lnTo>
                <a:lnTo>
                  <a:pt x="4787" y="2320"/>
                </a:lnTo>
                <a:lnTo>
                  <a:pt x="4797" y="2314"/>
                </a:lnTo>
                <a:lnTo>
                  <a:pt x="4804" y="2310"/>
                </a:lnTo>
                <a:lnTo>
                  <a:pt x="4810" y="2306"/>
                </a:lnTo>
                <a:lnTo>
                  <a:pt x="4815" y="2302"/>
                </a:lnTo>
                <a:lnTo>
                  <a:pt x="4820" y="2297"/>
                </a:lnTo>
                <a:lnTo>
                  <a:pt x="4822" y="2292"/>
                </a:lnTo>
                <a:lnTo>
                  <a:pt x="4822" y="2287"/>
                </a:lnTo>
                <a:lnTo>
                  <a:pt x="4821" y="2283"/>
                </a:lnTo>
                <a:lnTo>
                  <a:pt x="4817" y="2279"/>
                </a:lnTo>
                <a:lnTo>
                  <a:pt x="4813" y="2277"/>
                </a:lnTo>
                <a:lnTo>
                  <a:pt x="4809" y="2276"/>
                </a:lnTo>
                <a:lnTo>
                  <a:pt x="4805" y="2275"/>
                </a:lnTo>
                <a:lnTo>
                  <a:pt x="4800" y="2275"/>
                </a:lnTo>
                <a:lnTo>
                  <a:pt x="4790" y="2274"/>
                </a:lnTo>
                <a:lnTo>
                  <a:pt x="4779" y="2274"/>
                </a:lnTo>
                <a:lnTo>
                  <a:pt x="4766" y="2279"/>
                </a:lnTo>
                <a:lnTo>
                  <a:pt x="4752" y="2284"/>
                </a:lnTo>
                <a:lnTo>
                  <a:pt x="4746" y="2285"/>
                </a:lnTo>
                <a:lnTo>
                  <a:pt x="4741" y="2285"/>
                </a:lnTo>
                <a:lnTo>
                  <a:pt x="4738" y="2284"/>
                </a:lnTo>
                <a:lnTo>
                  <a:pt x="4735" y="2282"/>
                </a:lnTo>
                <a:lnTo>
                  <a:pt x="4733" y="2280"/>
                </a:lnTo>
                <a:lnTo>
                  <a:pt x="4731" y="2277"/>
                </a:lnTo>
                <a:lnTo>
                  <a:pt x="4726" y="2278"/>
                </a:lnTo>
                <a:lnTo>
                  <a:pt x="4721" y="2279"/>
                </a:lnTo>
                <a:lnTo>
                  <a:pt x="4717" y="2280"/>
                </a:lnTo>
                <a:lnTo>
                  <a:pt x="4714" y="2280"/>
                </a:lnTo>
                <a:lnTo>
                  <a:pt x="4711" y="2279"/>
                </a:lnTo>
                <a:lnTo>
                  <a:pt x="4708" y="2277"/>
                </a:lnTo>
                <a:lnTo>
                  <a:pt x="4707" y="2274"/>
                </a:lnTo>
                <a:lnTo>
                  <a:pt x="4705" y="2271"/>
                </a:lnTo>
                <a:lnTo>
                  <a:pt x="4703" y="2265"/>
                </a:lnTo>
                <a:lnTo>
                  <a:pt x="4701" y="2258"/>
                </a:lnTo>
                <a:lnTo>
                  <a:pt x="4731" y="2248"/>
                </a:lnTo>
                <a:lnTo>
                  <a:pt x="4762" y="2235"/>
                </a:lnTo>
                <a:lnTo>
                  <a:pt x="4777" y="2229"/>
                </a:lnTo>
                <a:lnTo>
                  <a:pt x="4794" y="2225"/>
                </a:lnTo>
                <a:lnTo>
                  <a:pt x="4801" y="2224"/>
                </a:lnTo>
                <a:lnTo>
                  <a:pt x="4809" y="2224"/>
                </a:lnTo>
                <a:lnTo>
                  <a:pt x="4817" y="2224"/>
                </a:lnTo>
                <a:lnTo>
                  <a:pt x="4825" y="2225"/>
                </a:lnTo>
                <a:lnTo>
                  <a:pt x="4828" y="2222"/>
                </a:lnTo>
                <a:lnTo>
                  <a:pt x="4831" y="2219"/>
                </a:lnTo>
                <a:lnTo>
                  <a:pt x="4831" y="2217"/>
                </a:lnTo>
                <a:lnTo>
                  <a:pt x="4831" y="2214"/>
                </a:lnTo>
                <a:lnTo>
                  <a:pt x="4828" y="2208"/>
                </a:lnTo>
                <a:lnTo>
                  <a:pt x="4828" y="2202"/>
                </a:lnTo>
                <a:lnTo>
                  <a:pt x="4832" y="2197"/>
                </a:lnTo>
                <a:lnTo>
                  <a:pt x="4835" y="2195"/>
                </a:lnTo>
                <a:lnTo>
                  <a:pt x="4838" y="2195"/>
                </a:lnTo>
                <a:lnTo>
                  <a:pt x="4841" y="2195"/>
                </a:lnTo>
                <a:lnTo>
                  <a:pt x="4844" y="2196"/>
                </a:lnTo>
                <a:lnTo>
                  <a:pt x="4847" y="2197"/>
                </a:lnTo>
                <a:lnTo>
                  <a:pt x="4850" y="2198"/>
                </a:lnTo>
                <a:lnTo>
                  <a:pt x="4853" y="2198"/>
                </a:lnTo>
                <a:lnTo>
                  <a:pt x="4860" y="2195"/>
                </a:lnTo>
                <a:lnTo>
                  <a:pt x="4866" y="2191"/>
                </a:lnTo>
                <a:lnTo>
                  <a:pt x="4872" y="2186"/>
                </a:lnTo>
                <a:lnTo>
                  <a:pt x="4879" y="2181"/>
                </a:lnTo>
                <a:lnTo>
                  <a:pt x="4886" y="2175"/>
                </a:lnTo>
                <a:lnTo>
                  <a:pt x="4892" y="2171"/>
                </a:lnTo>
                <a:lnTo>
                  <a:pt x="4899" y="2168"/>
                </a:lnTo>
                <a:lnTo>
                  <a:pt x="4908" y="2167"/>
                </a:lnTo>
                <a:lnTo>
                  <a:pt x="4910" y="2170"/>
                </a:lnTo>
                <a:lnTo>
                  <a:pt x="4912" y="2173"/>
                </a:lnTo>
                <a:lnTo>
                  <a:pt x="4915" y="2174"/>
                </a:lnTo>
                <a:lnTo>
                  <a:pt x="4918" y="2175"/>
                </a:lnTo>
                <a:lnTo>
                  <a:pt x="4927" y="2175"/>
                </a:lnTo>
                <a:lnTo>
                  <a:pt x="4936" y="2173"/>
                </a:lnTo>
                <a:lnTo>
                  <a:pt x="4945" y="2172"/>
                </a:lnTo>
                <a:lnTo>
                  <a:pt x="4954" y="2170"/>
                </a:lnTo>
                <a:lnTo>
                  <a:pt x="4958" y="2170"/>
                </a:lnTo>
                <a:lnTo>
                  <a:pt x="4961" y="2171"/>
                </a:lnTo>
                <a:lnTo>
                  <a:pt x="4964" y="2172"/>
                </a:lnTo>
                <a:lnTo>
                  <a:pt x="4967" y="2175"/>
                </a:lnTo>
                <a:lnTo>
                  <a:pt x="4973" y="2168"/>
                </a:lnTo>
                <a:lnTo>
                  <a:pt x="4978" y="2162"/>
                </a:lnTo>
                <a:lnTo>
                  <a:pt x="4980" y="2159"/>
                </a:lnTo>
                <a:lnTo>
                  <a:pt x="4983" y="2156"/>
                </a:lnTo>
                <a:lnTo>
                  <a:pt x="4987" y="2153"/>
                </a:lnTo>
                <a:lnTo>
                  <a:pt x="4993" y="2152"/>
                </a:lnTo>
                <a:lnTo>
                  <a:pt x="5032" y="2138"/>
                </a:lnTo>
                <a:lnTo>
                  <a:pt x="5033" y="2141"/>
                </a:lnTo>
                <a:lnTo>
                  <a:pt x="5033" y="2143"/>
                </a:lnTo>
                <a:lnTo>
                  <a:pt x="5035" y="2144"/>
                </a:lnTo>
                <a:lnTo>
                  <a:pt x="5036" y="2145"/>
                </a:lnTo>
                <a:lnTo>
                  <a:pt x="5041" y="2147"/>
                </a:lnTo>
                <a:lnTo>
                  <a:pt x="5047" y="2146"/>
                </a:lnTo>
                <a:lnTo>
                  <a:pt x="5052" y="2140"/>
                </a:lnTo>
                <a:lnTo>
                  <a:pt x="5056" y="2134"/>
                </a:lnTo>
                <a:lnTo>
                  <a:pt x="5058" y="2131"/>
                </a:lnTo>
                <a:lnTo>
                  <a:pt x="5061" y="2129"/>
                </a:lnTo>
                <a:lnTo>
                  <a:pt x="5066" y="2127"/>
                </a:lnTo>
                <a:lnTo>
                  <a:pt x="5071" y="2125"/>
                </a:lnTo>
                <a:lnTo>
                  <a:pt x="5074" y="2120"/>
                </a:lnTo>
                <a:lnTo>
                  <a:pt x="5075" y="2117"/>
                </a:lnTo>
                <a:lnTo>
                  <a:pt x="5083" y="2117"/>
                </a:lnTo>
                <a:lnTo>
                  <a:pt x="5090" y="2118"/>
                </a:lnTo>
                <a:lnTo>
                  <a:pt x="5092" y="2125"/>
                </a:lnTo>
                <a:lnTo>
                  <a:pt x="5094" y="2132"/>
                </a:lnTo>
                <a:lnTo>
                  <a:pt x="5102" y="2158"/>
                </a:lnTo>
                <a:lnTo>
                  <a:pt x="5108" y="2162"/>
                </a:lnTo>
                <a:lnTo>
                  <a:pt x="5116" y="2165"/>
                </a:lnTo>
                <a:lnTo>
                  <a:pt x="5122" y="2167"/>
                </a:lnTo>
                <a:lnTo>
                  <a:pt x="5129" y="2168"/>
                </a:lnTo>
                <a:lnTo>
                  <a:pt x="5136" y="2169"/>
                </a:lnTo>
                <a:lnTo>
                  <a:pt x="5142" y="2169"/>
                </a:lnTo>
                <a:lnTo>
                  <a:pt x="5149" y="2168"/>
                </a:lnTo>
                <a:lnTo>
                  <a:pt x="5156" y="2168"/>
                </a:lnTo>
                <a:lnTo>
                  <a:pt x="5171" y="2165"/>
                </a:lnTo>
                <a:lnTo>
                  <a:pt x="5185" y="2161"/>
                </a:lnTo>
                <a:lnTo>
                  <a:pt x="5199" y="2157"/>
                </a:lnTo>
                <a:lnTo>
                  <a:pt x="5213" y="2152"/>
                </a:lnTo>
                <a:lnTo>
                  <a:pt x="5216" y="2153"/>
                </a:lnTo>
                <a:lnTo>
                  <a:pt x="5219" y="2153"/>
                </a:lnTo>
                <a:lnTo>
                  <a:pt x="5221" y="2155"/>
                </a:lnTo>
                <a:lnTo>
                  <a:pt x="5222" y="2156"/>
                </a:lnTo>
                <a:lnTo>
                  <a:pt x="5225" y="2161"/>
                </a:lnTo>
                <a:lnTo>
                  <a:pt x="5227" y="2165"/>
                </a:lnTo>
                <a:lnTo>
                  <a:pt x="5229" y="2169"/>
                </a:lnTo>
                <a:lnTo>
                  <a:pt x="5233" y="2172"/>
                </a:lnTo>
                <a:lnTo>
                  <a:pt x="5236" y="2173"/>
                </a:lnTo>
                <a:lnTo>
                  <a:pt x="5239" y="2173"/>
                </a:lnTo>
                <a:lnTo>
                  <a:pt x="5243" y="2172"/>
                </a:lnTo>
                <a:lnTo>
                  <a:pt x="5247" y="2170"/>
                </a:lnTo>
                <a:lnTo>
                  <a:pt x="5256" y="2167"/>
                </a:lnTo>
                <a:lnTo>
                  <a:pt x="5261" y="2163"/>
                </a:lnTo>
                <a:lnTo>
                  <a:pt x="5263" y="2159"/>
                </a:lnTo>
                <a:lnTo>
                  <a:pt x="5263" y="2155"/>
                </a:lnTo>
                <a:lnTo>
                  <a:pt x="5260" y="2147"/>
                </a:lnTo>
                <a:lnTo>
                  <a:pt x="5258" y="2138"/>
                </a:lnTo>
                <a:lnTo>
                  <a:pt x="5255" y="2125"/>
                </a:lnTo>
                <a:lnTo>
                  <a:pt x="5263" y="2123"/>
                </a:lnTo>
                <a:lnTo>
                  <a:pt x="5270" y="2119"/>
                </a:lnTo>
                <a:lnTo>
                  <a:pt x="5285" y="2104"/>
                </a:lnTo>
                <a:lnTo>
                  <a:pt x="5301" y="2089"/>
                </a:lnTo>
                <a:lnTo>
                  <a:pt x="5316" y="2074"/>
                </a:lnTo>
                <a:lnTo>
                  <a:pt x="5331" y="2058"/>
                </a:lnTo>
                <a:lnTo>
                  <a:pt x="5349" y="2054"/>
                </a:lnTo>
                <a:lnTo>
                  <a:pt x="5351" y="2062"/>
                </a:lnTo>
                <a:lnTo>
                  <a:pt x="5353" y="2072"/>
                </a:lnTo>
                <a:lnTo>
                  <a:pt x="5355" y="2075"/>
                </a:lnTo>
                <a:lnTo>
                  <a:pt x="5359" y="2077"/>
                </a:lnTo>
                <a:lnTo>
                  <a:pt x="5364" y="2078"/>
                </a:lnTo>
                <a:lnTo>
                  <a:pt x="5372" y="2077"/>
                </a:lnTo>
                <a:lnTo>
                  <a:pt x="5375" y="2081"/>
                </a:lnTo>
                <a:lnTo>
                  <a:pt x="5377" y="2084"/>
                </a:lnTo>
                <a:lnTo>
                  <a:pt x="5380" y="2086"/>
                </a:lnTo>
                <a:lnTo>
                  <a:pt x="5383" y="2088"/>
                </a:lnTo>
                <a:lnTo>
                  <a:pt x="5390" y="2088"/>
                </a:lnTo>
                <a:lnTo>
                  <a:pt x="5398" y="2087"/>
                </a:lnTo>
                <a:lnTo>
                  <a:pt x="5405" y="2084"/>
                </a:lnTo>
                <a:lnTo>
                  <a:pt x="5412" y="2081"/>
                </a:lnTo>
                <a:lnTo>
                  <a:pt x="5418" y="2079"/>
                </a:lnTo>
                <a:lnTo>
                  <a:pt x="5425" y="2078"/>
                </a:lnTo>
                <a:lnTo>
                  <a:pt x="5433" y="2076"/>
                </a:lnTo>
                <a:lnTo>
                  <a:pt x="5442" y="2075"/>
                </a:lnTo>
                <a:lnTo>
                  <a:pt x="5443" y="2078"/>
                </a:lnTo>
                <a:lnTo>
                  <a:pt x="5444" y="2081"/>
                </a:lnTo>
                <a:lnTo>
                  <a:pt x="5446" y="2083"/>
                </a:lnTo>
                <a:lnTo>
                  <a:pt x="5448" y="2084"/>
                </a:lnTo>
                <a:lnTo>
                  <a:pt x="5450" y="2085"/>
                </a:lnTo>
                <a:lnTo>
                  <a:pt x="5453" y="2086"/>
                </a:lnTo>
                <a:lnTo>
                  <a:pt x="5456" y="2086"/>
                </a:lnTo>
                <a:lnTo>
                  <a:pt x="5460" y="2085"/>
                </a:lnTo>
                <a:lnTo>
                  <a:pt x="5463" y="2081"/>
                </a:lnTo>
                <a:lnTo>
                  <a:pt x="5467" y="2080"/>
                </a:lnTo>
                <a:lnTo>
                  <a:pt x="5471" y="2080"/>
                </a:lnTo>
                <a:lnTo>
                  <a:pt x="5475" y="2082"/>
                </a:lnTo>
                <a:lnTo>
                  <a:pt x="5487" y="2094"/>
                </a:lnTo>
                <a:lnTo>
                  <a:pt x="5497" y="2106"/>
                </a:lnTo>
                <a:lnTo>
                  <a:pt x="5502" y="2105"/>
                </a:lnTo>
                <a:lnTo>
                  <a:pt x="5505" y="2103"/>
                </a:lnTo>
                <a:lnTo>
                  <a:pt x="5507" y="2101"/>
                </a:lnTo>
                <a:lnTo>
                  <a:pt x="5509" y="2098"/>
                </a:lnTo>
                <a:lnTo>
                  <a:pt x="5510" y="2092"/>
                </a:lnTo>
                <a:lnTo>
                  <a:pt x="5509" y="2085"/>
                </a:lnTo>
                <a:lnTo>
                  <a:pt x="5510" y="2080"/>
                </a:lnTo>
                <a:lnTo>
                  <a:pt x="5512" y="2076"/>
                </a:lnTo>
                <a:lnTo>
                  <a:pt x="5514" y="2074"/>
                </a:lnTo>
                <a:lnTo>
                  <a:pt x="5516" y="2073"/>
                </a:lnTo>
                <a:lnTo>
                  <a:pt x="5519" y="2072"/>
                </a:lnTo>
                <a:lnTo>
                  <a:pt x="5523" y="2072"/>
                </a:lnTo>
                <a:lnTo>
                  <a:pt x="5530" y="2071"/>
                </a:lnTo>
                <a:lnTo>
                  <a:pt x="5538" y="2069"/>
                </a:lnTo>
                <a:lnTo>
                  <a:pt x="5536" y="2061"/>
                </a:lnTo>
                <a:lnTo>
                  <a:pt x="5535" y="2054"/>
                </a:lnTo>
                <a:lnTo>
                  <a:pt x="5535" y="2047"/>
                </a:lnTo>
                <a:lnTo>
                  <a:pt x="5535" y="2039"/>
                </a:lnTo>
                <a:lnTo>
                  <a:pt x="5536" y="2032"/>
                </a:lnTo>
                <a:lnTo>
                  <a:pt x="5538" y="2025"/>
                </a:lnTo>
                <a:lnTo>
                  <a:pt x="5540" y="2018"/>
                </a:lnTo>
                <a:lnTo>
                  <a:pt x="5544" y="2010"/>
                </a:lnTo>
                <a:lnTo>
                  <a:pt x="5554" y="2009"/>
                </a:lnTo>
                <a:lnTo>
                  <a:pt x="5563" y="2007"/>
                </a:lnTo>
                <a:lnTo>
                  <a:pt x="5567" y="2006"/>
                </a:lnTo>
                <a:lnTo>
                  <a:pt x="5570" y="2003"/>
                </a:lnTo>
                <a:lnTo>
                  <a:pt x="5572" y="1998"/>
                </a:lnTo>
                <a:lnTo>
                  <a:pt x="5572" y="1992"/>
                </a:lnTo>
                <a:lnTo>
                  <a:pt x="5563" y="1979"/>
                </a:lnTo>
                <a:lnTo>
                  <a:pt x="5553" y="1967"/>
                </a:lnTo>
                <a:lnTo>
                  <a:pt x="5542" y="1962"/>
                </a:lnTo>
                <a:lnTo>
                  <a:pt x="5544" y="1955"/>
                </a:lnTo>
                <a:lnTo>
                  <a:pt x="5545" y="1949"/>
                </a:lnTo>
                <a:lnTo>
                  <a:pt x="5544" y="1946"/>
                </a:lnTo>
                <a:lnTo>
                  <a:pt x="5543" y="1943"/>
                </a:lnTo>
                <a:lnTo>
                  <a:pt x="5542" y="1940"/>
                </a:lnTo>
                <a:lnTo>
                  <a:pt x="5540" y="1937"/>
                </a:lnTo>
                <a:lnTo>
                  <a:pt x="5537" y="1937"/>
                </a:lnTo>
                <a:lnTo>
                  <a:pt x="5534" y="1936"/>
                </a:lnTo>
                <a:lnTo>
                  <a:pt x="5529" y="1931"/>
                </a:lnTo>
                <a:lnTo>
                  <a:pt x="5523" y="1927"/>
                </a:lnTo>
                <a:lnTo>
                  <a:pt x="5519" y="1927"/>
                </a:lnTo>
                <a:lnTo>
                  <a:pt x="5514" y="1927"/>
                </a:lnTo>
                <a:lnTo>
                  <a:pt x="5510" y="1901"/>
                </a:lnTo>
                <a:lnTo>
                  <a:pt x="5510" y="1898"/>
                </a:lnTo>
                <a:lnTo>
                  <a:pt x="5509" y="1895"/>
                </a:lnTo>
                <a:lnTo>
                  <a:pt x="5507" y="1893"/>
                </a:lnTo>
                <a:lnTo>
                  <a:pt x="5505" y="1891"/>
                </a:lnTo>
                <a:lnTo>
                  <a:pt x="5503" y="1890"/>
                </a:lnTo>
                <a:lnTo>
                  <a:pt x="5500" y="1890"/>
                </a:lnTo>
                <a:lnTo>
                  <a:pt x="5496" y="1890"/>
                </a:lnTo>
                <a:lnTo>
                  <a:pt x="5492" y="1890"/>
                </a:lnTo>
                <a:lnTo>
                  <a:pt x="5490" y="1877"/>
                </a:lnTo>
                <a:lnTo>
                  <a:pt x="5488" y="1864"/>
                </a:lnTo>
                <a:lnTo>
                  <a:pt x="5488" y="1858"/>
                </a:lnTo>
                <a:lnTo>
                  <a:pt x="5490" y="1852"/>
                </a:lnTo>
                <a:lnTo>
                  <a:pt x="5491" y="1849"/>
                </a:lnTo>
                <a:lnTo>
                  <a:pt x="5494" y="1845"/>
                </a:lnTo>
                <a:lnTo>
                  <a:pt x="5496" y="1842"/>
                </a:lnTo>
                <a:lnTo>
                  <a:pt x="5500" y="1839"/>
                </a:lnTo>
                <a:lnTo>
                  <a:pt x="5495" y="1835"/>
                </a:lnTo>
                <a:lnTo>
                  <a:pt x="5488" y="1832"/>
                </a:lnTo>
                <a:lnTo>
                  <a:pt x="5485" y="1830"/>
                </a:lnTo>
                <a:lnTo>
                  <a:pt x="5482" y="1827"/>
                </a:lnTo>
                <a:lnTo>
                  <a:pt x="5480" y="1824"/>
                </a:lnTo>
                <a:lnTo>
                  <a:pt x="5480" y="1821"/>
                </a:lnTo>
                <a:lnTo>
                  <a:pt x="5514" y="1815"/>
                </a:lnTo>
                <a:lnTo>
                  <a:pt x="5512" y="1812"/>
                </a:lnTo>
                <a:lnTo>
                  <a:pt x="5509" y="1809"/>
                </a:lnTo>
                <a:lnTo>
                  <a:pt x="5507" y="1806"/>
                </a:lnTo>
                <a:lnTo>
                  <a:pt x="5504" y="1805"/>
                </a:lnTo>
                <a:lnTo>
                  <a:pt x="5497" y="1803"/>
                </a:lnTo>
                <a:lnTo>
                  <a:pt x="5489" y="1802"/>
                </a:lnTo>
                <a:lnTo>
                  <a:pt x="5480" y="1802"/>
                </a:lnTo>
                <a:lnTo>
                  <a:pt x="5472" y="1801"/>
                </a:lnTo>
                <a:lnTo>
                  <a:pt x="5464" y="1800"/>
                </a:lnTo>
                <a:lnTo>
                  <a:pt x="5458" y="1797"/>
                </a:lnTo>
                <a:lnTo>
                  <a:pt x="5456" y="1786"/>
                </a:lnTo>
                <a:lnTo>
                  <a:pt x="5454" y="1775"/>
                </a:lnTo>
                <a:lnTo>
                  <a:pt x="5456" y="1772"/>
                </a:lnTo>
                <a:lnTo>
                  <a:pt x="5459" y="1770"/>
                </a:lnTo>
                <a:lnTo>
                  <a:pt x="5461" y="1769"/>
                </a:lnTo>
                <a:lnTo>
                  <a:pt x="5463" y="1768"/>
                </a:lnTo>
                <a:lnTo>
                  <a:pt x="5468" y="1769"/>
                </a:lnTo>
                <a:lnTo>
                  <a:pt x="5471" y="1771"/>
                </a:lnTo>
                <a:lnTo>
                  <a:pt x="5475" y="1774"/>
                </a:lnTo>
                <a:lnTo>
                  <a:pt x="5479" y="1777"/>
                </a:lnTo>
                <a:lnTo>
                  <a:pt x="5481" y="1777"/>
                </a:lnTo>
                <a:lnTo>
                  <a:pt x="5483" y="1778"/>
                </a:lnTo>
                <a:lnTo>
                  <a:pt x="5486" y="1777"/>
                </a:lnTo>
                <a:lnTo>
                  <a:pt x="5488" y="1776"/>
                </a:lnTo>
                <a:lnTo>
                  <a:pt x="5494" y="1775"/>
                </a:lnTo>
                <a:lnTo>
                  <a:pt x="5499" y="1773"/>
                </a:lnTo>
                <a:lnTo>
                  <a:pt x="5503" y="1770"/>
                </a:lnTo>
                <a:lnTo>
                  <a:pt x="5507" y="1766"/>
                </a:lnTo>
                <a:lnTo>
                  <a:pt x="5515" y="1757"/>
                </a:lnTo>
                <a:lnTo>
                  <a:pt x="5525" y="1748"/>
                </a:lnTo>
                <a:lnTo>
                  <a:pt x="5512" y="1746"/>
                </a:lnTo>
                <a:lnTo>
                  <a:pt x="5500" y="1744"/>
                </a:lnTo>
                <a:lnTo>
                  <a:pt x="5489" y="1742"/>
                </a:lnTo>
                <a:lnTo>
                  <a:pt x="5480" y="1741"/>
                </a:lnTo>
                <a:lnTo>
                  <a:pt x="5481" y="1735"/>
                </a:lnTo>
                <a:lnTo>
                  <a:pt x="5483" y="1732"/>
                </a:lnTo>
                <a:lnTo>
                  <a:pt x="5486" y="1729"/>
                </a:lnTo>
                <a:lnTo>
                  <a:pt x="5488" y="1726"/>
                </a:lnTo>
                <a:lnTo>
                  <a:pt x="5493" y="1722"/>
                </a:lnTo>
                <a:lnTo>
                  <a:pt x="5498" y="1719"/>
                </a:lnTo>
                <a:lnTo>
                  <a:pt x="5501" y="1720"/>
                </a:lnTo>
                <a:lnTo>
                  <a:pt x="5505" y="1721"/>
                </a:lnTo>
                <a:lnTo>
                  <a:pt x="5516" y="1723"/>
                </a:lnTo>
                <a:lnTo>
                  <a:pt x="5528" y="1725"/>
                </a:lnTo>
                <a:lnTo>
                  <a:pt x="5538" y="1725"/>
                </a:lnTo>
                <a:lnTo>
                  <a:pt x="5547" y="1724"/>
                </a:lnTo>
                <a:lnTo>
                  <a:pt x="5555" y="1722"/>
                </a:lnTo>
                <a:lnTo>
                  <a:pt x="5564" y="1719"/>
                </a:lnTo>
                <a:lnTo>
                  <a:pt x="5576" y="1716"/>
                </a:lnTo>
                <a:lnTo>
                  <a:pt x="5590" y="1713"/>
                </a:lnTo>
                <a:lnTo>
                  <a:pt x="5603" y="1710"/>
                </a:lnTo>
                <a:lnTo>
                  <a:pt x="5615" y="1708"/>
                </a:lnTo>
                <a:lnTo>
                  <a:pt x="5624" y="1706"/>
                </a:lnTo>
                <a:lnTo>
                  <a:pt x="5632" y="1703"/>
                </a:lnTo>
                <a:lnTo>
                  <a:pt x="5639" y="1700"/>
                </a:lnTo>
                <a:lnTo>
                  <a:pt x="5646" y="1696"/>
                </a:lnTo>
                <a:lnTo>
                  <a:pt x="5647" y="1699"/>
                </a:lnTo>
                <a:lnTo>
                  <a:pt x="5649" y="1702"/>
                </a:lnTo>
                <a:lnTo>
                  <a:pt x="5651" y="1705"/>
                </a:lnTo>
                <a:lnTo>
                  <a:pt x="5655" y="1708"/>
                </a:lnTo>
                <a:lnTo>
                  <a:pt x="5663" y="1711"/>
                </a:lnTo>
                <a:lnTo>
                  <a:pt x="5672" y="1712"/>
                </a:lnTo>
                <a:lnTo>
                  <a:pt x="5681" y="1713"/>
                </a:lnTo>
                <a:lnTo>
                  <a:pt x="5690" y="1714"/>
                </a:lnTo>
                <a:lnTo>
                  <a:pt x="5688" y="1717"/>
                </a:lnTo>
                <a:lnTo>
                  <a:pt x="5684" y="1719"/>
                </a:lnTo>
                <a:lnTo>
                  <a:pt x="5680" y="1721"/>
                </a:lnTo>
                <a:lnTo>
                  <a:pt x="5674" y="1722"/>
                </a:lnTo>
                <a:lnTo>
                  <a:pt x="5621" y="1728"/>
                </a:lnTo>
                <a:lnTo>
                  <a:pt x="5613" y="1723"/>
                </a:lnTo>
                <a:lnTo>
                  <a:pt x="5606" y="1720"/>
                </a:lnTo>
                <a:lnTo>
                  <a:pt x="5600" y="1718"/>
                </a:lnTo>
                <a:lnTo>
                  <a:pt x="5594" y="1717"/>
                </a:lnTo>
                <a:lnTo>
                  <a:pt x="5589" y="1718"/>
                </a:lnTo>
                <a:lnTo>
                  <a:pt x="5584" y="1719"/>
                </a:lnTo>
                <a:lnTo>
                  <a:pt x="5579" y="1722"/>
                </a:lnTo>
                <a:lnTo>
                  <a:pt x="5574" y="1725"/>
                </a:lnTo>
                <a:lnTo>
                  <a:pt x="5577" y="1729"/>
                </a:lnTo>
                <a:lnTo>
                  <a:pt x="5582" y="1731"/>
                </a:lnTo>
                <a:lnTo>
                  <a:pt x="5586" y="1732"/>
                </a:lnTo>
                <a:lnTo>
                  <a:pt x="5590" y="1732"/>
                </a:lnTo>
                <a:lnTo>
                  <a:pt x="5601" y="1731"/>
                </a:lnTo>
                <a:lnTo>
                  <a:pt x="5613" y="1729"/>
                </a:lnTo>
                <a:lnTo>
                  <a:pt x="5612" y="1734"/>
                </a:lnTo>
                <a:lnTo>
                  <a:pt x="5610" y="1739"/>
                </a:lnTo>
                <a:lnTo>
                  <a:pt x="5608" y="1741"/>
                </a:lnTo>
                <a:lnTo>
                  <a:pt x="5605" y="1743"/>
                </a:lnTo>
                <a:lnTo>
                  <a:pt x="5597" y="1746"/>
                </a:lnTo>
                <a:lnTo>
                  <a:pt x="5588" y="1747"/>
                </a:lnTo>
                <a:lnTo>
                  <a:pt x="5579" y="1748"/>
                </a:lnTo>
                <a:lnTo>
                  <a:pt x="5570" y="1749"/>
                </a:lnTo>
                <a:lnTo>
                  <a:pt x="5566" y="1750"/>
                </a:lnTo>
                <a:lnTo>
                  <a:pt x="5563" y="1752"/>
                </a:lnTo>
                <a:lnTo>
                  <a:pt x="5561" y="1754"/>
                </a:lnTo>
                <a:lnTo>
                  <a:pt x="5559" y="1757"/>
                </a:lnTo>
                <a:lnTo>
                  <a:pt x="5567" y="1760"/>
                </a:lnTo>
                <a:lnTo>
                  <a:pt x="5574" y="1762"/>
                </a:lnTo>
                <a:lnTo>
                  <a:pt x="5582" y="1763"/>
                </a:lnTo>
                <a:lnTo>
                  <a:pt x="5590" y="1762"/>
                </a:lnTo>
                <a:lnTo>
                  <a:pt x="5597" y="1761"/>
                </a:lnTo>
                <a:lnTo>
                  <a:pt x="5604" y="1759"/>
                </a:lnTo>
                <a:lnTo>
                  <a:pt x="5611" y="1757"/>
                </a:lnTo>
                <a:lnTo>
                  <a:pt x="5617" y="1755"/>
                </a:lnTo>
                <a:lnTo>
                  <a:pt x="5632" y="1749"/>
                </a:lnTo>
                <a:lnTo>
                  <a:pt x="5646" y="1743"/>
                </a:lnTo>
                <a:lnTo>
                  <a:pt x="5653" y="1740"/>
                </a:lnTo>
                <a:lnTo>
                  <a:pt x="5660" y="1738"/>
                </a:lnTo>
                <a:lnTo>
                  <a:pt x="5667" y="1737"/>
                </a:lnTo>
                <a:lnTo>
                  <a:pt x="5675" y="1735"/>
                </a:lnTo>
                <a:lnTo>
                  <a:pt x="5683" y="1739"/>
                </a:lnTo>
                <a:lnTo>
                  <a:pt x="5691" y="1741"/>
                </a:lnTo>
                <a:lnTo>
                  <a:pt x="5700" y="1743"/>
                </a:lnTo>
                <a:lnTo>
                  <a:pt x="5708" y="1745"/>
                </a:lnTo>
                <a:lnTo>
                  <a:pt x="5719" y="1752"/>
                </a:lnTo>
                <a:lnTo>
                  <a:pt x="5729" y="1759"/>
                </a:lnTo>
                <a:lnTo>
                  <a:pt x="5726" y="1760"/>
                </a:lnTo>
                <a:lnTo>
                  <a:pt x="5723" y="1762"/>
                </a:lnTo>
                <a:lnTo>
                  <a:pt x="5721" y="1763"/>
                </a:lnTo>
                <a:lnTo>
                  <a:pt x="5720" y="1765"/>
                </a:lnTo>
                <a:lnTo>
                  <a:pt x="5725" y="1770"/>
                </a:lnTo>
                <a:lnTo>
                  <a:pt x="5730" y="1774"/>
                </a:lnTo>
                <a:lnTo>
                  <a:pt x="5736" y="1777"/>
                </a:lnTo>
                <a:lnTo>
                  <a:pt x="5742" y="1780"/>
                </a:lnTo>
                <a:lnTo>
                  <a:pt x="5749" y="1782"/>
                </a:lnTo>
                <a:lnTo>
                  <a:pt x="5756" y="1783"/>
                </a:lnTo>
                <a:lnTo>
                  <a:pt x="5764" y="1783"/>
                </a:lnTo>
                <a:lnTo>
                  <a:pt x="5773" y="1783"/>
                </a:lnTo>
                <a:lnTo>
                  <a:pt x="5777" y="1785"/>
                </a:lnTo>
                <a:lnTo>
                  <a:pt x="5781" y="1788"/>
                </a:lnTo>
                <a:lnTo>
                  <a:pt x="5782" y="1790"/>
                </a:lnTo>
                <a:lnTo>
                  <a:pt x="5785" y="1792"/>
                </a:lnTo>
                <a:lnTo>
                  <a:pt x="5797" y="1803"/>
                </a:lnTo>
                <a:lnTo>
                  <a:pt x="5810" y="1812"/>
                </a:lnTo>
                <a:lnTo>
                  <a:pt x="5818" y="1813"/>
                </a:lnTo>
                <a:lnTo>
                  <a:pt x="5825" y="1814"/>
                </a:lnTo>
                <a:lnTo>
                  <a:pt x="5832" y="1814"/>
                </a:lnTo>
                <a:lnTo>
                  <a:pt x="5839" y="1814"/>
                </a:lnTo>
                <a:lnTo>
                  <a:pt x="5853" y="1812"/>
                </a:lnTo>
                <a:lnTo>
                  <a:pt x="5868" y="1810"/>
                </a:lnTo>
                <a:lnTo>
                  <a:pt x="5879" y="1807"/>
                </a:lnTo>
                <a:lnTo>
                  <a:pt x="5890" y="1803"/>
                </a:lnTo>
                <a:lnTo>
                  <a:pt x="5894" y="1800"/>
                </a:lnTo>
                <a:lnTo>
                  <a:pt x="5898" y="1797"/>
                </a:lnTo>
                <a:lnTo>
                  <a:pt x="5901" y="1794"/>
                </a:lnTo>
                <a:lnTo>
                  <a:pt x="5904" y="1788"/>
                </a:lnTo>
                <a:lnTo>
                  <a:pt x="5904" y="1786"/>
                </a:lnTo>
                <a:lnTo>
                  <a:pt x="5904" y="1784"/>
                </a:lnTo>
                <a:lnTo>
                  <a:pt x="5912" y="1788"/>
                </a:lnTo>
                <a:lnTo>
                  <a:pt x="5919" y="1793"/>
                </a:lnTo>
                <a:lnTo>
                  <a:pt x="5924" y="1797"/>
                </a:lnTo>
                <a:lnTo>
                  <a:pt x="5928" y="1799"/>
                </a:lnTo>
                <a:lnTo>
                  <a:pt x="5933" y="1801"/>
                </a:lnTo>
                <a:lnTo>
                  <a:pt x="5938" y="1803"/>
                </a:lnTo>
                <a:lnTo>
                  <a:pt x="5947" y="1804"/>
                </a:lnTo>
                <a:lnTo>
                  <a:pt x="5957" y="1803"/>
                </a:lnTo>
                <a:lnTo>
                  <a:pt x="5966" y="1801"/>
                </a:lnTo>
                <a:lnTo>
                  <a:pt x="5975" y="1798"/>
                </a:lnTo>
                <a:lnTo>
                  <a:pt x="5984" y="1794"/>
                </a:lnTo>
                <a:lnTo>
                  <a:pt x="5993" y="1789"/>
                </a:lnTo>
                <a:lnTo>
                  <a:pt x="6001" y="1786"/>
                </a:lnTo>
                <a:lnTo>
                  <a:pt x="6006" y="1783"/>
                </a:lnTo>
                <a:lnTo>
                  <a:pt x="6011" y="1779"/>
                </a:lnTo>
                <a:lnTo>
                  <a:pt x="6015" y="1775"/>
                </a:lnTo>
                <a:lnTo>
                  <a:pt x="6021" y="1780"/>
                </a:lnTo>
                <a:lnTo>
                  <a:pt x="6028" y="1784"/>
                </a:lnTo>
                <a:lnTo>
                  <a:pt x="6040" y="1790"/>
                </a:lnTo>
                <a:lnTo>
                  <a:pt x="6052" y="1797"/>
                </a:lnTo>
                <a:lnTo>
                  <a:pt x="6061" y="1805"/>
                </a:lnTo>
                <a:lnTo>
                  <a:pt x="6070" y="1812"/>
                </a:lnTo>
                <a:lnTo>
                  <a:pt x="6080" y="1818"/>
                </a:lnTo>
                <a:lnTo>
                  <a:pt x="6089" y="1823"/>
                </a:lnTo>
                <a:lnTo>
                  <a:pt x="6095" y="1826"/>
                </a:lnTo>
                <a:lnTo>
                  <a:pt x="6101" y="1827"/>
                </a:lnTo>
                <a:lnTo>
                  <a:pt x="6106" y="1828"/>
                </a:lnTo>
                <a:lnTo>
                  <a:pt x="6111" y="1829"/>
                </a:lnTo>
                <a:lnTo>
                  <a:pt x="6117" y="1829"/>
                </a:lnTo>
                <a:lnTo>
                  <a:pt x="6123" y="1828"/>
                </a:lnTo>
                <a:lnTo>
                  <a:pt x="6129" y="1827"/>
                </a:lnTo>
                <a:lnTo>
                  <a:pt x="6136" y="1825"/>
                </a:lnTo>
                <a:lnTo>
                  <a:pt x="6143" y="1821"/>
                </a:lnTo>
                <a:lnTo>
                  <a:pt x="6148" y="1816"/>
                </a:lnTo>
                <a:lnTo>
                  <a:pt x="6151" y="1811"/>
                </a:lnTo>
                <a:lnTo>
                  <a:pt x="6153" y="1806"/>
                </a:lnTo>
                <a:lnTo>
                  <a:pt x="6153" y="1802"/>
                </a:lnTo>
                <a:lnTo>
                  <a:pt x="6153" y="1797"/>
                </a:lnTo>
                <a:lnTo>
                  <a:pt x="6152" y="1792"/>
                </a:lnTo>
                <a:lnTo>
                  <a:pt x="6151" y="1787"/>
                </a:lnTo>
                <a:lnTo>
                  <a:pt x="6149" y="1777"/>
                </a:lnTo>
                <a:lnTo>
                  <a:pt x="6148" y="1768"/>
                </a:lnTo>
                <a:lnTo>
                  <a:pt x="6148" y="1764"/>
                </a:lnTo>
                <a:lnTo>
                  <a:pt x="6149" y="1760"/>
                </a:lnTo>
                <a:lnTo>
                  <a:pt x="6152" y="1756"/>
                </a:lnTo>
                <a:lnTo>
                  <a:pt x="6156" y="1752"/>
                </a:lnTo>
                <a:lnTo>
                  <a:pt x="6151" y="1745"/>
                </a:lnTo>
                <a:lnTo>
                  <a:pt x="6145" y="1739"/>
                </a:lnTo>
                <a:lnTo>
                  <a:pt x="6142" y="1734"/>
                </a:lnTo>
                <a:lnTo>
                  <a:pt x="6140" y="1731"/>
                </a:lnTo>
                <a:lnTo>
                  <a:pt x="6137" y="1728"/>
                </a:lnTo>
                <a:lnTo>
                  <a:pt x="6137" y="1724"/>
                </a:lnTo>
                <a:lnTo>
                  <a:pt x="6136" y="1720"/>
                </a:lnTo>
                <a:lnTo>
                  <a:pt x="6135" y="1717"/>
                </a:lnTo>
                <a:lnTo>
                  <a:pt x="6133" y="1715"/>
                </a:lnTo>
                <a:lnTo>
                  <a:pt x="6131" y="1713"/>
                </a:lnTo>
                <a:lnTo>
                  <a:pt x="6127" y="1711"/>
                </a:lnTo>
                <a:lnTo>
                  <a:pt x="6121" y="1709"/>
                </a:lnTo>
                <a:lnTo>
                  <a:pt x="6109" y="1709"/>
                </a:lnTo>
                <a:lnTo>
                  <a:pt x="6097" y="1709"/>
                </a:lnTo>
                <a:lnTo>
                  <a:pt x="6096" y="1695"/>
                </a:lnTo>
                <a:lnTo>
                  <a:pt x="6106" y="1689"/>
                </a:lnTo>
                <a:lnTo>
                  <a:pt x="6116" y="1680"/>
                </a:lnTo>
                <a:lnTo>
                  <a:pt x="6120" y="1680"/>
                </a:lnTo>
                <a:lnTo>
                  <a:pt x="6124" y="1680"/>
                </a:lnTo>
                <a:lnTo>
                  <a:pt x="6127" y="1683"/>
                </a:lnTo>
                <a:lnTo>
                  <a:pt x="6130" y="1684"/>
                </a:lnTo>
                <a:lnTo>
                  <a:pt x="6137" y="1688"/>
                </a:lnTo>
                <a:lnTo>
                  <a:pt x="6146" y="1693"/>
                </a:lnTo>
                <a:lnTo>
                  <a:pt x="6152" y="1689"/>
                </a:lnTo>
                <a:lnTo>
                  <a:pt x="6159" y="1685"/>
                </a:lnTo>
                <a:lnTo>
                  <a:pt x="6167" y="1683"/>
                </a:lnTo>
                <a:lnTo>
                  <a:pt x="6175" y="1680"/>
                </a:lnTo>
                <a:lnTo>
                  <a:pt x="6184" y="1679"/>
                </a:lnTo>
                <a:lnTo>
                  <a:pt x="6194" y="1679"/>
                </a:lnTo>
                <a:lnTo>
                  <a:pt x="6203" y="1680"/>
                </a:lnTo>
                <a:lnTo>
                  <a:pt x="6213" y="1683"/>
                </a:lnTo>
                <a:lnTo>
                  <a:pt x="6213" y="1680"/>
                </a:lnTo>
                <a:lnTo>
                  <a:pt x="6212" y="1679"/>
                </a:lnTo>
                <a:lnTo>
                  <a:pt x="6234" y="1694"/>
                </a:lnTo>
                <a:lnTo>
                  <a:pt x="6255" y="1707"/>
                </a:lnTo>
                <a:lnTo>
                  <a:pt x="6276" y="1721"/>
                </a:lnTo>
                <a:lnTo>
                  <a:pt x="6296" y="1735"/>
                </a:lnTo>
                <a:lnTo>
                  <a:pt x="6304" y="1741"/>
                </a:lnTo>
                <a:lnTo>
                  <a:pt x="6313" y="1744"/>
                </a:lnTo>
                <a:lnTo>
                  <a:pt x="6321" y="1746"/>
                </a:lnTo>
                <a:lnTo>
                  <a:pt x="6331" y="1748"/>
                </a:lnTo>
                <a:lnTo>
                  <a:pt x="6349" y="1749"/>
                </a:lnTo>
                <a:lnTo>
                  <a:pt x="6367" y="1750"/>
                </a:lnTo>
                <a:lnTo>
                  <a:pt x="6387" y="1747"/>
                </a:lnTo>
                <a:lnTo>
                  <a:pt x="6405" y="1743"/>
                </a:lnTo>
                <a:lnTo>
                  <a:pt x="6424" y="1740"/>
                </a:lnTo>
                <a:lnTo>
                  <a:pt x="6441" y="1734"/>
                </a:lnTo>
                <a:lnTo>
                  <a:pt x="6445" y="1742"/>
                </a:lnTo>
                <a:lnTo>
                  <a:pt x="6449" y="1747"/>
                </a:lnTo>
                <a:lnTo>
                  <a:pt x="6454" y="1751"/>
                </a:lnTo>
                <a:lnTo>
                  <a:pt x="6459" y="1753"/>
                </a:lnTo>
                <a:lnTo>
                  <a:pt x="6467" y="1754"/>
                </a:lnTo>
                <a:lnTo>
                  <a:pt x="6475" y="1753"/>
                </a:lnTo>
                <a:lnTo>
                  <a:pt x="6484" y="1751"/>
                </a:lnTo>
                <a:lnTo>
                  <a:pt x="6494" y="1747"/>
                </a:lnTo>
                <a:lnTo>
                  <a:pt x="6500" y="1750"/>
                </a:lnTo>
                <a:lnTo>
                  <a:pt x="6506" y="1753"/>
                </a:lnTo>
                <a:lnTo>
                  <a:pt x="6514" y="1756"/>
                </a:lnTo>
                <a:lnTo>
                  <a:pt x="6522" y="1758"/>
                </a:lnTo>
                <a:lnTo>
                  <a:pt x="6529" y="1761"/>
                </a:lnTo>
                <a:lnTo>
                  <a:pt x="6535" y="1764"/>
                </a:lnTo>
                <a:lnTo>
                  <a:pt x="6541" y="1767"/>
                </a:lnTo>
                <a:lnTo>
                  <a:pt x="6545" y="1771"/>
                </a:lnTo>
                <a:lnTo>
                  <a:pt x="6552" y="1771"/>
                </a:lnTo>
                <a:lnTo>
                  <a:pt x="6560" y="1769"/>
                </a:lnTo>
                <a:lnTo>
                  <a:pt x="6567" y="1767"/>
                </a:lnTo>
                <a:lnTo>
                  <a:pt x="6574" y="1764"/>
                </a:lnTo>
                <a:lnTo>
                  <a:pt x="6580" y="1762"/>
                </a:lnTo>
                <a:lnTo>
                  <a:pt x="6588" y="1761"/>
                </a:lnTo>
                <a:lnTo>
                  <a:pt x="6595" y="1762"/>
                </a:lnTo>
                <a:lnTo>
                  <a:pt x="6603" y="1764"/>
                </a:lnTo>
                <a:lnTo>
                  <a:pt x="6604" y="1761"/>
                </a:lnTo>
                <a:lnTo>
                  <a:pt x="6604" y="1759"/>
                </a:lnTo>
                <a:lnTo>
                  <a:pt x="6603" y="1756"/>
                </a:lnTo>
                <a:lnTo>
                  <a:pt x="6602" y="1754"/>
                </a:lnTo>
                <a:lnTo>
                  <a:pt x="6597" y="1751"/>
                </a:lnTo>
                <a:lnTo>
                  <a:pt x="6591" y="1749"/>
                </a:lnTo>
                <a:lnTo>
                  <a:pt x="6584" y="1747"/>
                </a:lnTo>
                <a:lnTo>
                  <a:pt x="6578" y="1745"/>
                </a:lnTo>
                <a:lnTo>
                  <a:pt x="6572" y="1742"/>
                </a:lnTo>
                <a:lnTo>
                  <a:pt x="6567" y="1739"/>
                </a:lnTo>
                <a:lnTo>
                  <a:pt x="6563" y="1735"/>
                </a:lnTo>
                <a:lnTo>
                  <a:pt x="6560" y="1731"/>
                </a:lnTo>
                <a:lnTo>
                  <a:pt x="6556" y="1727"/>
                </a:lnTo>
                <a:lnTo>
                  <a:pt x="6553" y="1722"/>
                </a:lnTo>
                <a:lnTo>
                  <a:pt x="6561" y="1723"/>
                </a:lnTo>
                <a:lnTo>
                  <a:pt x="6568" y="1723"/>
                </a:lnTo>
                <a:lnTo>
                  <a:pt x="6583" y="1723"/>
                </a:lnTo>
                <a:lnTo>
                  <a:pt x="6598" y="1720"/>
                </a:lnTo>
                <a:lnTo>
                  <a:pt x="6613" y="1718"/>
                </a:lnTo>
                <a:lnTo>
                  <a:pt x="6627" y="1715"/>
                </a:lnTo>
                <a:lnTo>
                  <a:pt x="6640" y="1711"/>
                </a:lnTo>
                <a:lnTo>
                  <a:pt x="6653" y="1706"/>
                </a:lnTo>
                <a:lnTo>
                  <a:pt x="6659" y="1703"/>
                </a:lnTo>
                <a:lnTo>
                  <a:pt x="6664" y="1700"/>
                </a:lnTo>
                <a:lnTo>
                  <a:pt x="6668" y="1696"/>
                </a:lnTo>
                <a:lnTo>
                  <a:pt x="6672" y="1692"/>
                </a:lnTo>
                <a:lnTo>
                  <a:pt x="6676" y="1688"/>
                </a:lnTo>
                <a:lnTo>
                  <a:pt x="6679" y="1683"/>
                </a:lnTo>
                <a:lnTo>
                  <a:pt x="6681" y="1676"/>
                </a:lnTo>
                <a:lnTo>
                  <a:pt x="6683" y="1670"/>
                </a:lnTo>
                <a:lnTo>
                  <a:pt x="6683" y="1660"/>
                </a:lnTo>
                <a:lnTo>
                  <a:pt x="6685" y="1651"/>
                </a:lnTo>
                <a:lnTo>
                  <a:pt x="6685" y="1646"/>
                </a:lnTo>
                <a:lnTo>
                  <a:pt x="6684" y="1642"/>
                </a:lnTo>
                <a:lnTo>
                  <a:pt x="6683" y="1638"/>
                </a:lnTo>
                <a:lnTo>
                  <a:pt x="6680" y="1634"/>
                </a:lnTo>
                <a:lnTo>
                  <a:pt x="6677" y="1630"/>
                </a:lnTo>
                <a:lnTo>
                  <a:pt x="6674" y="1627"/>
                </a:lnTo>
                <a:lnTo>
                  <a:pt x="6671" y="1624"/>
                </a:lnTo>
                <a:lnTo>
                  <a:pt x="6668" y="1622"/>
                </a:lnTo>
                <a:lnTo>
                  <a:pt x="6660" y="1619"/>
                </a:lnTo>
                <a:lnTo>
                  <a:pt x="6653" y="1617"/>
                </a:lnTo>
                <a:lnTo>
                  <a:pt x="6636" y="1614"/>
                </a:lnTo>
                <a:lnTo>
                  <a:pt x="6622" y="1610"/>
                </a:lnTo>
                <a:lnTo>
                  <a:pt x="6617" y="1609"/>
                </a:lnTo>
                <a:lnTo>
                  <a:pt x="6613" y="1608"/>
                </a:lnTo>
                <a:lnTo>
                  <a:pt x="6610" y="1606"/>
                </a:lnTo>
                <a:lnTo>
                  <a:pt x="6607" y="1604"/>
                </a:lnTo>
                <a:lnTo>
                  <a:pt x="6604" y="1602"/>
                </a:lnTo>
                <a:lnTo>
                  <a:pt x="6603" y="1600"/>
                </a:lnTo>
                <a:lnTo>
                  <a:pt x="6602" y="1597"/>
                </a:lnTo>
                <a:lnTo>
                  <a:pt x="6603" y="1593"/>
                </a:lnTo>
                <a:lnTo>
                  <a:pt x="6600" y="1591"/>
                </a:lnTo>
                <a:lnTo>
                  <a:pt x="6597" y="1589"/>
                </a:lnTo>
                <a:lnTo>
                  <a:pt x="6594" y="1588"/>
                </a:lnTo>
                <a:lnTo>
                  <a:pt x="6591" y="1588"/>
                </a:lnTo>
                <a:lnTo>
                  <a:pt x="6590" y="1585"/>
                </a:lnTo>
                <a:lnTo>
                  <a:pt x="6589" y="1582"/>
                </a:lnTo>
                <a:lnTo>
                  <a:pt x="6587" y="1580"/>
                </a:lnTo>
                <a:lnTo>
                  <a:pt x="6585" y="1577"/>
                </a:lnTo>
                <a:lnTo>
                  <a:pt x="6588" y="1548"/>
                </a:lnTo>
                <a:lnTo>
                  <a:pt x="6595" y="1551"/>
                </a:lnTo>
                <a:lnTo>
                  <a:pt x="6602" y="1554"/>
                </a:lnTo>
                <a:lnTo>
                  <a:pt x="6609" y="1558"/>
                </a:lnTo>
                <a:lnTo>
                  <a:pt x="6615" y="1562"/>
                </a:lnTo>
                <a:lnTo>
                  <a:pt x="6622" y="1566"/>
                </a:lnTo>
                <a:lnTo>
                  <a:pt x="6629" y="1569"/>
                </a:lnTo>
                <a:lnTo>
                  <a:pt x="6637" y="1570"/>
                </a:lnTo>
                <a:lnTo>
                  <a:pt x="6646" y="1570"/>
                </a:lnTo>
                <a:lnTo>
                  <a:pt x="6654" y="1570"/>
                </a:lnTo>
                <a:lnTo>
                  <a:pt x="6660" y="1569"/>
                </a:lnTo>
                <a:lnTo>
                  <a:pt x="6665" y="1567"/>
                </a:lnTo>
                <a:lnTo>
                  <a:pt x="6670" y="1564"/>
                </a:lnTo>
                <a:lnTo>
                  <a:pt x="6675" y="1561"/>
                </a:lnTo>
                <a:lnTo>
                  <a:pt x="6680" y="1559"/>
                </a:lnTo>
                <a:lnTo>
                  <a:pt x="6686" y="1557"/>
                </a:lnTo>
                <a:lnTo>
                  <a:pt x="6693" y="1556"/>
                </a:lnTo>
                <a:lnTo>
                  <a:pt x="6685" y="1551"/>
                </a:lnTo>
                <a:lnTo>
                  <a:pt x="6678" y="1548"/>
                </a:lnTo>
                <a:lnTo>
                  <a:pt x="6671" y="1545"/>
                </a:lnTo>
                <a:lnTo>
                  <a:pt x="6665" y="1544"/>
                </a:lnTo>
                <a:lnTo>
                  <a:pt x="6660" y="1544"/>
                </a:lnTo>
                <a:lnTo>
                  <a:pt x="6655" y="1546"/>
                </a:lnTo>
                <a:lnTo>
                  <a:pt x="6650" y="1550"/>
                </a:lnTo>
                <a:lnTo>
                  <a:pt x="6647" y="1556"/>
                </a:lnTo>
                <a:lnTo>
                  <a:pt x="6639" y="1554"/>
                </a:lnTo>
                <a:lnTo>
                  <a:pt x="6634" y="1551"/>
                </a:lnTo>
                <a:lnTo>
                  <a:pt x="6630" y="1547"/>
                </a:lnTo>
                <a:lnTo>
                  <a:pt x="6628" y="1544"/>
                </a:lnTo>
                <a:lnTo>
                  <a:pt x="6627" y="1540"/>
                </a:lnTo>
                <a:lnTo>
                  <a:pt x="6628" y="1537"/>
                </a:lnTo>
                <a:lnTo>
                  <a:pt x="6631" y="1534"/>
                </a:lnTo>
                <a:lnTo>
                  <a:pt x="6635" y="1532"/>
                </a:lnTo>
                <a:lnTo>
                  <a:pt x="6639" y="1530"/>
                </a:lnTo>
                <a:lnTo>
                  <a:pt x="6642" y="1528"/>
                </a:lnTo>
                <a:lnTo>
                  <a:pt x="6644" y="1526"/>
                </a:lnTo>
                <a:lnTo>
                  <a:pt x="6645" y="1524"/>
                </a:lnTo>
                <a:lnTo>
                  <a:pt x="6645" y="1520"/>
                </a:lnTo>
                <a:lnTo>
                  <a:pt x="6643" y="1514"/>
                </a:lnTo>
                <a:lnTo>
                  <a:pt x="6640" y="1510"/>
                </a:lnTo>
                <a:lnTo>
                  <a:pt x="6638" y="1507"/>
                </a:lnTo>
                <a:lnTo>
                  <a:pt x="6637" y="1505"/>
                </a:lnTo>
                <a:lnTo>
                  <a:pt x="6637" y="1504"/>
                </a:lnTo>
                <a:lnTo>
                  <a:pt x="6638" y="1503"/>
                </a:lnTo>
                <a:lnTo>
                  <a:pt x="6640" y="1502"/>
                </a:lnTo>
                <a:lnTo>
                  <a:pt x="6645" y="1500"/>
                </a:lnTo>
                <a:lnTo>
                  <a:pt x="6649" y="1498"/>
                </a:lnTo>
                <a:lnTo>
                  <a:pt x="6651" y="1496"/>
                </a:lnTo>
                <a:lnTo>
                  <a:pt x="6653" y="1494"/>
                </a:lnTo>
                <a:lnTo>
                  <a:pt x="6653" y="1491"/>
                </a:lnTo>
                <a:lnTo>
                  <a:pt x="6651" y="1489"/>
                </a:lnTo>
                <a:lnTo>
                  <a:pt x="6649" y="1487"/>
                </a:lnTo>
                <a:lnTo>
                  <a:pt x="6647" y="1485"/>
                </a:lnTo>
                <a:lnTo>
                  <a:pt x="6642" y="1481"/>
                </a:lnTo>
                <a:lnTo>
                  <a:pt x="6638" y="1477"/>
                </a:lnTo>
                <a:lnTo>
                  <a:pt x="6636" y="1475"/>
                </a:lnTo>
                <a:lnTo>
                  <a:pt x="6636" y="1473"/>
                </a:lnTo>
                <a:lnTo>
                  <a:pt x="6636" y="1471"/>
                </a:lnTo>
                <a:lnTo>
                  <a:pt x="6637" y="1470"/>
                </a:lnTo>
                <a:lnTo>
                  <a:pt x="6651" y="1471"/>
                </a:lnTo>
                <a:lnTo>
                  <a:pt x="6667" y="1473"/>
                </a:lnTo>
                <a:lnTo>
                  <a:pt x="6675" y="1474"/>
                </a:lnTo>
                <a:lnTo>
                  <a:pt x="6682" y="1474"/>
                </a:lnTo>
                <a:lnTo>
                  <a:pt x="6690" y="1474"/>
                </a:lnTo>
                <a:lnTo>
                  <a:pt x="6700" y="1472"/>
                </a:lnTo>
                <a:lnTo>
                  <a:pt x="6694" y="1470"/>
                </a:lnTo>
                <a:lnTo>
                  <a:pt x="6691" y="1468"/>
                </a:lnTo>
                <a:lnTo>
                  <a:pt x="6688" y="1465"/>
                </a:lnTo>
                <a:lnTo>
                  <a:pt x="6686" y="1463"/>
                </a:lnTo>
                <a:lnTo>
                  <a:pt x="6685" y="1456"/>
                </a:lnTo>
                <a:lnTo>
                  <a:pt x="6684" y="1449"/>
                </a:lnTo>
                <a:lnTo>
                  <a:pt x="6683" y="1443"/>
                </a:lnTo>
                <a:lnTo>
                  <a:pt x="6680" y="1438"/>
                </a:lnTo>
                <a:lnTo>
                  <a:pt x="6677" y="1435"/>
                </a:lnTo>
                <a:lnTo>
                  <a:pt x="6674" y="1433"/>
                </a:lnTo>
                <a:lnTo>
                  <a:pt x="6669" y="1431"/>
                </a:lnTo>
                <a:lnTo>
                  <a:pt x="6663" y="1430"/>
                </a:lnTo>
                <a:lnTo>
                  <a:pt x="6664" y="1426"/>
                </a:lnTo>
                <a:lnTo>
                  <a:pt x="6665" y="1423"/>
                </a:lnTo>
                <a:lnTo>
                  <a:pt x="6666" y="1421"/>
                </a:lnTo>
                <a:lnTo>
                  <a:pt x="6669" y="1420"/>
                </a:lnTo>
                <a:lnTo>
                  <a:pt x="6675" y="1418"/>
                </a:lnTo>
                <a:lnTo>
                  <a:pt x="6682" y="1418"/>
                </a:lnTo>
                <a:lnTo>
                  <a:pt x="6689" y="1419"/>
                </a:lnTo>
                <a:lnTo>
                  <a:pt x="6696" y="1419"/>
                </a:lnTo>
                <a:lnTo>
                  <a:pt x="6700" y="1418"/>
                </a:lnTo>
                <a:lnTo>
                  <a:pt x="6703" y="1417"/>
                </a:lnTo>
                <a:lnTo>
                  <a:pt x="6706" y="1416"/>
                </a:lnTo>
                <a:lnTo>
                  <a:pt x="6708" y="1414"/>
                </a:lnTo>
                <a:lnTo>
                  <a:pt x="6709" y="1410"/>
                </a:lnTo>
                <a:lnTo>
                  <a:pt x="6709" y="1405"/>
                </a:lnTo>
                <a:lnTo>
                  <a:pt x="6708" y="1402"/>
                </a:lnTo>
                <a:lnTo>
                  <a:pt x="6707" y="1398"/>
                </a:lnTo>
                <a:lnTo>
                  <a:pt x="6701" y="1392"/>
                </a:lnTo>
                <a:lnTo>
                  <a:pt x="6693" y="1386"/>
                </a:lnTo>
                <a:lnTo>
                  <a:pt x="6685" y="1380"/>
                </a:lnTo>
                <a:lnTo>
                  <a:pt x="6678" y="1374"/>
                </a:lnTo>
                <a:lnTo>
                  <a:pt x="6676" y="1371"/>
                </a:lnTo>
                <a:lnTo>
                  <a:pt x="6673" y="1367"/>
                </a:lnTo>
                <a:lnTo>
                  <a:pt x="6672" y="1364"/>
                </a:lnTo>
                <a:lnTo>
                  <a:pt x="6672" y="1360"/>
                </a:lnTo>
                <a:lnTo>
                  <a:pt x="6673" y="1345"/>
                </a:lnTo>
                <a:lnTo>
                  <a:pt x="6675" y="1345"/>
                </a:lnTo>
                <a:lnTo>
                  <a:pt x="6677" y="1345"/>
                </a:lnTo>
                <a:lnTo>
                  <a:pt x="6677" y="1345"/>
                </a:lnTo>
                <a:lnTo>
                  <a:pt x="6685" y="1347"/>
                </a:lnTo>
                <a:lnTo>
                  <a:pt x="6694" y="1348"/>
                </a:lnTo>
                <a:lnTo>
                  <a:pt x="6701" y="1348"/>
                </a:lnTo>
                <a:lnTo>
                  <a:pt x="6705" y="1351"/>
                </a:lnTo>
                <a:lnTo>
                  <a:pt x="6709" y="1353"/>
                </a:lnTo>
                <a:lnTo>
                  <a:pt x="6712" y="1355"/>
                </a:lnTo>
                <a:lnTo>
                  <a:pt x="6718" y="1361"/>
                </a:lnTo>
                <a:lnTo>
                  <a:pt x="6725" y="1366"/>
                </a:lnTo>
                <a:lnTo>
                  <a:pt x="6731" y="1364"/>
                </a:lnTo>
                <a:lnTo>
                  <a:pt x="6734" y="1362"/>
                </a:lnTo>
                <a:lnTo>
                  <a:pt x="6736" y="1359"/>
                </a:lnTo>
                <a:lnTo>
                  <a:pt x="6737" y="1356"/>
                </a:lnTo>
                <a:lnTo>
                  <a:pt x="6737" y="1347"/>
                </a:lnTo>
                <a:lnTo>
                  <a:pt x="6738" y="1340"/>
                </a:lnTo>
                <a:lnTo>
                  <a:pt x="6745" y="1338"/>
                </a:lnTo>
                <a:lnTo>
                  <a:pt x="6752" y="1335"/>
                </a:lnTo>
                <a:lnTo>
                  <a:pt x="6756" y="1339"/>
                </a:lnTo>
                <a:lnTo>
                  <a:pt x="6760" y="1343"/>
                </a:lnTo>
                <a:lnTo>
                  <a:pt x="6758" y="1352"/>
                </a:lnTo>
                <a:lnTo>
                  <a:pt x="6757" y="1359"/>
                </a:lnTo>
                <a:lnTo>
                  <a:pt x="6757" y="1366"/>
                </a:lnTo>
                <a:lnTo>
                  <a:pt x="6758" y="1374"/>
                </a:lnTo>
                <a:lnTo>
                  <a:pt x="6760" y="1381"/>
                </a:lnTo>
                <a:lnTo>
                  <a:pt x="6763" y="1388"/>
                </a:lnTo>
                <a:lnTo>
                  <a:pt x="6767" y="1395"/>
                </a:lnTo>
                <a:lnTo>
                  <a:pt x="6772" y="1402"/>
                </a:lnTo>
                <a:lnTo>
                  <a:pt x="6780" y="1404"/>
                </a:lnTo>
                <a:lnTo>
                  <a:pt x="6788" y="1405"/>
                </a:lnTo>
                <a:lnTo>
                  <a:pt x="6796" y="1407"/>
                </a:lnTo>
                <a:lnTo>
                  <a:pt x="6804" y="1409"/>
                </a:lnTo>
                <a:lnTo>
                  <a:pt x="6806" y="1412"/>
                </a:lnTo>
                <a:lnTo>
                  <a:pt x="6807" y="1415"/>
                </a:lnTo>
                <a:lnTo>
                  <a:pt x="6807" y="1417"/>
                </a:lnTo>
                <a:lnTo>
                  <a:pt x="6807" y="1419"/>
                </a:lnTo>
                <a:lnTo>
                  <a:pt x="6803" y="1423"/>
                </a:lnTo>
                <a:lnTo>
                  <a:pt x="6797" y="1427"/>
                </a:lnTo>
                <a:lnTo>
                  <a:pt x="6791" y="1431"/>
                </a:lnTo>
                <a:lnTo>
                  <a:pt x="6788" y="1435"/>
                </a:lnTo>
                <a:lnTo>
                  <a:pt x="6788" y="1438"/>
                </a:lnTo>
                <a:lnTo>
                  <a:pt x="6788" y="1440"/>
                </a:lnTo>
                <a:lnTo>
                  <a:pt x="6790" y="1444"/>
                </a:lnTo>
                <a:lnTo>
                  <a:pt x="6795" y="1447"/>
                </a:lnTo>
                <a:lnTo>
                  <a:pt x="6808" y="1445"/>
                </a:lnTo>
                <a:lnTo>
                  <a:pt x="6822" y="1443"/>
                </a:lnTo>
                <a:lnTo>
                  <a:pt x="6835" y="1441"/>
                </a:lnTo>
                <a:lnTo>
                  <a:pt x="6850" y="1439"/>
                </a:lnTo>
                <a:lnTo>
                  <a:pt x="6846" y="1433"/>
                </a:lnTo>
                <a:lnTo>
                  <a:pt x="6840" y="1428"/>
                </a:lnTo>
                <a:lnTo>
                  <a:pt x="6836" y="1425"/>
                </a:lnTo>
                <a:lnTo>
                  <a:pt x="6834" y="1422"/>
                </a:lnTo>
                <a:lnTo>
                  <a:pt x="6833" y="1418"/>
                </a:lnTo>
                <a:lnTo>
                  <a:pt x="6834" y="1415"/>
                </a:lnTo>
                <a:lnTo>
                  <a:pt x="6834" y="1411"/>
                </a:lnTo>
                <a:lnTo>
                  <a:pt x="6836" y="1408"/>
                </a:lnTo>
                <a:lnTo>
                  <a:pt x="6837" y="1405"/>
                </a:lnTo>
                <a:lnTo>
                  <a:pt x="6841" y="1404"/>
                </a:lnTo>
                <a:lnTo>
                  <a:pt x="6847" y="1403"/>
                </a:lnTo>
                <a:lnTo>
                  <a:pt x="6854" y="1403"/>
                </a:lnTo>
                <a:lnTo>
                  <a:pt x="6862" y="1404"/>
                </a:lnTo>
                <a:lnTo>
                  <a:pt x="6869" y="1404"/>
                </a:lnTo>
                <a:lnTo>
                  <a:pt x="6872" y="1404"/>
                </a:lnTo>
                <a:lnTo>
                  <a:pt x="6875" y="1403"/>
                </a:lnTo>
                <a:lnTo>
                  <a:pt x="6877" y="1402"/>
                </a:lnTo>
                <a:lnTo>
                  <a:pt x="6879" y="1400"/>
                </a:lnTo>
                <a:lnTo>
                  <a:pt x="6881" y="1390"/>
                </a:lnTo>
                <a:lnTo>
                  <a:pt x="6883" y="1380"/>
                </a:lnTo>
                <a:lnTo>
                  <a:pt x="6885" y="1372"/>
                </a:lnTo>
                <a:lnTo>
                  <a:pt x="6887" y="1363"/>
                </a:lnTo>
                <a:lnTo>
                  <a:pt x="6888" y="1361"/>
                </a:lnTo>
                <a:lnTo>
                  <a:pt x="6889" y="1359"/>
                </a:lnTo>
                <a:lnTo>
                  <a:pt x="6891" y="1358"/>
                </a:lnTo>
                <a:lnTo>
                  <a:pt x="6893" y="1357"/>
                </a:lnTo>
                <a:lnTo>
                  <a:pt x="6900" y="1356"/>
                </a:lnTo>
                <a:lnTo>
                  <a:pt x="6909" y="1357"/>
                </a:lnTo>
                <a:lnTo>
                  <a:pt x="6906" y="1372"/>
                </a:lnTo>
                <a:lnTo>
                  <a:pt x="6904" y="1387"/>
                </a:lnTo>
                <a:lnTo>
                  <a:pt x="6901" y="1402"/>
                </a:lnTo>
                <a:lnTo>
                  <a:pt x="6898" y="1418"/>
                </a:lnTo>
                <a:lnTo>
                  <a:pt x="6900" y="1422"/>
                </a:lnTo>
                <a:lnTo>
                  <a:pt x="6903" y="1425"/>
                </a:lnTo>
                <a:lnTo>
                  <a:pt x="6907" y="1427"/>
                </a:lnTo>
                <a:lnTo>
                  <a:pt x="6911" y="1429"/>
                </a:lnTo>
                <a:lnTo>
                  <a:pt x="6920" y="1432"/>
                </a:lnTo>
                <a:lnTo>
                  <a:pt x="6930" y="1435"/>
                </a:lnTo>
                <a:lnTo>
                  <a:pt x="6931" y="1438"/>
                </a:lnTo>
                <a:lnTo>
                  <a:pt x="6932" y="1440"/>
                </a:lnTo>
                <a:lnTo>
                  <a:pt x="6932" y="1442"/>
                </a:lnTo>
                <a:lnTo>
                  <a:pt x="6931" y="1444"/>
                </a:lnTo>
                <a:lnTo>
                  <a:pt x="6927" y="1446"/>
                </a:lnTo>
                <a:lnTo>
                  <a:pt x="6922" y="1447"/>
                </a:lnTo>
                <a:lnTo>
                  <a:pt x="6917" y="1449"/>
                </a:lnTo>
                <a:lnTo>
                  <a:pt x="6913" y="1451"/>
                </a:lnTo>
                <a:lnTo>
                  <a:pt x="6911" y="1452"/>
                </a:lnTo>
                <a:lnTo>
                  <a:pt x="6911" y="1454"/>
                </a:lnTo>
                <a:lnTo>
                  <a:pt x="6910" y="1456"/>
                </a:lnTo>
                <a:lnTo>
                  <a:pt x="6911" y="1458"/>
                </a:lnTo>
                <a:lnTo>
                  <a:pt x="6906" y="1457"/>
                </a:lnTo>
                <a:lnTo>
                  <a:pt x="6902" y="1455"/>
                </a:lnTo>
                <a:lnTo>
                  <a:pt x="6898" y="1453"/>
                </a:lnTo>
                <a:lnTo>
                  <a:pt x="6895" y="1450"/>
                </a:lnTo>
                <a:lnTo>
                  <a:pt x="6890" y="1444"/>
                </a:lnTo>
                <a:lnTo>
                  <a:pt x="6882" y="1439"/>
                </a:lnTo>
                <a:lnTo>
                  <a:pt x="6877" y="1440"/>
                </a:lnTo>
                <a:lnTo>
                  <a:pt x="6873" y="1442"/>
                </a:lnTo>
                <a:lnTo>
                  <a:pt x="6871" y="1445"/>
                </a:lnTo>
                <a:lnTo>
                  <a:pt x="6870" y="1448"/>
                </a:lnTo>
                <a:lnTo>
                  <a:pt x="6869" y="1456"/>
                </a:lnTo>
                <a:lnTo>
                  <a:pt x="6868" y="1464"/>
                </a:lnTo>
                <a:lnTo>
                  <a:pt x="6871" y="1467"/>
                </a:lnTo>
                <a:lnTo>
                  <a:pt x="6873" y="1470"/>
                </a:lnTo>
                <a:lnTo>
                  <a:pt x="6873" y="1472"/>
                </a:lnTo>
                <a:lnTo>
                  <a:pt x="6872" y="1474"/>
                </a:lnTo>
                <a:lnTo>
                  <a:pt x="6869" y="1477"/>
                </a:lnTo>
                <a:lnTo>
                  <a:pt x="6866" y="1477"/>
                </a:lnTo>
                <a:lnTo>
                  <a:pt x="6864" y="1483"/>
                </a:lnTo>
                <a:lnTo>
                  <a:pt x="6861" y="1486"/>
                </a:lnTo>
                <a:lnTo>
                  <a:pt x="6859" y="1488"/>
                </a:lnTo>
                <a:lnTo>
                  <a:pt x="6857" y="1488"/>
                </a:lnTo>
                <a:lnTo>
                  <a:pt x="6854" y="1487"/>
                </a:lnTo>
                <a:lnTo>
                  <a:pt x="6850" y="1485"/>
                </a:lnTo>
                <a:lnTo>
                  <a:pt x="6841" y="1478"/>
                </a:lnTo>
                <a:lnTo>
                  <a:pt x="6831" y="1473"/>
                </a:lnTo>
                <a:lnTo>
                  <a:pt x="6825" y="1471"/>
                </a:lnTo>
                <a:lnTo>
                  <a:pt x="6818" y="1470"/>
                </a:lnTo>
                <a:lnTo>
                  <a:pt x="6810" y="1470"/>
                </a:lnTo>
                <a:lnTo>
                  <a:pt x="6801" y="1471"/>
                </a:lnTo>
                <a:lnTo>
                  <a:pt x="6817" y="1486"/>
                </a:lnTo>
                <a:lnTo>
                  <a:pt x="6831" y="1501"/>
                </a:lnTo>
                <a:lnTo>
                  <a:pt x="6845" y="1517"/>
                </a:lnTo>
                <a:lnTo>
                  <a:pt x="6856" y="1533"/>
                </a:lnTo>
                <a:lnTo>
                  <a:pt x="6875" y="1564"/>
                </a:lnTo>
                <a:lnTo>
                  <a:pt x="6894" y="1598"/>
                </a:lnTo>
                <a:lnTo>
                  <a:pt x="6904" y="1594"/>
                </a:lnTo>
                <a:lnTo>
                  <a:pt x="6915" y="1590"/>
                </a:lnTo>
                <a:lnTo>
                  <a:pt x="6924" y="1598"/>
                </a:lnTo>
                <a:lnTo>
                  <a:pt x="6931" y="1607"/>
                </a:lnTo>
                <a:lnTo>
                  <a:pt x="6939" y="1609"/>
                </a:lnTo>
                <a:lnTo>
                  <a:pt x="6944" y="1611"/>
                </a:lnTo>
                <a:lnTo>
                  <a:pt x="6950" y="1611"/>
                </a:lnTo>
                <a:lnTo>
                  <a:pt x="6955" y="1610"/>
                </a:lnTo>
                <a:lnTo>
                  <a:pt x="6964" y="1607"/>
                </a:lnTo>
                <a:lnTo>
                  <a:pt x="6972" y="1604"/>
                </a:lnTo>
                <a:lnTo>
                  <a:pt x="6982" y="1613"/>
                </a:lnTo>
                <a:lnTo>
                  <a:pt x="6990" y="1620"/>
                </a:lnTo>
                <a:lnTo>
                  <a:pt x="6995" y="1619"/>
                </a:lnTo>
                <a:lnTo>
                  <a:pt x="6999" y="1616"/>
                </a:lnTo>
                <a:lnTo>
                  <a:pt x="7001" y="1613"/>
                </a:lnTo>
                <a:lnTo>
                  <a:pt x="7002" y="1610"/>
                </a:lnTo>
                <a:lnTo>
                  <a:pt x="7003" y="1603"/>
                </a:lnTo>
                <a:lnTo>
                  <a:pt x="7005" y="1597"/>
                </a:lnTo>
                <a:lnTo>
                  <a:pt x="7010" y="1598"/>
                </a:lnTo>
                <a:lnTo>
                  <a:pt x="7014" y="1599"/>
                </a:lnTo>
                <a:lnTo>
                  <a:pt x="7018" y="1598"/>
                </a:lnTo>
                <a:lnTo>
                  <a:pt x="7022" y="1597"/>
                </a:lnTo>
                <a:lnTo>
                  <a:pt x="7025" y="1595"/>
                </a:lnTo>
                <a:lnTo>
                  <a:pt x="7030" y="1594"/>
                </a:lnTo>
                <a:lnTo>
                  <a:pt x="7034" y="1593"/>
                </a:lnTo>
                <a:lnTo>
                  <a:pt x="7038" y="1593"/>
                </a:lnTo>
                <a:lnTo>
                  <a:pt x="7042" y="1597"/>
                </a:lnTo>
                <a:lnTo>
                  <a:pt x="7044" y="1600"/>
                </a:lnTo>
                <a:lnTo>
                  <a:pt x="7044" y="1603"/>
                </a:lnTo>
                <a:lnTo>
                  <a:pt x="7044" y="1605"/>
                </a:lnTo>
                <a:lnTo>
                  <a:pt x="7042" y="1609"/>
                </a:lnTo>
                <a:lnTo>
                  <a:pt x="7038" y="1613"/>
                </a:lnTo>
                <a:lnTo>
                  <a:pt x="7033" y="1617"/>
                </a:lnTo>
                <a:lnTo>
                  <a:pt x="7028" y="1621"/>
                </a:lnTo>
                <a:lnTo>
                  <a:pt x="7025" y="1624"/>
                </a:lnTo>
                <a:lnTo>
                  <a:pt x="7023" y="1628"/>
                </a:lnTo>
                <a:lnTo>
                  <a:pt x="7022" y="1631"/>
                </a:lnTo>
                <a:lnTo>
                  <a:pt x="7022" y="1634"/>
                </a:lnTo>
                <a:lnTo>
                  <a:pt x="7032" y="1633"/>
                </a:lnTo>
                <a:lnTo>
                  <a:pt x="7042" y="1633"/>
                </a:lnTo>
                <a:lnTo>
                  <a:pt x="7052" y="1634"/>
                </a:lnTo>
                <a:lnTo>
                  <a:pt x="7062" y="1634"/>
                </a:lnTo>
                <a:lnTo>
                  <a:pt x="7071" y="1634"/>
                </a:lnTo>
                <a:lnTo>
                  <a:pt x="7081" y="1633"/>
                </a:lnTo>
                <a:lnTo>
                  <a:pt x="7086" y="1632"/>
                </a:lnTo>
                <a:lnTo>
                  <a:pt x="7090" y="1630"/>
                </a:lnTo>
                <a:lnTo>
                  <a:pt x="7094" y="1628"/>
                </a:lnTo>
                <a:lnTo>
                  <a:pt x="7097" y="1624"/>
                </a:lnTo>
                <a:lnTo>
                  <a:pt x="7098" y="1624"/>
                </a:lnTo>
                <a:lnTo>
                  <a:pt x="7098" y="1624"/>
                </a:lnTo>
                <a:lnTo>
                  <a:pt x="7098" y="1624"/>
                </a:lnTo>
                <a:lnTo>
                  <a:pt x="7098" y="1623"/>
                </a:lnTo>
                <a:lnTo>
                  <a:pt x="7098" y="1623"/>
                </a:lnTo>
                <a:lnTo>
                  <a:pt x="7149" y="1641"/>
                </a:lnTo>
                <a:lnTo>
                  <a:pt x="7158" y="1643"/>
                </a:lnTo>
                <a:lnTo>
                  <a:pt x="7165" y="1644"/>
                </a:lnTo>
                <a:lnTo>
                  <a:pt x="7169" y="1643"/>
                </a:lnTo>
                <a:lnTo>
                  <a:pt x="7172" y="1642"/>
                </a:lnTo>
                <a:lnTo>
                  <a:pt x="7174" y="1639"/>
                </a:lnTo>
                <a:lnTo>
                  <a:pt x="7175" y="1635"/>
                </a:lnTo>
                <a:lnTo>
                  <a:pt x="7180" y="1634"/>
                </a:lnTo>
                <a:lnTo>
                  <a:pt x="7185" y="1635"/>
                </a:lnTo>
                <a:lnTo>
                  <a:pt x="7189" y="1637"/>
                </a:lnTo>
                <a:lnTo>
                  <a:pt x="7193" y="1641"/>
                </a:lnTo>
                <a:lnTo>
                  <a:pt x="7201" y="1645"/>
                </a:lnTo>
                <a:lnTo>
                  <a:pt x="7210" y="1648"/>
                </a:lnTo>
                <a:lnTo>
                  <a:pt x="7218" y="1647"/>
                </a:lnTo>
                <a:lnTo>
                  <a:pt x="7225" y="1647"/>
                </a:lnTo>
                <a:lnTo>
                  <a:pt x="7225" y="1648"/>
                </a:lnTo>
                <a:lnTo>
                  <a:pt x="7225" y="1648"/>
                </a:lnTo>
                <a:lnTo>
                  <a:pt x="7227" y="1652"/>
                </a:lnTo>
                <a:lnTo>
                  <a:pt x="7229" y="1654"/>
                </a:lnTo>
                <a:lnTo>
                  <a:pt x="7224" y="1667"/>
                </a:lnTo>
                <a:lnTo>
                  <a:pt x="7234" y="1690"/>
                </a:lnTo>
                <a:lnTo>
                  <a:pt x="7244" y="1711"/>
                </a:lnTo>
                <a:lnTo>
                  <a:pt x="7249" y="1721"/>
                </a:lnTo>
                <a:lnTo>
                  <a:pt x="7253" y="1732"/>
                </a:lnTo>
                <a:lnTo>
                  <a:pt x="7255" y="1744"/>
                </a:lnTo>
                <a:lnTo>
                  <a:pt x="7256" y="1756"/>
                </a:lnTo>
                <a:lnTo>
                  <a:pt x="7266" y="1759"/>
                </a:lnTo>
                <a:lnTo>
                  <a:pt x="7275" y="1763"/>
                </a:lnTo>
                <a:lnTo>
                  <a:pt x="7284" y="1768"/>
                </a:lnTo>
                <a:lnTo>
                  <a:pt x="7293" y="1772"/>
                </a:lnTo>
                <a:lnTo>
                  <a:pt x="7299" y="1769"/>
                </a:lnTo>
                <a:lnTo>
                  <a:pt x="7303" y="1764"/>
                </a:lnTo>
                <a:lnTo>
                  <a:pt x="7307" y="1759"/>
                </a:lnTo>
                <a:lnTo>
                  <a:pt x="7309" y="1754"/>
                </a:lnTo>
                <a:lnTo>
                  <a:pt x="7313" y="1743"/>
                </a:lnTo>
                <a:lnTo>
                  <a:pt x="7318" y="1731"/>
                </a:lnTo>
                <a:lnTo>
                  <a:pt x="7316" y="1727"/>
                </a:lnTo>
                <a:lnTo>
                  <a:pt x="7313" y="1723"/>
                </a:lnTo>
                <a:lnTo>
                  <a:pt x="7310" y="1720"/>
                </a:lnTo>
                <a:lnTo>
                  <a:pt x="7305" y="1717"/>
                </a:lnTo>
                <a:lnTo>
                  <a:pt x="7297" y="1713"/>
                </a:lnTo>
                <a:lnTo>
                  <a:pt x="7288" y="1709"/>
                </a:lnTo>
                <a:lnTo>
                  <a:pt x="7278" y="1706"/>
                </a:lnTo>
                <a:lnTo>
                  <a:pt x="7270" y="1702"/>
                </a:lnTo>
                <a:lnTo>
                  <a:pt x="7266" y="1700"/>
                </a:lnTo>
                <a:lnTo>
                  <a:pt x="7262" y="1697"/>
                </a:lnTo>
                <a:lnTo>
                  <a:pt x="7258" y="1693"/>
                </a:lnTo>
                <a:lnTo>
                  <a:pt x="7255" y="1689"/>
                </a:lnTo>
                <a:lnTo>
                  <a:pt x="7256" y="1686"/>
                </a:lnTo>
                <a:lnTo>
                  <a:pt x="7257" y="1683"/>
                </a:lnTo>
                <a:lnTo>
                  <a:pt x="7258" y="1680"/>
                </a:lnTo>
                <a:lnTo>
                  <a:pt x="7261" y="1678"/>
                </a:lnTo>
                <a:lnTo>
                  <a:pt x="7265" y="1675"/>
                </a:lnTo>
                <a:lnTo>
                  <a:pt x="7270" y="1673"/>
                </a:lnTo>
                <a:lnTo>
                  <a:pt x="7281" y="1670"/>
                </a:lnTo>
                <a:lnTo>
                  <a:pt x="7291" y="1666"/>
                </a:lnTo>
                <a:lnTo>
                  <a:pt x="7297" y="1673"/>
                </a:lnTo>
                <a:lnTo>
                  <a:pt x="7304" y="1683"/>
                </a:lnTo>
                <a:lnTo>
                  <a:pt x="7310" y="1685"/>
                </a:lnTo>
                <a:lnTo>
                  <a:pt x="7316" y="1685"/>
                </a:lnTo>
                <a:lnTo>
                  <a:pt x="7322" y="1686"/>
                </a:lnTo>
                <a:lnTo>
                  <a:pt x="7328" y="1686"/>
                </a:lnTo>
                <a:lnTo>
                  <a:pt x="7335" y="1686"/>
                </a:lnTo>
                <a:lnTo>
                  <a:pt x="7341" y="1687"/>
                </a:lnTo>
                <a:lnTo>
                  <a:pt x="7347" y="1690"/>
                </a:lnTo>
                <a:lnTo>
                  <a:pt x="7354" y="1694"/>
                </a:lnTo>
                <a:lnTo>
                  <a:pt x="7351" y="1700"/>
                </a:lnTo>
                <a:lnTo>
                  <a:pt x="7348" y="1706"/>
                </a:lnTo>
                <a:lnTo>
                  <a:pt x="7347" y="1709"/>
                </a:lnTo>
                <a:lnTo>
                  <a:pt x="7347" y="1713"/>
                </a:lnTo>
                <a:lnTo>
                  <a:pt x="7347" y="1716"/>
                </a:lnTo>
                <a:lnTo>
                  <a:pt x="7349" y="1721"/>
                </a:lnTo>
                <a:lnTo>
                  <a:pt x="7354" y="1724"/>
                </a:lnTo>
                <a:lnTo>
                  <a:pt x="7359" y="1727"/>
                </a:lnTo>
                <a:lnTo>
                  <a:pt x="7363" y="1729"/>
                </a:lnTo>
                <a:lnTo>
                  <a:pt x="7367" y="1730"/>
                </a:lnTo>
                <a:lnTo>
                  <a:pt x="7375" y="1731"/>
                </a:lnTo>
                <a:lnTo>
                  <a:pt x="7383" y="1730"/>
                </a:lnTo>
                <a:lnTo>
                  <a:pt x="7391" y="1729"/>
                </a:lnTo>
                <a:lnTo>
                  <a:pt x="7399" y="1728"/>
                </a:lnTo>
                <a:lnTo>
                  <a:pt x="7404" y="1729"/>
                </a:lnTo>
                <a:lnTo>
                  <a:pt x="7408" y="1730"/>
                </a:lnTo>
                <a:lnTo>
                  <a:pt x="7412" y="1731"/>
                </a:lnTo>
                <a:lnTo>
                  <a:pt x="7416" y="1733"/>
                </a:lnTo>
                <a:lnTo>
                  <a:pt x="7418" y="1730"/>
                </a:lnTo>
                <a:lnTo>
                  <a:pt x="7420" y="1727"/>
                </a:lnTo>
                <a:lnTo>
                  <a:pt x="7421" y="1724"/>
                </a:lnTo>
                <a:lnTo>
                  <a:pt x="7421" y="1720"/>
                </a:lnTo>
                <a:lnTo>
                  <a:pt x="7420" y="1716"/>
                </a:lnTo>
                <a:lnTo>
                  <a:pt x="7418" y="1712"/>
                </a:lnTo>
                <a:lnTo>
                  <a:pt x="7416" y="1707"/>
                </a:lnTo>
                <a:lnTo>
                  <a:pt x="7412" y="1702"/>
                </a:lnTo>
                <a:lnTo>
                  <a:pt x="7421" y="1701"/>
                </a:lnTo>
                <a:lnTo>
                  <a:pt x="7428" y="1698"/>
                </a:lnTo>
                <a:lnTo>
                  <a:pt x="7433" y="1694"/>
                </a:lnTo>
                <a:lnTo>
                  <a:pt x="7438" y="1689"/>
                </a:lnTo>
                <a:lnTo>
                  <a:pt x="7444" y="1676"/>
                </a:lnTo>
                <a:lnTo>
                  <a:pt x="7451" y="1664"/>
                </a:lnTo>
                <a:lnTo>
                  <a:pt x="7455" y="1662"/>
                </a:lnTo>
                <a:lnTo>
                  <a:pt x="7460" y="1661"/>
                </a:lnTo>
                <a:lnTo>
                  <a:pt x="7464" y="1658"/>
                </a:lnTo>
                <a:lnTo>
                  <a:pt x="7468" y="1656"/>
                </a:lnTo>
                <a:lnTo>
                  <a:pt x="7470" y="1653"/>
                </a:lnTo>
                <a:lnTo>
                  <a:pt x="7470" y="1649"/>
                </a:lnTo>
                <a:lnTo>
                  <a:pt x="7469" y="1645"/>
                </a:lnTo>
                <a:lnTo>
                  <a:pt x="7465" y="1640"/>
                </a:lnTo>
                <a:lnTo>
                  <a:pt x="7454" y="1628"/>
                </a:lnTo>
                <a:lnTo>
                  <a:pt x="7443" y="1615"/>
                </a:lnTo>
                <a:lnTo>
                  <a:pt x="7434" y="1602"/>
                </a:lnTo>
                <a:lnTo>
                  <a:pt x="7426" y="1588"/>
                </a:lnTo>
                <a:lnTo>
                  <a:pt x="7416" y="1576"/>
                </a:lnTo>
                <a:lnTo>
                  <a:pt x="7406" y="1563"/>
                </a:lnTo>
                <a:lnTo>
                  <a:pt x="7398" y="1557"/>
                </a:lnTo>
                <a:lnTo>
                  <a:pt x="7392" y="1552"/>
                </a:lnTo>
                <a:lnTo>
                  <a:pt x="7385" y="1546"/>
                </a:lnTo>
                <a:lnTo>
                  <a:pt x="7377" y="1542"/>
                </a:lnTo>
                <a:lnTo>
                  <a:pt x="7370" y="1541"/>
                </a:lnTo>
                <a:lnTo>
                  <a:pt x="7363" y="1541"/>
                </a:lnTo>
                <a:lnTo>
                  <a:pt x="7364" y="1532"/>
                </a:lnTo>
                <a:lnTo>
                  <a:pt x="7363" y="1523"/>
                </a:lnTo>
                <a:lnTo>
                  <a:pt x="7361" y="1519"/>
                </a:lnTo>
                <a:lnTo>
                  <a:pt x="7358" y="1513"/>
                </a:lnTo>
                <a:lnTo>
                  <a:pt x="7352" y="1509"/>
                </a:lnTo>
                <a:lnTo>
                  <a:pt x="7346" y="1505"/>
                </a:lnTo>
                <a:lnTo>
                  <a:pt x="7333" y="1488"/>
                </a:lnTo>
                <a:lnTo>
                  <a:pt x="7321" y="1470"/>
                </a:lnTo>
                <a:lnTo>
                  <a:pt x="7317" y="1460"/>
                </a:lnTo>
                <a:lnTo>
                  <a:pt x="7314" y="1451"/>
                </a:lnTo>
                <a:lnTo>
                  <a:pt x="7312" y="1441"/>
                </a:lnTo>
                <a:lnTo>
                  <a:pt x="7312" y="1430"/>
                </a:lnTo>
                <a:lnTo>
                  <a:pt x="7321" y="1434"/>
                </a:lnTo>
                <a:lnTo>
                  <a:pt x="7330" y="1438"/>
                </a:lnTo>
                <a:lnTo>
                  <a:pt x="7339" y="1441"/>
                </a:lnTo>
                <a:lnTo>
                  <a:pt x="7347" y="1445"/>
                </a:lnTo>
                <a:lnTo>
                  <a:pt x="7352" y="1434"/>
                </a:lnTo>
                <a:lnTo>
                  <a:pt x="7354" y="1427"/>
                </a:lnTo>
                <a:lnTo>
                  <a:pt x="7348" y="1424"/>
                </a:lnTo>
                <a:lnTo>
                  <a:pt x="7344" y="1421"/>
                </a:lnTo>
                <a:lnTo>
                  <a:pt x="7341" y="1417"/>
                </a:lnTo>
                <a:lnTo>
                  <a:pt x="7338" y="1414"/>
                </a:lnTo>
                <a:lnTo>
                  <a:pt x="7333" y="1405"/>
                </a:lnTo>
                <a:lnTo>
                  <a:pt x="7329" y="1397"/>
                </a:lnTo>
                <a:lnTo>
                  <a:pt x="7325" y="1389"/>
                </a:lnTo>
                <a:lnTo>
                  <a:pt x="7320" y="1382"/>
                </a:lnTo>
                <a:lnTo>
                  <a:pt x="7315" y="1375"/>
                </a:lnTo>
                <a:lnTo>
                  <a:pt x="7307" y="1368"/>
                </a:lnTo>
                <a:lnTo>
                  <a:pt x="7303" y="1372"/>
                </a:lnTo>
                <a:lnTo>
                  <a:pt x="7299" y="1375"/>
                </a:lnTo>
                <a:lnTo>
                  <a:pt x="7294" y="1378"/>
                </a:lnTo>
                <a:lnTo>
                  <a:pt x="7289" y="1379"/>
                </a:lnTo>
                <a:lnTo>
                  <a:pt x="7277" y="1381"/>
                </a:lnTo>
                <a:lnTo>
                  <a:pt x="7265" y="1383"/>
                </a:lnTo>
                <a:lnTo>
                  <a:pt x="7261" y="1382"/>
                </a:lnTo>
                <a:lnTo>
                  <a:pt x="7256" y="1381"/>
                </a:lnTo>
                <a:lnTo>
                  <a:pt x="7252" y="1380"/>
                </a:lnTo>
                <a:lnTo>
                  <a:pt x="7250" y="1378"/>
                </a:lnTo>
                <a:lnTo>
                  <a:pt x="7245" y="1373"/>
                </a:lnTo>
                <a:lnTo>
                  <a:pt x="7241" y="1369"/>
                </a:lnTo>
                <a:lnTo>
                  <a:pt x="7237" y="1364"/>
                </a:lnTo>
                <a:lnTo>
                  <a:pt x="7233" y="1359"/>
                </a:lnTo>
                <a:lnTo>
                  <a:pt x="7227" y="1355"/>
                </a:lnTo>
                <a:lnTo>
                  <a:pt x="7221" y="1353"/>
                </a:lnTo>
                <a:lnTo>
                  <a:pt x="7223" y="1349"/>
                </a:lnTo>
                <a:lnTo>
                  <a:pt x="7224" y="1345"/>
                </a:lnTo>
                <a:lnTo>
                  <a:pt x="7224" y="1342"/>
                </a:lnTo>
                <a:lnTo>
                  <a:pt x="7224" y="1338"/>
                </a:lnTo>
                <a:lnTo>
                  <a:pt x="7222" y="1331"/>
                </a:lnTo>
                <a:lnTo>
                  <a:pt x="7219" y="1323"/>
                </a:lnTo>
                <a:lnTo>
                  <a:pt x="7216" y="1315"/>
                </a:lnTo>
                <a:lnTo>
                  <a:pt x="7211" y="1307"/>
                </a:lnTo>
                <a:lnTo>
                  <a:pt x="7210" y="1303"/>
                </a:lnTo>
                <a:lnTo>
                  <a:pt x="7209" y="1299"/>
                </a:lnTo>
                <a:lnTo>
                  <a:pt x="7209" y="1293"/>
                </a:lnTo>
                <a:lnTo>
                  <a:pt x="7209" y="1289"/>
                </a:lnTo>
                <a:lnTo>
                  <a:pt x="7195" y="1285"/>
                </a:lnTo>
                <a:lnTo>
                  <a:pt x="7181" y="1280"/>
                </a:lnTo>
                <a:lnTo>
                  <a:pt x="7167" y="1276"/>
                </a:lnTo>
                <a:lnTo>
                  <a:pt x="7152" y="1272"/>
                </a:lnTo>
                <a:lnTo>
                  <a:pt x="7153" y="1266"/>
                </a:lnTo>
                <a:lnTo>
                  <a:pt x="7154" y="1259"/>
                </a:lnTo>
                <a:lnTo>
                  <a:pt x="7155" y="1256"/>
                </a:lnTo>
                <a:lnTo>
                  <a:pt x="7157" y="1253"/>
                </a:lnTo>
                <a:lnTo>
                  <a:pt x="7160" y="1251"/>
                </a:lnTo>
                <a:lnTo>
                  <a:pt x="7164" y="1249"/>
                </a:lnTo>
                <a:lnTo>
                  <a:pt x="7172" y="1253"/>
                </a:lnTo>
                <a:lnTo>
                  <a:pt x="7179" y="1258"/>
                </a:lnTo>
                <a:lnTo>
                  <a:pt x="7186" y="1264"/>
                </a:lnTo>
                <a:lnTo>
                  <a:pt x="7192" y="1269"/>
                </a:lnTo>
                <a:lnTo>
                  <a:pt x="7195" y="1271"/>
                </a:lnTo>
                <a:lnTo>
                  <a:pt x="7199" y="1273"/>
                </a:lnTo>
                <a:lnTo>
                  <a:pt x="7202" y="1274"/>
                </a:lnTo>
                <a:lnTo>
                  <a:pt x="7206" y="1274"/>
                </a:lnTo>
                <a:lnTo>
                  <a:pt x="7210" y="1273"/>
                </a:lnTo>
                <a:lnTo>
                  <a:pt x="7215" y="1272"/>
                </a:lnTo>
                <a:lnTo>
                  <a:pt x="7219" y="1269"/>
                </a:lnTo>
                <a:lnTo>
                  <a:pt x="7224" y="1265"/>
                </a:lnTo>
                <a:lnTo>
                  <a:pt x="7234" y="1268"/>
                </a:lnTo>
                <a:lnTo>
                  <a:pt x="7244" y="1271"/>
                </a:lnTo>
                <a:lnTo>
                  <a:pt x="7249" y="1273"/>
                </a:lnTo>
                <a:lnTo>
                  <a:pt x="7255" y="1273"/>
                </a:lnTo>
                <a:lnTo>
                  <a:pt x="7262" y="1273"/>
                </a:lnTo>
                <a:lnTo>
                  <a:pt x="7268" y="1271"/>
                </a:lnTo>
                <a:lnTo>
                  <a:pt x="7270" y="1267"/>
                </a:lnTo>
                <a:lnTo>
                  <a:pt x="7271" y="1263"/>
                </a:lnTo>
                <a:lnTo>
                  <a:pt x="7270" y="1258"/>
                </a:lnTo>
                <a:lnTo>
                  <a:pt x="7269" y="1254"/>
                </a:lnTo>
                <a:lnTo>
                  <a:pt x="7262" y="1245"/>
                </a:lnTo>
                <a:lnTo>
                  <a:pt x="7253" y="1234"/>
                </a:lnTo>
                <a:lnTo>
                  <a:pt x="7245" y="1225"/>
                </a:lnTo>
                <a:lnTo>
                  <a:pt x="7240" y="1215"/>
                </a:lnTo>
                <a:lnTo>
                  <a:pt x="7238" y="1210"/>
                </a:lnTo>
                <a:lnTo>
                  <a:pt x="7238" y="1205"/>
                </a:lnTo>
                <a:lnTo>
                  <a:pt x="7240" y="1200"/>
                </a:lnTo>
                <a:lnTo>
                  <a:pt x="7243" y="1194"/>
                </a:lnTo>
                <a:lnTo>
                  <a:pt x="7232" y="1196"/>
                </a:lnTo>
                <a:lnTo>
                  <a:pt x="7223" y="1197"/>
                </a:lnTo>
                <a:lnTo>
                  <a:pt x="7215" y="1198"/>
                </a:lnTo>
                <a:lnTo>
                  <a:pt x="7204" y="1199"/>
                </a:lnTo>
                <a:lnTo>
                  <a:pt x="7203" y="1192"/>
                </a:lnTo>
                <a:lnTo>
                  <a:pt x="7201" y="1184"/>
                </a:lnTo>
                <a:lnTo>
                  <a:pt x="7197" y="1177"/>
                </a:lnTo>
                <a:lnTo>
                  <a:pt x="7192" y="1171"/>
                </a:lnTo>
                <a:lnTo>
                  <a:pt x="7186" y="1165"/>
                </a:lnTo>
                <a:lnTo>
                  <a:pt x="7178" y="1159"/>
                </a:lnTo>
                <a:lnTo>
                  <a:pt x="7170" y="1153"/>
                </a:lnTo>
                <a:lnTo>
                  <a:pt x="7159" y="1148"/>
                </a:lnTo>
                <a:lnTo>
                  <a:pt x="7162" y="1144"/>
                </a:lnTo>
                <a:lnTo>
                  <a:pt x="7165" y="1140"/>
                </a:lnTo>
                <a:lnTo>
                  <a:pt x="7170" y="1137"/>
                </a:lnTo>
                <a:lnTo>
                  <a:pt x="7174" y="1134"/>
                </a:lnTo>
                <a:lnTo>
                  <a:pt x="7178" y="1132"/>
                </a:lnTo>
                <a:lnTo>
                  <a:pt x="7183" y="1129"/>
                </a:lnTo>
                <a:lnTo>
                  <a:pt x="7188" y="1128"/>
                </a:lnTo>
                <a:lnTo>
                  <a:pt x="7193" y="1127"/>
                </a:lnTo>
                <a:lnTo>
                  <a:pt x="7205" y="1127"/>
                </a:lnTo>
                <a:lnTo>
                  <a:pt x="7218" y="1129"/>
                </a:lnTo>
                <a:lnTo>
                  <a:pt x="7231" y="1134"/>
                </a:lnTo>
                <a:lnTo>
                  <a:pt x="7245" y="1139"/>
                </a:lnTo>
                <a:lnTo>
                  <a:pt x="7249" y="1141"/>
                </a:lnTo>
                <a:lnTo>
                  <a:pt x="7252" y="1143"/>
                </a:lnTo>
                <a:lnTo>
                  <a:pt x="7253" y="1146"/>
                </a:lnTo>
                <a:lnTo>
                  <a:pt x="7254" y="1148"/>
                </a:lnTo>
                <a:lnTo>
                  <a:pt x="7255" y="1153"/>
                </a:lnTo>
                <a:lnTo>
                  <a:pt x="7254" y="1159"/>
                </a:lnTo>
                <a:lnTo>
                  <a:pt x="7254" y="1161"/>
                </a:lnTo>
                <a:lnTo>
                  <a:pt x="7254" y="1164"/>
                </a:lnTo>
                <a:lnTo>
                  <a:pt x="7255" y="1166"/>
                </a:lnTo>
                <a:lnTo>
                  <a:pt x="7256" y="1169"/>
                </a:lnTo>
                <a:lnTo>
                  <a:pt x="7259" y="1171"/>
                </a:lnTo>
                <a:lnTo>
                  <a:pt x="7263" y="1173"/>
                </a:lnTo>
                <a:lnTo>
                  <a:pt x="7268" y="1175"/>
                </a:lnTo>
                <a:lnTo>
                  <a:pt x="7274" y="1177"/>
                </a:lnTo>
                <a:lnTo>
                  <a:pt x="7274" y="1181"/>
                </a:lnTo>
                <a:lnTo>
                  <a:pt x="7275" y="1186"/>
                </a:lnTo>
                <a:lnTo>
                  <a:pt x="7276" y="1189"/>
                </a:lnTo>
                <a:lnTo>
                  <a:pt x="7279" y="1192"/>
                </a:lnTo>
                <a:lnTo>
                  <a:pt x="7285" y="1196"/>
                </a:lnTo>
                <a:lnTo>
                  <a:pt x="7293" y="1199"/>
                </a:lnTo>
                <a:lnTo>
                  <a:pt x="7301" y="1202"/>
                </a:lnTo>
                <a:lnTo>
                  <a:pt x="7311" y="1205"/>
                </a:lnTo>
                <a:lnTo>
                  <a:pt x="7319" y="1208"/>
                </a:lnTo>
                <a:lnTo>
                  <a:pt x="7326" y="1212"/>
                </a:lnTo>
                <a:lnTo>
                  <a:pt x="7330" y="1220"/>
                </a:lnTo>
                <a:lnTo>
                  <a:pt x="7331" y="1227"/>
                </a:lnTo>
                <a:lnTo>
                  <a:pt x="7330" y="1233"/>
                </a:lnTo>
                <a:lnTo>
                  <a:pt x="7328" y="1238"/>
                </a:lnTo>
                <a:lnTo>
                  <a:pt x="7324" y="1243"/>
                </a:lnTo>
                <a:lnTo>
                  <a:pt x="7318" y="1247"/>
                </a:lnTo>
                <a:lnTo>
                  <a:pt x="7311" y="1250"/>
                </a:lnTo>
                <a:lnTo>
                  <a:pt x="7302" y="1253"/>
                </a:lnTo>
                <a:lnTo>
                  <a:pt x="7298" y="1255"/>
                </a:lnTo>
                <a:lnTo>
                  <a:pt x="7295" y="1257"/>
                </a:lnTo>
                <a:lnTo>
                  <a:pt x="7293" y="1261"/>
                </a:lnTo>
                <a:lnTo>
                  <a:pt x="7293" y="1264"/>
                </a:lnTo>
                <a:lnTo>
                  <a:pt x="7295" y="1268"/>
                </a:lnTo>
                <a:lnTo>
                  <a:pt x="7298" y="1272"/>
                </a:lnTo>
                <a:lnTo>
                  <a:pt x="7304" y="1276"/>
                </a:lnTo>
                <a:lnTo>
                  <a:pt x="7313" y="1280"/>
                </a:lnTo>
                <a:lnTo>
                  <a:pt x="7313" y="1284"/>
                </a:lnTo>
                <a:lnTo>
                  <a:pt x="7313" y="1287"/>
                </a:lnTo>
                <a:lnTo>
                  <a:pt x="7313" y="1290"/>
                </a:lnTo>
                <a:lnTo>
                  <a:pt x="7315" y="1292"/>
                </a:lnTo>
                <a:lnTo>
                  <a:pt x="7319" y="1297"/>
                </a:lnTo>
                <a:lnTo>
                  <a:pt x="7324" y="1300"/>
                </a:lnTo>
                <a:lnTo>
                  <a:pt x="7337" y="1305"/>
                </a:lnTo>
                <a:lnTo>
                  <a:pt x="7350" y="1309"/>
                </a:lnTo>
                <a:lnTo>
                  <a:pt x="7352" y="1317"/>
                </a:lnTo>
                <a:lnTo>
                  <a:pt x="7354" y="1325"/>
                </a:lnTo>
                <a:lnTo>
                  <a:pt x="7367" y="1324"/>
                </a:lnTo>
                <a:lnTo>
                  <a:pt x="7380" y="1323"/>
                </a:lnTo>
                <a:lnTo>
                  <a:pt x="7386" y="1330"/>
                </a:lnTo>
                <a:lnTo>
                  <a:pt x="7389" y="1336"/>
                </a:lnTo>
                <a:lnTo>
                  <a:pt x="7389" y="1338"/>
                </a:lnTo>
                <a:lnTo>
                  <a:pt x="7389" y="1340"/>
                </a:lnTo>
                <a:lnTo>
                  <a:pt x="7388" y="1342"/>
                </a:lnTo>
                <a:lnTo>
                  <a:pt x="7387" y="1343"/>
                </a:lnTo>
                <a:lnTo>
                  <a:pt x="7382" y="1345"/>
                </a:lnTo>
                <a:lnTo>
                  <a:pt x="7376" y="1347"/>
                </a:lnTo>
                <a:lnTo>
                  <a:pt x="7370" y="1348"/>
                </a:lnTo>
                <a:lnTo>
                  <a:pt x="7362" y="1351"/>
                </a:lnTo>
                <a:lnTo>
                  <a:pt x="7368" y="1363"/>
                </a:lnTo>
                <a:lnTo>
                  <a:pt x="7374" y="1375"/>
                </a:lnTo>
                <a:lnTo>
                  <a:pt x="7374" y="1378"/>
                </a:lnTo>
                <a:lnTo>
                  <a:pt x="7374" y="1380"/>
                </a:lnTo>
                <a:lnTo>
                  <a:pt x="7373" y="1382"/>
                </a:lnTo>
                <a:lnTo>
                  <a:pt x="7371" y="1383"/>
                </a:lnTo>
                <a:lnTo>
                  <a:pt x="7368" y="1385"/>
                </a:lnTo>
                <a:lnTo>
                  <a:pt x="7363" y="1386"/>
                </a:lnTo>
                <a:lnTo>
                  <a:pt x="7358" y="1388"/>
                </a:lnTo>
                <a:lnTo>
                  <a:pt x="7354" y="1389"/>
                </a:lnTo>
                <a:lnTo>
                  <a:pt x="7349" y="1391"/>
                </a:lnTo>
                <a:lnTo>
                  <a:pt x="7347" y="1394"/>
                </a:lnTo>
                <a:lnTo>
                  <a:pt x="7350" y="1398"/>
                </a:lnTo>
                <a:lnTo>
                  <a:pt x="7355" y="1401"/>
                </a:lnTo>
                <a:lnTo>
                  <a:pt x="7359" y="1404"/>
                </a:lnTo>
                <a:lnTo>
                  <a:pt x="7363" y="1407"/>
                </a:lnTo>
                <a:lnTo>
                  <a:pt x="7373" y="1410"/>
                </a:lnTo>
                <a:lnTo>
                  <a:pt x="7382" y="1414"/>
                </a:lnTo>
                <a:lnTo>
                  <a:pt x="7380" y="1422"/>
                </a:lnTo>
                <a:lnTo>
                  <a:pt x="7379" y="1428"/>
                </a:lnTo>
                <a:lnTo>
                  <a:pt x="7379" y="1432"/>
                </a:lnTo>
                <a:lnTo>
                  <a:pt x="7381" y="1436"/>
                </a:lnTo>
                <a:lnTo>
                  <a:pt x="7384" y="1439"/>
                </a:lnTo>
                <a:lnTo>
                  <a:pt x="7389" y="1443"/>
                </a:lnTo>
                <a:lnTo>
                  <a:pt x="7396" y="1447"/>
                </a:lnTo>
                <a:lnTo>
                  <a:pt x="7406" y="1452"/>
                </a:lnTo>
                <a:lnTo>
                  <a:pt x="7411" y="1451"/>
                </a:lnTo>
                <a:lnTo>
                  <a:pt x="7414" y="1449"/>
                </a:lnTo>
                <a:lnTo>
                  <a:pt x="7416" y="1446"/>
                </a:lnTo>
                <a:lnTo>
                  <a:pt x="7417" y="1443"/>
                </a:lnTo>
                <a:lnTo>
                  <a:pt x="7419" y="1437"/>
                </a:lnTo>
                <a:lnTo>
                  <a:pt x="7422" y="1431"/>
                </a:lnTo>
                <a:lnTo>
                  <a:pt x="7441" y="1440"/>
                </a:lnTo>
                <a:lnTo>
                  <a:pt x="7444" y="1445"/>
                </a:lnTo>
                <a:lnTo>
                  <a:pt x="7450" y="1448"/>
                </a:lnTo>
                <a:lnTo>
                  <a:pt x="7455" y="1449"/>
                </a:lnTo>
                <a:lnTo>
                  <a:pt x="7461" y="1449"/>
                </a:lnTo>
                <a:lnTo>
                  <a:pt x="7468" y="1454"/>
                </a:lnTo>
                <a:lnTo>
                  <a:pt x="7474" y="1460"/>
                </a:lnTo>
                <a:lnTo>
                  <a:pt x="7479" y="1467"/>
                </a:lnTo>
                <a:lnTo>
                  <a:pt x="7482" y="1474"/>
                </a:lnTo>
                <a:lnTo>
                  <a:pt x="7486" y="1481"/>
                </a:lnTo>
                <a:lnTo>
                  <a:pt x="7490" y="1488"/>
                </a:lnTo>
                <a:lnTo>
                  <a:pt x="7496" y="1494"/>
                </a:lnTo>
                <a:lnTo>
                  <a:pt x="7502" y="1501"/>
                </a:lnTo>
                <a:lnTo>
                  <a:pt x="7511" y="1506"/>
                </a:lnTo>
                <a:lnTo>
                  <a:pt x="7521" y="1511"/>
                </a:lnTo>
                <a:lnTo>
                  <a:pt x="7532" y="1518"/>
                </a:lnTo>
                <a:lnTo>
                  <a:pt x="7544" y="1524"/>
                </a:lnTo>
                <a:lnTo>
                  <a:pt x="7549" y="1524"/>
                </a:lnTo>
                <a:lnTo>
                  <a:pt x="7554" y="1523"/>
                </a:lnTo>
                <a:lnTo>
                  <a:pt x="7557" y="1521"/>
                </a:lnTo>
                <a:lnTo>
                  <a:pt x="7560" y="1517"/>
                </a:lnTo>
                <a:lnTo>
                  <a:pt x="7561" y="1512"/>
                </a:lnTo>
                <a:lnTo>
                  <a:pt x="7561" y="1508"/>
                </a:lnTo>
                <a:lnTo>
                  <a:pt x="7559" y="1503"/>
                </a:lnTo>
                <a:lnTo>
                  <a:pt x="7556" y="1498"/>
                </a:lnTo>
                <a:lnTo>
                  <a:pt x="7532" y="1475"/>
                </a:lnTo>
                <a:lnTo>
                  <a:pt x="7510" y="1450"/>
                </a:lnTo>
                <a:lnTo>
                  <a:pt x="7501" y="1438"/>
                </a:lnTo>
                <a:lnTo>
                  <a:pt x="7492" y="1425"/>
                </a:lnTo>
                <a:lnTo>
                  <a:pt x="7489" y="1418"/>
                </a:lnTo>
                <a:lnTo>
                  <a:pt x="7486" y="1412"/>
                </a:lnTo>
                <a:lnTo>
                  <a:pt x="7484" y="1404"/>
                </a:lnTo>
                <a:lnTo>
                  <a:pt x="7483" y="1397"/>
                </a:lnTo>
                <a:lnTo>
                  <a:pt x="7471" y="1392"/>
                </a:lnTo>
                <a:lnTo>
                  <a:pt x="7458" y="1386"/>
                </a:lnTo>
                <a:lnTo>
                  <a:pt x="7452" y="1384"/>
                </a:lnTo>
                <a:lnTo>
                  <a:pt x="7447" y="1384"/>
                </a:lnTo>
                <a:lnTo>
                  <a:pt x="7444" y="1385"/>
                </a:lnTo>
                <a:lnTo>
                  <a:pt x="7441" y="1387"/>
                </a:lnTo>
                <a:lnTo>
                  <a:pt x="7439" y="1389"/>
                </a:lnTo>
                <a:lnTo>
                  <a:pt x="7437" y="1392"/>
                </a:lnTo>
                <a:lnTo>
                  <a:pt x="7430" y="1393"/>
                </a:lnTo>
                <a:lnTo>
                  <a:pt x="7423" y="1394"/>
                </a:lnTo>
                <a:lnTo>
                  <a:pt x="7421" y="1391"/>
                </a:lnTo>
                <a:lnTo>
                  <a:pt x="7419" y="1389"/>
                </a:lnTo>
                <a:lnTo>
                  <a:pt x="7418" y="1386"/>
                </a:lnTo>
                <a:lnTo>
                  <a:pt x="7418" y="1383"/>
                </a:lnTo>
                <a:lnTo>
                  <a:pt x="7422" y="1373"/>
                </a:lnTo>
                <a:lnTo>
                  <a:pt x="7426" y="1363"/>
                </a:lnTo>
                <a:lnTo>
                  <a:pt x="7429" y="1354"/>
                </a:lnTo>
                <a:lnTo>
                  <a:pt x="7433" y="1343"/>
                </a:lnTo>
                <a:lnTo>
                  <a:pt x="7430" y="1338"/>
                </a:lnTo>
                <a:lnTo>
                  <a:pt x="7427" y="1333"/>
                </a:lnTo>
                <a:lnTo>
                  <a:pt x="7432" y="1331"/>
                </a:lnTo>
                <a:lnTo>
                  <a:pt x="7438" y="1330"/>
                </a:lnTo>
                <a:lnTo>
                  <a:pt x="7453" y="1337"/>
                </a:lnTo>
                <a:lnTo>
                  <a:pt x="7467" y="1343"/>
                </a:lnTo>
                <a:lnTo>
                  <a:pt x="7482" y="1351"/>
                </a:lnTo>
                <a:lnTo>
                  <a:pt x="7498" y="1358"/>
                </a:lnTo>
                <a:lnTo>
                  <a:pt x="7498" y="1352"/>
                </a:lnTo>
                <a:lnTo>
                  <a:pt x="7497" y="1344"/>
                </a:lnTo>
                <a:lnTo>
                  <a:pt x="7495" y="1338"/>
                </a:lnTo>
                <a:lnTo>
                  <a:pt x="7492" y="1332"/>
                </a:lnTo>
                <a:lnTo>
                  <a:pt x="7491" y="1326"/>
                </a:lnTo>
                <a:lnTo>
                  <a:pt x="7490" y="1320"/>
                </a:lnTo>
                <a:lnTo>
                  <a:pt x="7491" y="1318"/>
                </a:lnTo>
                <a:lnTo>
                  <a:pt x="7492" y="1315"/>
                </a:lnTo>
                <a:lnTo>
                  <a:pt x="7494" y="1313"/>
                </a:lnTo>
                <a:lnTo>
                  <a:pt x="7496" y="1311"/>
                </a:lnTo>
                <a:lnTo>
                  <a:pt x="7484" y="1290"/>
                </a:lnTo>
                <a:lnTo>
                  <a:pt x="7472" y="1270"/>
                </a:lnTo>
                <a:lnTo>
                  <a:pt x="7461" y="1251"/>
                </a:lnTo>
                <a:lnTo>
                  <a:pt x="7449" y="1231"/>
                </a:lnTo>
                <a:lnTo>
                  <a:pt x="7424" y="1227"/>
                </a:lnTo>
                <a:lnTo>
                  <a:pt x="7401" y="1224"/>
                </a:lnTo>
                <a:lnTo>
                  <a:pt x="7395" y="1223"/>
                </a:lnTo>
                <a:lnTo>
                  <a:pt x="7389" y="1221"/>
                </a:lnTo>
                <a:lnTo>
                  <a:pt x="7385" y="1219"/>
                </a:lnTo>
                <a:lnTo>
                  <a:pt x="7380" y="1216"/>
                </a:lnTo>
                <a:lnTo>
                  <a:pt x="7376" y="1212"/>
                </a:lnTo>
                <a:lnTo>
                  <a:pt x="7372" y="1208"/>
                </a:lnTo>
                <a:lnTo>
                  <a:pt x="7369" y="1202"/>
                </a:lnTo>
                <a:lnTo>
                  <a:pt x="7366" y="1195"/>
                </a:lnTo>
                <a:lnTo>
                  <a:pt x="7361" y="1189"/>
                </a:lnTo>
                <a:lnTo>
                  <a:pt x="7356" y="1183"/>
                </a:lnTo>
                <a:lnTo>
                  <a:pt x="7349" y="1180"/>
                </a:lnTo>
                <a:lnTo>
                  <a:pt x="7343" y="1177"/>
                </a:lnTo>
                <a:lnTo>
                  <a:pt x="7340" y="1169"/>
                </a:lnTo>
                <a:lnTo>
                  <a:pt x="7336" y="1161"/>
                </a:lnTo>
                <a:lnTo>
                  <a:pt x="7331" y="1152"/>
                </a:lnTo>
                <a:lnTo>
                  <a:pt x="7325" y="1144"/>
                </a:lnTo>
                <a:lnTo>
                  <a:pt x="7322" y="1139"/>
                </a:lnTo>
                <a:lnTo>
                  <a:pt x="7319" y="1133"/>
                </a:lnTo>
                <a:lnTo>
                  <a:pt x="7330" y="1137"/>
                </a:lnTo>
                <a:lnTo>
                  <a:pt x="7339" y="1141"/>
                </a:lnTo>
                <a:lnTo>
                  <a:pt x="7348" y="1144"/>
                </a:lnTo>
                <a:lnTo>
                  <a:pt x="7358" y="1147"/>
                </a:lnTo>
                <a:lnTo>
                  <a:pt x="7359" y="1154"/>
                </a:lnTo>
                <a:lnTo>
                  <a:pt x="7361" y="1161"/>
                </a:lnTo>
                <a:lnTo>
                  <a:pt x="7365" y="1159"/>
                </a:lnTo>
                <a:lnTo>
                  <a:pt x="7368" y="1158"/>
                </a:lnTo>
                <a:lnTo>
                  <a:pt x="7373" y="1158"/>
                </a:lnTo>
                <a:lnTo>
                  <a:pt x="7377" y="1159"/>
                </a:lnTo>
                <a:lnTo>
                  <a:pt x="7387" y="1161"/>
                </a:lnTo>
                <a:lnTo>
                  <a:pt x="7397" y="1164"/>
                </a:lnTo>
                <a:lnTo>
                  <a:pt x="7407" y="1166"/>
                </a:lnTo>
                <a:lnTo>
                  <a:pt x="7416" y="1167"/>
                </a:lnTo>
                <a:lnTo>
                  <a:pt x="7420" y="1167"/>
                </a:lnTo>
                <a:lnTo>
                  <a:pt x="7423" y="1166"/>
                </a:lnTo>
                <a:lnTo>
                  <a:pt x="7426" y="1165"/>
                </a:lnTo>
                <a:lnTo>
                  <a:pt x="7428" y="1162"/>
                </a:lnTo>
                <a:lnTo>
                  <a:pt x="7429" y="1156"/>
                </a:lnTo>
                <a:lnTo>
                  <a:pt x="7428" y="1152"/>
                </a:lnTo>
                <a:lnTo>
                  <a:pt x="7426" y="1148"/>
                </a:lnTo>
                <a:lnTo>
                  <a:pt x="7422" y="1144"/>
                </a:lnTo>
                <a:lnTo>
                  <a:pt x="7412" y="1138"/>
                </a:lnTo>
                <a:lnTo>
                  <a:pt x="7399" y="1133"/>
                </a:lnTo>
                <a:lnTo>
                  <a:pt x="7387" y="1128"/>
                </a:lnTo>
                <a:lnTo>
                  <a:pt x="7377" y="1123"/>
                </a:lnTo>
                <a:lnTo>
                  <a:pt x="7373" y="1119"/>
                </a:lnTo>
                <a:lnTo>
                  <a:pt x="7371" y="1116"/>
                </a:lnTo>
                <a:lnTo>
                  <a:pt x="7370" y="1112"/>
                </a:lnTo>
                <a:lnTo>
                  <a:pt x="7371" y="1107"/>
                </a:lnTo>
                <a:lnTo>
                  <a:pt x="7355" y="1083"/>
                </a:lnTo>
                <a:lnTo>
                  <a:pt x="7336" y="1058"/>
                </a:lnTo>
                <a:lnTo>
                  <a:pt x="7325" y="1047"/>
                </a:lnTo>
                <a:lnTo>
                  <a:pt x="7313" y="1037"/>
                </a:lnTo>
                <a:lnTo>
                  <a:pt x="7304" y="1032"/>
                </a:lnTo>
                <a:lnTo>
                  <a:pt x="7297" y="1028"/>
                </a:lnTo>
                <a:lnTo>
                  <a:pt x="7288" y="1023"/>
                </a:lnTo>
                <a:lnTo>
                  <a:pt x="7279" y="1018"/>
                </a:lnTo>
                <a:lnTo>
                  <a:pt x="7273" y="1019"/>
                </a:lnTo>
                <a:lnTo>
                  <a:pt x="7267" y="1022"/>
                </a:lnTo>
                <a:lnTo>
                  <a:pt x="7264" y="1023"/>
                </a:lnTo>
                <a:lnTo>
                  <a:pt x="7259" y="1023"/>
                </a:lnTo>
                <a:lnTo>
                  <a:pt x="7255" y="1021"/>
                </a:lnTo>
                <a:lnTo>
                  <a:pt x="7251" y="1018"/>
                </a:lnTo>
                <a:lnTo>
                  <a:pt x="7249" y="1011"/>
                </a:lnTo>
                <a:lnTo>
                  <a:pt x="7247" y="1002"/>
                </a:lnTo>
                <a:lnTo>
                  <a:pt x="7243" y="991"/>
                </a:lnTo>
                <a:lnTo>
                  <a:pt x="7239" y="975"/>
                </a:lnTo>
                <a:lnTo>
                  <a:pt x="7230" y="992"/>
                </a:lnTo>
                <a:lnTo>
                  <a:pt x="7221" y="1006"/>
                </a:lnTo>
                <a:lnTo>
                  <a:pt x="7218" y="1012"/>
                </a:lnTo>
                <a:lnTo>
                  <a:pt x="7216" y="1018"/>
                </a:lnTo>
                <a:lnTo>
                  <a:pt x="7216" y="1023"/>
                </a:lnTo>
                <a:lnTo>
                  <a:pt x="7217" y="1026"/>
                </a:lnTo>
                <a:lnTo>
                  <a:pt x="7219" y="1029"/>
                </a:lnTo>
                <a:lnTo>
                  <a:pt x="7221" y="1033"/>
                </a:lnTo>
                <a:lnTo>
                  <a:pt x="7207" y="1026"/>
                </a:lnTo>
                <a:lnTo>
                  <a:pt x="7194" y="1019"/>
                </a:lnTo>
                <a:lnTo>
                  <a:pt x="7181" y="1013"/>
                </a:lnTo>
                <a:lnTo>
                  <a:pt x="7167" y="1007"/>
                </a:lnTo>
                <a:lnTo>
                  <a:pt x="7170" y="1005"/>
                </a:lnTo>
                <a:lnTo>
                  <a:pt x="7173" y="1002"/>
                </a:lnTo>
                <a:lnTo>
                  <a:pt x="7174" y="999"/>
                </a:lnTo>
                <a:lnTo>
                  <a:pt x="7174" y="994"/>
                </a:lnTo>
                <a:lnTo>
                  <a:pt x="7173" y="991"/>
                </a:lnTo>
                <a:lnTo>
                  <a:pt x="7170" y="988"/>
                </a:lnTo>
                <a:lnTo>
                  <a:pt x="7167" y="985"/>
                </a:lnTo>
                <a:lnTo>
                  <a:pt x="7161" y="982"/>
                </a:lnTo>
                <a:lnTo>
                  <a:pt x="7152" y="977"/>
                </a:lnTo>
                <a:lnTo>
                  <a:pt x="7141" y="973"/>
                </a:lnTo>
                <a:lnTo>
                  <a:pt x="7131" y="967"/>
                </a:lnTo>
                <a:lnTo>
                  <a:pt x="7123" y="961"/>
                </a:lnTo>
                <a:lnTo>
                  <a:pt x="7120" y="957"/>
                </a:lnTo>
                <a:lnTo>
                  <a:pt x="7117" y="954"/>
                </a:lnTo>
                <a:lnTo>
                  <a:pt x="7116" y="950"/>
                </a:lnTo>
                <a:lnTo>
                  <a:pt x="7116" y="945"/>
                </a:lnTo>
                <a:lnTo>
                  <a:pt x="7124" y="944"/>
                </a:lnTo>
                <a:lnTo>
                  <a:pt x="7130" y="943"/>
                </a:lnTo>
                <a:lnTo>
                  <a:pt x="7135" y="944"/>
                </a:lnTo>
                <a:lnTo>
                  <a:pt x="7140" y="945"/>
                </a:lnTo>
                <a:lnTo>
                  <a:pt x="7149" y="950"/>
                </a:lnTo>
                <a:lnTo>
                  <a:pt x="7157" y="957"/>
                </a:lnTo>
                <a:lnTo>
                  <a:pt x="7165" y="964"/>
                </a:lnTo>
                <a:lnTo>
                  <a:pt x="7175" y="971"/>
                </a:lnTo>
                <a:lnTo>
                  <a:pt x="7179" y="973"/>
                </a:lnTo>
                <a:lnTo>
                  <a:pt x="7184" y="974"/>
                </a:lnTo>
                <a:lnTo>
                  <a:pt x="7190" y="975"/>
                </a:lnTo>
                <a:lnTo>
                  <a:pt x="7196" y="975"/>
                </a:lnTo>
                <a:lnTo>
                  <a:pt x="7203" y="973"/>
                </a:lnTo>
                <a:lnTo>
                  <a:pt x="7207" y="972"/>
                </a:lnTo>
                <a:lnTo>
                  <a:pt x="7210" y="969"/>
                </a:lnTo>
                <a:lnTo>
                  <a:pt x="7212" y="967"/>
                </a:lnTo>
                <a:lnTo>
                  <a:pt x="7211" y="963"/>
                </a:lnTo>
                <a:lnTo>
                  <a:pt x="7210" y="961"/>
                </a:lnTo>
                <a:lnTo>
                  <a:pt x="7208" y="958"/>
                </a:lnTo>
                <a:lnTo>
                  <a:pt x="7206" y="955"/>
                </a:lnTo>
                <a:lnTo>
                  <a:pt x="7200" y="948"/>
                </a:lnTo>
                <a:lnTo>
                  <a:pt x="7194" y="942"/>
                </a:lnTo>
                <a:lnTo>
                  <a:pt x="7192" y="939"/>
                </a:lnTo>
                <a:lnTo>
                  <a:pt x="7191" y="936"/>
                </a:lnTo>
                <a:lnTo>
                  <a:pt x="7190" y="934"/>
                </a:lnTo>
                <a:lnTo>
                  <a:pt x="7191" y="931"/>
                </a:lnTo>
                <a:lnTo>
                  <a:pt x="7201" y="932"/>
                </a:lnTo>
                <a:lnTo>
                  <a:pt x="7209" y="933"/>
                </a:lnTo>
                <a:lnTo>
                  <a:pt x="7218" y="932"/>
                </a:lnTo>
                <a:lnTo>
                  <a:pt x="7225" y="931"/>
                </a:lnTo>
                <a:lnTo>
                  <a:pt x="7232" y="929"/>
                </a:lnTo>
                <a:lnTo>
                  <a:pt x="7237" y="926"/>
                </a:lnTo>
                <a:lnTo>
                  <a:pt x="7242" y="922"/>
                </a:lnTo>
                <a:lnTo>
                  <a:pt x="7246" y="918"/>
                </a:lnTo>
                <a:lnTo>
                  <a:pt x="7261" y="922"/>
                </a:lnTo>
                <a:lnTo>
                  <a:pt x="7274" y="926"/>
                </a:lnTo>
                <a:lnTo>
                  <a:pt x="7280" y="929"/>
                </a:lnTo>
                <a:lnTo>
                  <a:pt x="7286" y="932"/>
                </a:lnTo>
                <a:lnTo>
                  <a:pt x="7291" y="937"/>
                </a:lnTo>
                <a:lnTo>
                  <a:pt x="7296" y="942"/>
                </a:lnTo>
                <a:lnTo>
                  <a:pt x="7303" y="951"/>
                </a:lnTo>
                <a:lnTo>
                  <a:pt x="7311" y="959"/>
                </a:lnTo>
                <a:lnTo>
                  <a:pt x="7315" y="964"/>
                </a:lnTo>
                <a:lnTo>
                  <a:pt x="7320" y="969"/>
                </a:lnTo>
                <a:lnTo>
                  <a:pt x="7327" y="972"/>
                </a:lnTo>
                <a:lnTo>
                  <a:pt x="7335" y="975"/>
                </a:lnTo>
                <a:lnTo>
                  <a:pt x="7336" y="972"/>
                </a:lnTo>
                <a:lnTo>
                  <a:pt x="7338" y="969"/>
                </a:lnTo>
                <a:lnTo>
                  <a:pt x="7341" y="968"/>
                </a:lnTo>
                <a:lnTo>
                  <a:pt x="7343" y="967"/>
                </a:lnTo>
                <a:lnTo>
                  <a:pt x="7349" y="966"/>
                </a:lnTo>
                <a:lnTo>
                  <a:pt x="7357" y="968"/>
                </a:lnTo>
                <a:lnTo>
                  <a:pt x="7372" y="973"/>
                </a:lnTo>
                <a:lnTo>
                  <a:pt x="7386" y="978"/>
                </a:lnTo>
                <a:lnTo>
                  <a:pt x="7384" y="980"/>
                </a:lnTo>
                <a:lnTo>
                  <a:pt x="7382" y="983"/>
                </a:lnTo>
                <a:lnTo>
                  <a:pt x="7381" y="986"/>
                </a:lnTo>
                <a:lnTo>
                  <a:pt x="7381" y="989"/>
                </a:lnTo>
                <a:lnTo>
                  <a:pt x="7383" y="995"/>
                </a:lnTo>
                <a:lnTo>
                  <a:pt x="7386" y="1001"/>
                </a:lnTo>
                <a:lnTo>
                  <a:pt x="7390" y="1007"/>
                </a:lnTo>
                <a:lnTo>
                  <a:pt x="7393" y="1014"/>
                </a:lnTo>
                <a:lnTo>
                  <a:pt x="7396" y="1021"/>
                </a:lnTo>
                <a:lnTo>
                  <a:pt x="7397" y="1027"/>
                </a:lnTo>
                <a:lnTo>
                  <a:pt x="7387" y="1024"/>
                </a:lnTo>
                <a:lnTo>
                  <a:pt x="7381" y="1023"/>
                </a:lnTo>
                <a:lnTo>
                  <a:pt x="7376" y="1024"/>
                </a:lnTo>
                <a:lnTo>
                  <a:pt x="7373" y="1026"/>
                </a:lnTo>
                <a:lnTo>
                  <a:pt x="7370" y="1032"/>
                </a:lnTo>
                <a:lnTo>
                  <a:pt x="7368" y="1039"/>
                </a:lnTo>
                <a:lnTo>
                  <a:pt x="7372" y="1043"/>
                </a:lnTo>
                <a:lnTo>
                  <a:pt x="7376" y="1047"/>
                </a:lnTo>
                <a:lnTo>
                  <a:pt x="7381" y="1050"/>
                </a:lnTo>
                <a:lnTo>
                  <a:pt x="7386" y="1052"/>
                </a:lnTo>
                <a:lnTo>
                  <a:pt x="7391" y="1054"/>
                </a:lnTo>
                <a:lnTo>
                  <a:pt x="7398" y="1055"/>
                </a:lnTo>
                <a:lnTo>
                  <a:pt x="7406" y="1056"/>
                </a:lnTo>
                <a:lnTo>
                  <a:pt x="7413" y="1057"/>
                </a:lnTo>
                <a:lnTo>
                  <a:pt x="7417" y="1047"/>
                </a:lnTo>
                <a:lnTo>
                  <a:pt x="7421" y="1035"/>
                </a:lnTo>
                <a:lnTo>
                  <a:pt x="7430" y="1038"/>
                </a:lnTo>
                <a:lnTo>
                  <a:pt x="7437" y="1039"/>
                </a:lnTo>
                <a:lnTo>
                  <a:pt x="7441" y="1039"/>
                </a:lnTo>
                <a:lnTo>
                  <a:pt x="7445" y="1037"/>
                </a:lnTo>
                <a:lnTo>
                  <a:pt x="7449" y="1031"/>
                </a:lnTo>
                <a:lnTo>
                  <a:pt x="7451" y="1025"/>
                </a:lnTo>
                <a:lnTo>
                  <a:pt x="7449" y="1022"/>
                </a:lnTo>
                <a:lnTo>
                  <a:pt x="7447" y="1018"/>
                </a:lnTo>
                <a:lnTo>
                  <a:pt x="7443" y="1016"/>
                </a:lnTo>
                <a:lnTo>
                  <a:pt x="7440" y="1014"/>
                </a:lnTo>
                <a:lnTo>
                  <a:pt x="7432" y="1010"/>
                </a:lnTo>
                <a:lnTo>
                  <a:pt x="7424" y="1006"/>
                </a:lnTo>
                <a:lnTo>
                  <a:pt x="7417" y="1002"/>
                </a:lnTo>
                <a:lnTo>
                  <a:pt x="7412" y="998"/>
                </a:lnTo>
                <a:lnTo>
                  <a:pt x="7410" y="996"/>
                </a:lnTo>
                <a:lnTo>
                  <a:pt x="7409" y="993"/>
                </a:lnTo>
                <a:lnTo>
                  <a:pt x="7409" y="990"/>
                </a:lnTo>
                <a:lnTo>
                  <a:pt x="7411" y="987"/>
                </a:lnTo>
                <a:lnTo>
                  <a:pt x="7412" y="983"/>
                </a:lnTo>
                <a:lnTo>
                  <a:pt x="7414" y="981"/>
                </a:lnTo>
                <a:lnTo>
                  <a:pt x="7417" y="979"/>
                </a:lnTo>
                <a:lnTo>
                  <a:pt x="7422" y="978"/>
                </a:lnTo>
                <a:lnTo>
                  <a:pt x="7426" y="978"/>
                </a:lnTo>
                <a:lnTo>
                  <a:pt x="7431" y="977"/>
                </a:lnTo>
                <a:lnTo>
                  <a:pt x="7435" y="976"/>
                </a:lnTo>
                <a:lnTo>
                  <a:pt x="7438" y="974"/>
                </a:lnTo>
                <a:lnTo>
                  <a:pt x="7436" y="969"/>
                </a:lnTo>
                <a:lnTo>
                  <a:pt x="7432" y="966"/>
                </a:lnTo>
                <a:lnTo>
                  <a:pt x="7426" y="962"/>
                </a:lnTo>
                <a:lnTo>
                  <a:pt x="7421" y="959"/>
                </a:lnTo>
                <a:lnTo>
                  <a:pt x="7408" y="955"/>
                </a:lnTo>
                <a:lnTo>
                  <a:pt x="7395" y="951"/>
                </a:lnTo>
                <a:lnTo>
                  <a:pt x="7404" y="924"/>
                </a:lnTo>
                <a:lnTo>
                  <a:pt x="7410" y="926"/>
                </a:lnTo>
                <a:lnTo>
                  <a:pt x="7415" y="928"/>
                </a:lnTo>
                <a:lnTo>
                  <a:pt x="7420" y="928"/>
                </a:lnTo>
                <a:lnTo>
                  <a:pt x="7424" y="928"/>
                </a:lnTo>
                <a:lnTo>
                  <a:pt x="7427" y="927"/>
                </a:lnTo>
                <a:lnTo>
                  <a:pt x="7429" y="925"/>
                </a:lnTo>
                <a:lnTo>
                  <a:pt x="7431" y="923"/>
                </a:lnTo>
                <a:lnTo>
                  <a:pt x="7432" y="920"/>
                </a:lnTo>
                <a:lnTo>
                  <a:pt x="7443" y="912"/>
                </a:lnTo>
                <a:lnTo>
                  <a:pt x="7458" y="920"/>
                </a:lnTo>
                <a:lnTo>
                  <a:pt x="7471" y="929"/>
                </a:lnTo>
                <a:lnTo>
                  <a:pt x="7482" y="938"/>
                </a:lnTo>
                <a:lnTo>
                  <a:pt x="7492" y="947"/>
                </a:lnTo>
                <a:lnTo>
                  <a:pt x="7491" y="950"/>
                </a:lnTo>
                <a:lnTo>
                  <a:pt x="7491" y="952"/>
                </a:lnTo>
                <a:lnTo>
                  <a:pt x="7494" y="964"/>
                </a:lnTo>
                <a:lnTo>
                  <a:pt x="7497" y="977"/>
                </a:lnTo>
                <a:lnTo>
                  <a:pt x="7501" y="989"/>
                </a:lnTo>
                <a:lnTo>
                  <a:pt x="7506" y="1002"/>
                </a:lnTo>
                <a:lnTo>
                  <a:pt x="7497" y="1005"/>
                </a:lnTo>
                <a:lnTo>
                  <a:pt x="7488" y="1008"/>
                </a:lnTo>
                <a:lnTo>
                  <a:pt x="7484" y="1010"/>
                </a:lnTo>
                <a:lnTo>
                  <a:pt x="7482" y="1012"/>
                </a:lnTo>
                <a:lnTo>
                  <a:pt x="7480" y="1015"/>
                </a:lnTo>
                <a:lnTo>
                  <a:pt x="7479" y="1019"/>
                </a:lnTo>
                <a:lnTo>
                  <a:pt x="7480" y="1022"/>
                </a:lnTo>
                <a:lnTo>
                  <a:pt x="7481" y="1024"/>
                </a:lnTo>
                <a:lnTo>
                  <a:pt x="7483" y="1027"/>
                </a:lnTo>
                <a:lnTo>
                  <a:pt x="7485" y="1029"/>
                </a:lnTo>
                <a:lnTo>
                  <a:pt x="7491" y="1032"/>
                </a:lnTo>
                <a:lnTo>
                  <a:pt x="7498" y="1036"/>
                </a:lnTo>
                <a:lnTo>
                  <a:pt x="7505" y="1039"/>
                </a:lnTo>
                <a:lnTo>
                  <a:pt x="7511" y="1042"/>
                </a:lnTo>
                <a:lnTo>
                  <a:pt x="7516" y="1046"/>
                </a:lnTo>
                <a:lnTo>
                  <a:pt x="7520" y="1050"/>
                </a:lnTo>
                <a:lnTo>
                  <a:pt x="7520" y="1053"/>
                </a:lnTo>
                <a:lnTo>
                  <a:pt x="7520" y="1056"/>
                </a:lnTo>
                <a:lnTo>
                  <a:pt x="7520" y="1058"/>
                </a:lnTo>
                <a:lnTo>
                  <a:pt x="7519" y="1059"/>
                </a:lnTo>
                <a:lnTo>
                  <a:pt x="7510" y="1056"/>
                </a:lnTo>
                <a:lnTo>
                  <a:pt x="7502" y="1055"/>
                </a:lnTo>
                <a:lnTo>
                  <a:pt x="7499" y="1055"/>
                </a:lnTo>
                <a:lnTo>
                  <a:pt x="7497" y="1056"/>
                </a:lnTo>
                <a:lnTo>
                  <a:pt x="7497" y="1058"/>
                </a:lnTo>
                <a:lnTo>
                  <a:pt x="7499" y="1061"/>
                </a:lnTo>
                <a:lnTo>
                  <a:pt x="7505" y="1072"/>
                </a:lnTo>
                <a:lnTo>
                  <a:pt x="7509" y="1084"/>
                </a:lnTo>
                <a:lnTo>
                  <a:pt x="7514" y="1096"/>
                </a:lnTo>
                <a:lnTo>
                  <a:pt x="7520" y="1108"/>
                </a:lnTo>
                <a:lnTo>
                  <a:pt x="7524" y="1118"/>
                </a:lnTo>
                <a:lnTo>
                  <a:pt x="7529" y="1128"/>
                </a:lnTo>
                <a:lnTo>
                  <a:pt x="7535" y="1139"/>
                </a:lnTo>
                <a:lnTo>
                  <a:pt x="7543" y="1149"/>
                </a:lnTo>
                <a:lnTo>
                  <a:pt x="7521" y="1151"/>
                </a:lnTo>
                <a:lnTo>
                  <a:pt x="7501" y="1153"/>
                </a:lnTo>
                <a:lnTo>
                  <a:pt x="7483" y="1156"/>
                </a:lnTo>
                <a:lnTo>
                  <a:pt x="7466" y="1158"/>
                </a:lnTo>
                <a:lnTo>
                  <a:pt x="7470" y="1162"/>
                </a:lnTo>
                <a:lnTo>
                  <a:pt x="7474" y="1165"/>
                </a:lnTo>
                <a:lnTo>
                  <a:pt x="7477" y="1167"/>
                </a:lnTo>
                <a:lnTo>
                  <a:pt x="7481" y="1169"/>
                </a:lnTo>
                <a:lnTo>
                  <a:pt x="7490" y="1170"/>
                </a:lnTo>
                <a:lnTo>
                  <a:pt x="7499" y="1169"/>
                </a:lnTo>
                <a:lnTo>
                  <a:pt x="7509" y="1169"/>
                </a:lnTo>
                <a:lnTo>
                  <a:pt x="7518" y="1169"/>
                </a:lnTo>
                <a:lnTo>
                  <a:pt x="7523" y="1170"/>
                </a:lnTo>
                <a:lnTo>
                  <a:pt x="7529" y="1172"/>
                </a:lnTo>
                <a:lnTo>
                  <a:pt x="7534" y="1174"/>
                </a:lnTo>
                <a:lnTo>
                  <a:pt x="7541" y="1178"/>
                </a:lnTo>
                <a:lnTo>
                  <a:pt x="7546" y="1183"/>
                </a:lnTo>
                <a:lnTo>
                  <a:pt x="7551" y="1189"/>
                </a:lnTo>
                <a:lnTo>
                  <a:pt x="7554" y="1195"/>
                </a:lnTo>
                <a:lnTo>
                  <a:pt x="7557" y="1200"/>
                </a:lnTo>
                <a:lnTo>
                  <a:pt x="7562" y="1213"/>
                </a:lnTo>
                <a:lnTo>
                  <a:pt x="7566" y="1225"/>
                </a:lnTo>
                <a:lnTo>
                  <a:pt x="7568" y="1231"/>
                </a:lnTo>
                <a:lnTo>
                  <a:pt x="7572" y="1238"/>
                </a:lnTo>
                <a:lnTo>
                  <a:pt x="7576" y="1245"/>
                </a:lnTo>
                <a:lnTo>
                  <a:pt x="7581" y="1251"/>
                </a:lnTo>
                <a:lnTo>
                  <a:pt x="7589" y="1257"/>
                </a:lnTo>
                <a:lnTo>
                  <a:pt x="7597" y="1263"/>
                </a:lnTo>
                <a:lnTo>
                  <a:pt x="7607" y="1269"/>
                </a:lnTo>
                <a:lnTo>
                  <a:pt x="7618" y="1274"/>
                </a:lnTo>
                <a:lnTo>
                  <a:pt x="7626" y="1278"/>
                </a:lnTo>
                <a:lnTo>
                  <a:pt x="7635" y="1280"/>
                </a:lnTo>
                <a:lnTo>
                  <a:pt x="7644" y="1281"/>
                </a:lnTo>
                <a:lnTo>
                  <a:pt x="7653" y="1283"/>
                </a:lnTo>
                <a:lnTo>
                  <a:pt x="7653" y="1284"/>
                </a:lnTo>
                <a:lnTo>
                  <a:pt x="7654" y="1285"/>
                </a:lnTo>
                <a:lnTo>
                  <a:pt x="7658" y="1296"/>
                </a:lnTo>
                <a:lnTo>
                  <a:pt x="7665" y="1307"/>
                </a:lnTo>
                <a:lnTo>
                  <a:pt x="7660" y="1309"/>
                </a:lnTo>
                <a:lnTo>
                  <a:pt x="7656" y="1311"/>
                </a:lnTo>
                <a:lnTo>
                  <a:pt x="7652" y="1314"/>
                </a:lnTo>
                <a:lnTo>
                  <a:pt x="7650" y="1317"/>
                </a:lnTo>
                <a:lnTo>
                  <a:pt x="7648" y="1322"/>
                </a:lnTo>
                <a:lnTo>
                  <a:pt x="7647" y="1328"/>
                </a:lnTo>
                <a:lnTo>
                  <a:pt x="7648" y="1336"/>
                </a:lnTo>
                <a:lnTo>
                  <a:pt x="7651" y="1345"/>
                </a:lnTo>
                <a:lnTo>
                  <a:pt x="7654" y="1352"/>
                </a:lnTo>
                <a:lnTo>
                  <a:pt x="7660" y="1362"/>
                </a:lnTo>
                <a:lnTo>
                  <a:pt x="7667" y="1375"/>
                </a:lnTo>
                <a:lnTo>
                  <a:pt x="7675" y="1389"/>
                </a:lnTo>
                <a:lnTo>
                  <a:pt x="7685" y="1390"/>
                </a:lnTo>
                <a:lnTo>
                  <a:pt x="7693" y="1390"/>
                </a:lnTo>
                <a:lnTo>
                  <a:pt x="7698" y="1390"/>
                </a:lnTo>
                <a:lnTo>
                  <a:pt x="7702" y="1390"/>
                </a:lnTo>
                <a:lnTo>
                  <a:pt x="7707" y="1392"/>
                </a:lnTo>
                <a:lnTo>
                  <a:pt x="7712" y="1396"/>
                </a:lnTo>
                <a:lnTo>
                  <a:pt x="7720" y="1394"/>
                </a:lnTo>
                <a:lnTo>
                  <a:pt x="7729" y="1392"/>
                </a:lnTo>
                <a:lnTo>
                  <a:pt x="7736" y="1404"/>
                </a:lnTo>
                <a:lnTo>
                  <a:pt x="7744" y="1418"/>
                </a:lnTo>
                <a:lnTo>
                  <a:pt x="7752" y="1428"/>
                </a:lnTo>
                <a:lnTo>
                  <a:pt x="7761" y="1438"/>
                </a:lnTo>
                <a:lnTo>
                  <a:pt x="7770" y="1448"/>
                </a:lnTo>
                <a:lnTo>
                  <a:pt x="7780" y="1458"/>
                </a:lnTo>
                <a:lnTo>
                  <a:pt x="7790" y="1467"/>
                </a:lnTo>
                <a:lnTo>
                  <a:pt x="7800" y="1475"/>
                </a:lnTo>
                <a:lnTo>
                  <a:pt x="7810" y="1482"/>
                </a:lnTo>
                <a:lnTo>
                  <a:pt x="7821" y="1489"/>
                </a:lnTo>
                <a:lnTo>
                  <a:pt x="7821" y="1485"/>
                </a:lnTo>
                <a:lnTo>
                  <a:pt x="7823" y="1482"/>
                </a:lnTo>
                <a:lnTo>
                  <a:pt x="7825" y="1480"/>
                </a:lnTo>
                <a:lnTo>
                  <a:pt x="7828" y="1478"/>
                </a:lnTo>
                <a:lnTo>
                  <a:pt x="7835" y="1476"/>
                </a:lnTo>
                <a:lnTo>
                  <a:pt x="7842" y="1474"/>
                </a:lnTo>
                <a:lnTo>
                  <a:pt x="7846" y="1472"/>
                </a:lnTo>
                <a:lnTo>
                  <a:pt x="7849" y="1471"/>
                </a:lnTo>
                <a:lnTo>
                  <a:pt x="7852" y="1469"/>
                </a:lnTo>
                <a:lnTo>
                  <a:pt x="7854" y="1467"/>
                </a:lnTo>
                <a:lnTo>
                  <a:pt x="7855" y="1464"/>
                </a:lnTo>
                <a:lnTo>
                  <a:pt x="7855" y="1459"/>
                </a:lnTo>
                <a:lnTo>
                  <a:pt x="7854" y="1454"/>
                </a:lnTo>
                <a:lnTo>
                  <a:pt x="7851" y="1448"/>
                </a:lnTo>
                <a:lnTo>
                  <a:pt x="7862" y="1452"/>
                </a:lnTo>
                <a:lnTo>
                  <a:pt x="7873" y="1457"/>
                </a:lnTo>
                <a:lnTo>
                  <a:pt x="7882" y="1465"/>
                </a:lnTo>
                <a:lnTo>
                  <a:pt x="7890" y="1472"/>
                </a:lnTo>
                <a:lnTo>
                  <a:pt x="7898" y="1479"/>
                </a:lnTo>
                <a:lnTo>
                  <a:pt x="7906" y="1487"/>
                </a:lnTo>
                <a:lnTo>
                  <a:pt x="7915" y="1494"/>
                </a:lnTo>
                <a:lnTo>
                  <a:pt x="7924" y="1499"/>
                </a:lnTo>
                <a:lnTo>
                  <a:pt x="7922" y="1506"/>
                </a:lnTo>
                <a:lnTo>
                  <a:pt x="7921" y="1511"/>
                </a:lnTo>
                <a:lnTo>
                  <a:pt x="7918" y="1515"/>
                </a:lnTo>
                <a:lnTo>
                  <a:pt x="7916" y="1519"/>
                </a:lnTo>
                <a:lnTo>
                  <a:pt x="7911" y="1520"/>
                </a:lnTo>
                <a:lnTo>
                  <a:pt x="7906" y="1519"/>
                </a:lnTo>
                <a:lnTo>
                  <a:pt x="7900" y="1515"/>
                </a:lnTo>
                <a:lnTo>
                  <a:pt x="7892" y="1510"/>
                </a:lnTo>
                <a:lnTo>
                  <a:pt x="7884" y="1504"/>
                </a:lnTo>
                <a:lnTo>
                  <a:pt x="7878" y="1501"/>
                </a:lnTo>
                <a:lnTo>
                  <a:pt x="7873" y="1501"/>
                </a:lnTo>
                <a:lnTo>
                  <a:pt x="7870" y="1502"/>
                </a:lnTo>
                <a:lnTo>
                  <a:pt x="7866" y="1504"/>
                </a:lnTo>
                <a:lnTo>
                  <a:pt x="7865" y="1508"/>
                </a:lnTo>
                <a:lnTo>
                  <a:pt x="7864" y="1512"/>
                </a:lnTo>
                <a:lnTo>
                  <a:pt x="7863" y="1518"/>
                </a:lnTo>
                <a:lnTo>
                  <a:pt x="7866" y="1521"/>
                </a:lnTo>
                <a:lnTo>
                  <a:pt x="7870" y="1524"/>
                </a:lnTo>
                <a:lnTo>
                  <a:pt x="7873" y="1525"/>
                </a:lnTo>
                <a:lnTo>
                  <a:pt x="7877" y="1527"/>
                </a:lnTo>
                <a:lnTo>
                  <a:pt x="7883" y="1528"/>
                </a:lnTo>
                <a:lnTo>
                  <a:pt x="7890" y="1528"/>
                </a:lnTo>
                <a:lnTo>
                  <a:pt x="7896" y="1529"/>
                </a:lnTo>
                <a:lnTo>
                  <a:pt x="7901" y="1532"/>
                </a:lnTo>
                <a:lnTo>
                  <a:pt x="7904" y="1535"/>
                </a:lnTo>
                <a:lnTo>
                  <a:pt x="7906" y="1538"/>
                </a:lnTo>
                <a:lnTo>
                  <a:pt x="7909" y="1542"/>
                </a:lnTo>
                <a:lnTo>
                  <a:pt x="7911" y="1548"/>
                </a:lnTo>
                <a:lnTo>
                  <a:pt x="7920" y="1545"/>
                </a:lnTo>
                <a:lnTo>
                  <a:pt x="7927" y="1542"/>
                </a:lnTo>
                <a:lnTo>
                  <a:pt x="7932" y="1537"/>
                </a:lnTo>
                <a:lnTo>
                  <a:pt x="7937" y="1532"/>
                </a:lnTo>
                <a:lnTo>
                  <a:pt x="7937" y="430"/>
                </a:lnTo>
                <a:lnTo>
                  <a:pt x="7933" y="432"/>
                </a:lnTo>
                <a:lnTo>
                  <a:pt x="7930" y="435"/>
                </a:lnTo>
                <a:lnTo>
                  <a:pt x="7928" y="438"/>
                </a:lnTo>
                <a:lnTo>
                  <a:pt x="7927" y="441"/>
                </a:lnTo>
                <a:lnTo>
                  <a:pt x="7927" y="443"/>
                </a:lnTo>
                <a:lnTo>
                  <a:pt x="7928" y="444"/>
                </a:lnTo>
                <a:lnTo>
                  <a:pt x="7918" y="442"/>
                </a:lnTo>
                <a:lnTo>
                  <a:pt x="7909" y="441"/>
                </a:lnTo>
                <a:lnTo>
                  <a:pt x="7902" y="441"/>
                </a:lnTo>
                <a:lnTo>
                  <a:pt x="7896" y="441"/>
                </a:lnTo>
                <a:lnTo>
                  <a:pt x="7881" y="433"/>
                </a:lnTo>
                <a:lnTo>
                  <a:pt x="7868" y="427"/>
                </a:lnTo>
                <a:lnTo>
                  <a:pt x="7856" y="424"/>
                </a:lnTo>
                <a:lnTo>
                  <a:pt x="7846" y="422"/>
                </a:lnTo>
                <a:lnTo>
                  <a:pt x="7850" y="419"/>
                </a:lnTo>
                <a:lnTo>
                  <a:pt x="7855" y="417"/>
                </a:lnTo>
                <a:lnTo>
                  <a:pt x="7862" y="415"/>
                </a:lnTo>
                <a:lnTo>
                  <a:pt x="7870" y="412"/>
                </a:lnTo>
                <a:lnTo>
                  <a:pt x="7877" y="411"/>
                </a:lnTo>
                <a:lnTo>
                  <a:pt x="7883" y="409"/>
                </a:lnTo>
                <a:lnTo>
                  <a:pt x="7889" y="407"/>
                </a:lnTo>
                <a:lnTo>
                  <a:pt x="7893" y="404"/>
                </a:lnTo>
                <a:lnTo>
                  <a:pt x="7887" y="400"/>
                </a:lnTo>
                <a:lnTo>
                  <a:pt x="7868" y="392"/>
                </a:lnTo>
                <a:lnTo>
                  <a:pt x="7842" y="380"/>
                </a:lnTo>
                <a:lnTo>
                  <a:pt x="7811" y="367"/>
                </a:lnTo>
                <a:lnTo>
                  <a:pt x="7803" y="363"/>
                </a:lnTo>
                <a:lnTo>
                  <a:pt x="7795" y="360"/>
                </a:lnTo>
                <a:lnTo>
                  <a:pt x="7788" y="356"/>
                </a:lnTo>
                <a:lnTo>
                  <a:pt x="7780" y="353"/>
                </a:lnTo>
                <a:lnTo>
                  <a:pt x="7780" y="353"/>
                </a:lnTo>
                <a:lnTo>
                  <a:pt x="7780" y="353"/>
                </a:lnTo>
                <a:lnTo>
                  <a:pt x="7777" y="351"/>
                </a:lnTo>
                <a:lnTo>
                  <a:pt x="7767" y="347"/>
                </a:lnTo>
                <a:lnTo>
                  <a:pt x="7752" y="341"/>
                </a:lnTo>
                <a:lnTo>
                  <a:pt x="7733" y="334"/>
                </a:lnTo>
                <a:lnTo>
                  <a:pt x="7731" y="333"/>
                </a:lnTo>
                <a:lnTo>
                  <a:pt x="7730" y="332"/>
                </a:lnTo>
                <a:lnTo>
                  <a:pt x="7730" y="333"/>
                </a:lnTo>
                <a:lnTo>
                  <a:pt x="7704" y="322"/>
                </a:lnTo>
                <a:lnTo>
                  <a:pt x="7674" y="311"/>
                </a:lnTo>
                <a:lnTo>
                  <a:pt x="7644" y="299"/>
                </a:lnTo>
                <a:lnTo>
                  <a:pt x="7611" y="287"/>
                </a:lnTo>
                <a:lnTo>
                  <a:pt x="7583" y="277"/>
                </a:lnTo>
                <a:lnTo>
                  <a:pt x="7557" y="269"/>
                </a:lnTo>
                <a:lnTo>
                  <a:pt x="7531" y="261"/>
                </a:lnTo>
                <a:lnTo>
                  <a:pt x="7508" y="253"/>
                </a:lnTo>
                <a:lnTo>
                  <a:pt x="7508" y="253"/>
                </a:lnTo>
                <a:lnTo>
                  <a:pt x="7508" y="253"/>
                </a:lnTo>
                <a:lnTo>
                  <a:pt x="7501" y="251"/>
                </a:lnTo>
                <a:lnTo>
                  <a:pt x="7479" y="243"/>
                </a:lnTo>
                <a:lnTo>
                  <a:pt x="7450" y="234"/>
                </a:lnTo>
                <a:lnTo>
                  <a:pt x="7416" y="225"/>
                </a:lnTo>
                <a:lnTo>
                  <a:pt x="7407" y="222"/>
                </a:lnTo>
                <a:lnTo>
                  <a:pt x="7396" y="219"/>
                </a:lnTo>
                <a:lnTo>
                  <a:pt x="7387" y="217"/>
                </a:lnTo>
                <a:lnTo>
                  <a:pt x="7378" y="214"/>
                </a:lnTo>
                <a:lnTo>
                  <a:pt x="7378" y="214"/>
                </a:lnTo>
                <a:lnTo>
                  <a:pt x="7374" y="213"/>
                </a:lnTo>
                <a:lnTo>
                  <a:pt x="7361" y="209"/>
                </a:lnTo>
                <a:lnTo>
                  <a:pt x="7356" y="208"/>
                </a:lnTo>
                <a:lnTo>
                  <a:pt x="7350" y="206"/>
                </a:lnTo>
                <a:lnTo>
                  <a:pt x="7334" y="202"/>
                </a:lnTo>
                <a:lnTo>
                  <a:pt x="7326" y="200"/>
                </a:lnTo>
                <a:lnTo>
                  <a:pt x="7322" y="199"/>
                </a:lnTo>
                <a:lnTo>
                  <a:pt x="7317" y="198"/>
                </a:lnTo>
                <a:lnTo>
                  <a:pt x="7291" y="191"/>
                </a:lnTo>
                <a:lnTo>
                  <a:pt x="7263" y="184"/>
                </a:lnTo>
                <a:lnTo>
                  <a:pt x="7232" y="176"/>
                </a:lnTo>
                <a:lnTo>
                  <a:pt x="7201" y="169"/>
                </a:lnTo>
                <a:lnTo>
                  <a:pt x="7209" y="168"/>
                </a:lnTo>
                <a:lnTo>
                  <a:pt x="7218" y="166"/>
                </a:lnTo>
                <a:lnTo>
                  <a:pt x="7224" y="163"/>
                </a:lnTo>
                <a:lnTo>
                  <a:pt x="7230" y="161"/>
                </a:lnTo>
                <a:lnTo>
                  <a:pt x="7236" y="157"/>
                </a:lnTo>
                <a:lnTo>
                  <a:pt x="7241" y="154"/>
                </a:lnTo>
                <a:lnTo>
                  <a:pt x="7245" y="149"/>
                </a:lnTo>
                <a:lnTo>
                  <a:pt x="7248" y="144"/>
                </a:lnTo>
                <a:lnTo>
                  <a:pt x="7251" y="139"/>
                </a:lnTo>
                <a:lnTo>
                  <a:pt x="7253" y="132"/>
                </a:lnTo>
                <a:lnTo>
                  <a:pt x="7254" y="122"/>
                </a:lnTo>
                <a:lnTo>
                  <a:pt x="7256" y="113"/>
                </a:lnTo>
                <a:lnTo>
                  <a:pt x="7257" y="109"/>
                </a:lnTo>
                <a:lnTo>
                  <a:pt x="7256" y="104"/>
                </a:lnTo>
                <a:lnTo>
                  <a:pt x="7254" y="100"/>
                </a:lnTo>
                <a:lnTo>
                  <a:pt x="7250" y="96"/>
                </a:lnTo>
                <a:lnTo>
                  <a:pt x="7248" y="92"/>
                </a:lnTo>
                <a:lnTo>
                  <a:pt x="7244" y="89"/>
                </a:lnTo>
                <a:lnTo>
                  <a:pt x="7241" y="86"/>
                </a:lnTo>
                <a:lnTo>
                  <a:pt x="7237" y="82"/>
                </a:lnTo>
                <a:lnTo>
                  <a:pt x="7229" y="79"/>
                </a:lnTo>
                <a:lnTo>
                  <a:pt x="7220" y="76"/>
                </a:lnTo>
                <a:lnTo>
                  <a:pt x="7201" y="71"/>
                </a:lnTo>
                <a:lnTo>
                  <a:pt x="7185" y="66"/>
                </a:lnTo>
                <a:lnTo>
                  <a:pt x="7180" y="65"/>
                </a:lnTo>
                <a:lnTo>
                  <a:pt x="7175" y="64"/>
                </a:lnTo>
                <a:lnTo>
                  <a:pt x="7172" y="62"/>
                </a:lnTo>
                <a:lnTo>
                  <a:pt x="7169" y="60"/>
                </a:lnTo>
                <a:lnTo>
                  <a:pt x="7167" y="58"/>
                </a:lnTo>
                <a:lnTo>
                  <a:pt x="7165" y="55"/>
                </a:lnTo>
                <a:lnTo>
                  <a:pt x="7164" y="52"/>
                </a:lnTo>
                <a:lnTo>
                  <a:pt x="7164" y="49"/>
                </a:lnTo>
                <a:lnTo>
                  <a:pt x="7161" y="46"/>
                </a:lnTo>
                <a:lnTo>
                  <a:pt x="7158" y="44"/>
                </a:lnTo>
                <a:lnTo>
                  <a:pt x="7155" y="43"/>
                </a:lnTo>
                <a:lnTo>
                  <a:pt x="7151" y="43"/>
                </a:lnTo>
                <a:lnTo>
                  <a:pt x="7151" y="40"/>
                </a:lnTo>
                <a:lnTo>
                  <a:pt x="7150" y="37"/>
                </a:lnTo>
                <a:lnTo>
                  <a:pt x="7148" y="35"/>
                </a:lnTo>
                <a:lnTo>
                  <a:pt x="7145" y="32"/>
                </a:lnTo>
                <a:lnTo>
                  <a:pt x="7149" y="3"/>
                </a:lnTo>
                <a:lnTo>
                  <a:pt x="7157" y="6"/>
                </a:lnTo>
                <a:lnTo>
                  <a:pt x="7164" y="10"/>
                </a:lnTo>
                <a:lnTo>
                  <a:pt x="7172" y="14"/>
                </a:lnTo>
                <a:lnTo>
                  <a:pt x="7179" y="18"/>
                </a:lnTo>
                <a:lnTo>
                  <a:pt x="7186" y="22"/>
                </a:lnTo>
                <a:lnTo>
                  <a:pt x="7194" y="25"/>
                </a:lnTo>
                <a:lnTo>
                  <a:pt x="7203" y="27"/>
                </a:lnTo>
                <a:lnTo>
                  <a:pt x="7214" y="29"/>
                </a:lnTo>
                <a:lnTo>
                  <a:pt x="7223" y="30"/>
                </a:lnTo>
                <a:lnTo>
                  <a:pt x="7230" y="29"/>
                </a:lnTo>
                <a:lnTo>
                  <a:pt x="7236" y="27"/>
                </a:lnTo>
                <a:lnTo>
                  <a:pt x="7242" y="25"/>
                </a:lnTo>
                <a:lnTo>
                  <a:pt x="7247" y="22"/>
                </a:lnTo>
                <a:lnTo>
                  <a:pt x="7253" y="20"/>
                </a:lnTo>
                <a:lnTo>
                  <a:pt x="7261" y="19"/>
                </a:lnTo>
                <a:lnTo>
                  <a:pt x="7270" y="19"/>
                </a:lnTo>
                <a:lnTo>
                  <a:pt x="7259" y="13"/>
                </a:lnTo>
                <a:lnTo>
                  <a:pt x="7251" y="9"/>
                </a:lnTo>
                <a:lnTo>
                  <a:pt x="7243" y="6"/>
                </a:lnTo>
                <a:lnTo>
                  <a:pt x="7236" y="4"/>
                </a:lnTo>
                <a:lnTo>
                  <a:pt x="7230" y="3"/>
                </a:lnTo>
                <a:lnTo>
                  <a:pt x="7225" y="5"/>
                </a:lnTo>
                <a:lnTo>
                  <a:pt x="7223" y="6"/>
                </a:lnTo>
                <a:lnTo>
                  <a:pt x="7221" y="8"/>
                </a:lnTo>
                <a:lnTo>
                  <a:pt x="7219" y="11"/>
                </a:lnTo>
                <a:lnTo>
                  <a:pt x="7217" y="14"/>
                </a:lnTo>
                <a:lnTo>
                  <a:pt x="7207" y="11"/>
                </a:lnTo>
                <a:lnTo>
                  <a:pt x="7200" y="8"/>
                </a:lnTo>
                <a:lnTo>
                  <a:pt x="7196" y="4"/>
                </a:lnTo>
                <a:lnTo>
                  <a:pt x="7194" y="0"/>
                </a:lnTo>
                <a:close/>
                <a:moveTo>
                  <a:pt x="427" y="0"/>
                </a:moveTo>
                <a:lnTo>
                  <a:pt x="407" y="0"/>
                </a:lnTo>
                <a:lnTo>
                  <a:pt x="404" y="21"/>
                </a:lnTo>
                <a:lnTo>
                  <a:pt x="419" y="19"/>
                </a:lnTo>
                <a:lnTo>
                  <a:pt x="431" y="18"/>
                </a:lnTo>
                <a:lnTo>
                  <a:pt x="443" y="17"/>
                </a:lnTo>
                <a:lnTo>
                  <a:pt x="453" y="16"/>
                </a:lnTo>
                <a:lnTo>
                  <a:pt x="453" y="12"/>
                </a:lnTo>
                <a:lnTo>
                  <a:pt x="451" y="9"/>
                </a:lnTo>
                <a:lnTo>
                  <a:pt x="449" y="6"/>
                </a:lnTo>
                <a:lnTo>
                  <a:pt x="446" y="4"/>
                </a:lnTo>
                <a:lnTo>
                  <a:pt x="436" y="2"/>
                </a:lnTo>
                <a:lnTo>
                  <a:pt x="427" y="0"/>
                </a:lnTo>
                <a:close/>
                <a:moveTo>
                  <a:pt x="383" y="0"/>
                </a:moveTo>
                <a:lnTo>
                  <a:pt x="348" y="0"/>
                </a:lnTo>
                <a:lnTo>
                  <a:pt x="358" y="7"/>
                </a:lnTo>
                <a:lnTo>
                  <a:pt x="367" y="14"/>
                </a:lnTo>
                <a:lnTo>
                  <a:pt x="372" y="14"/>
                </a:lnTo>
                <a:lnTo>
                  <a:pt x="375" y="13"/>
                </a:lnTo>
                <a:lnTo>
                  <a:pt x="378" y="12"/>
                </a:lnTo>
                <a:lnTo>
                  <a:pt x="379" y="9"/>
                </a:lnTo>
                <a:lnTo>
                  <a:pt x="381" y="5"/>
                </a:lnTo>
                <a:lnTo>
                  <a:pt x="383" y="0"/>
                </a:lnTo>
                <a:close/>
                <a:moveTo>
                  <a:pt x="528" y="85"/>
                </a:moveTo>
                <a:lnTo>
                  <a:pt x="524" y="82"/>
                </a:lnTo>
                <a:lnTo>
                  <a:pt x="521" y="80"/>
                </a:lnTo>
                <a:lnTo>
                  <a:pt x="524" y="77"/>
                </a:lnTo>
                <a:lnTo>
                  <a:pt x="529" y="75"/>
                </a:lnTo>
                <a:lnTo>
                  <a:pt x="536" y="74"/>
                </a:lnTo>
                <a:lnTo>
                  <a:pt x="544" y="75"/>
                </a:lnTo>
                <a:lnTo>
                  <a:pt x="544" y="78"/>
                </a:lnTo>
                <a:lnTo>
                  <a:pt x="544" y="79"/>
                </a:lnTo>
                <a:lnTo>
                  <a:pt x="543" y="81"/>
                </a:lnTo>
                <a:lnTo>
                  <a:pt x="541" y="82"/>
                </a:lnTo>
                <a:lnTo>
                  <a:pt x="536" y="85"/>
                </a:lnTo>
                <a:lnTo>
                  <a:pt x="528" y="85"/>
                </a:lnTo>
                <a:close/>
                <a:moveTo>
                  <a:pt x="152" y="1032"/>
                </a:moveTo>
                <a:lnTo>
                  <a:pt x="156" y="1031"/>
                </a:lnTo>
                <a:lnTo>
                  <a:pt x="162" y="1031"/>
                </a:lnTo>
                <a:lnTo>
                  <a:pt x="196" y="1036"/>
                </a:lnTo>
                <a:lnTo>
                  <a:pt x="231" y="1042"/>
                </a:lnTo>
                <a:lnTo>
                  <a:pt x="266" y="1048"/>
                </a:lnTo>
                <a:lnTo>
                  <a:pt x="301" y="1053"/>
                </a:lnTo>
                <a:lnTo>
                  <a:pt x="303" y="1050"/>
                </a:lnTo>
                <a:lnTo>
                  <a:pt x="303" y="1047"/>
                </a:lnTo>
                <a:lnTo>
                  <a:pt x="302" y="1043"/>
                </a:lnTo>
                <a:lnTo>
                  <a:pt x="302" y="1039"/>
                </a:lnTo>
                <a:lnTo>
                  <a:pt x="302" y="1037"/>
                </a:lnTo>
                <a:lnTo>
                  <a:pt x="303" y="1035"/>
                </a:lnTo>
                <a:lnTo>
                  <a:pt x="304" y="1034"/>
                </a:lnTo>
                <a:lnTo>
                  <a:pt x="306" y="1033"/>
                </a:lnTo>
                <a:lnTo>
                  <a:pt x="312" y="1031"/>
                </a:lnTo>
                <a:lnTo>
                  <a:pt x="321" y="1031"/>
                </a:lnTo>
                <a:lnTo>
                  <a:pt x="326" y="1035"/>
                </a:lnTo>
                <a:lnTo>
                  <a:pt x="329" y="1038"/>
                </a:lnTo>
                <a:lnTo>
                  <a:pt x="329" y="1041"/>
                </a:lnTo>
                <a:lnTo>
                  <a:pt x="329" y="1045"/>
                </a:lnTo>
                <a:lnTo>
                  <a:pt x="327" y="1051"/>
                </a:lnTo>
                <a:lnTo>
                  <a:pt x="327" y="1058"/>
                </a:lnTo>
                <a:lnTo>
                  <a:pt x="338" y="1061"/>
                </a:lnTo>
                <a:lnTo>
                  <a:pt x="349" y="1066"/>
                </a:lnTo>
                <a:lnTo>
                  <a:pt x="358" y="1071"/>
                </a:lnTo>
                <a:lnTo>
                  <a:pt x="368" y="1077"/>
                </a:lnTo>
                <a:lnTo>
                  <a:pt x="372" y="1074"/>
                </a:lnTo>
                <a:lnTo>
                  <a:pt x="376" y="1072"/>
                </a:lnTo>
                <a:lnTo>
                  <a:pt x="379" y="1069"/>
                </a:lnTo>
                <a:lnTo>
                  <a:pt x="381" y="1066"/>
                </a:lnTo>
                <a:lnTo>
                  <a:pt x="370" y="1055"/>
                </a:lnTo>
                <a:lnTo>
                  <a:pt x="358" y="1043"/>
                </a:lnTo>
                <a:lnTo>
                  <a:pt x="354" y="1037"/>
                </a:lnTo>
                <a:lnTo>
                  <a:pt x="350" y="1031"/>
                </a:lnTo>
                <a:lnTo>
                  <a:pt x="349" y="1028"/>
                </a:lnTo>
                <a:lnTo>
                  <a:pt x="349" y="1025"/>
                </a:lnTo>
                <a:lnTo>
                  <a:pt x="349" y="1022"/>
                </a:lnTo>
                <a:lnTo>
                  <a:pt x="351" y="1018"/>
                </a:lnTo>
                <a:lnTo>
                  <a:pt x="357" y="1019"/>
                </a:lnTo>
                <a:lnTo>
                  <a:pt x="363" y="1019"/>
                </a:lnTo>
                <a:lnTo>
                  <a:pt x="369" y="1019"/>
                </a:lnTo>
                <a:lnTo>
                  <a:pt x="374" y="1018"/>
                </a:lnTo>
                <a:lnTo>
                  <a:pt x="383" y="1015"/>
                </a:lnTo>
                <a:lnTo>
                  <a:pt x="391" y="1011"/>
                </a:lnTo>
                <a:lnTo>
                  <a:pt x="376" y="1008"/>
                </a:lnTo>
                <a:lnTo>
                  <a:pt x="362" y="1006"/>
                </a:lnTo>
                <a:lnTo>
                  <a:pt x="360" y="1009"/>
                </a:lnTo>
                <a:lnTo>
                  <a:pt x="357" y="1012"/>
                </a:lnTo>
                <a:lnTo>
                  <a:pt x="355" y="1015"/>
                </a:lnTo>
                <a:lnTo>
                  <a:pt x="352" y="1016"/>
                </a:lnTo>
                <a:lnTo>
                  <a:pt x="345" y="1015"/>
                </a:lnTo>
                <a:lnTo>
                  <a:pt x="341" y="1014"/>
                </a:lnTo>
                <a:lnTo>
                  <a:pt x="338" y="1013"/>
                </a:lnTo>
                <a:lnTo>
                  <a:pt x="336" y="1011"/>
                </a:lnTo>
                <a:lnTo>
                  <a:pt x="335" y="1009"/>
                </a:lnTo>
                <a:lnTo>
                  <a:pt x="334" y="1007"/>
                </a:lnTo>
                <a:lnTo>
                  <a:pt x="334" y="1004"/>
                </a:lnTo>
                <a:lnTo>
                  <a:pt x="335" y="1002"/>
                </a:lnTo>
                <a:lnTo>
                  <a:pt x="322" y="1000"/>
                </a:lnTo>
                <a:lnTo>
                  <a:pt x="309" y="998"/>
                </a:lnTo>
                <a:lnTo>
                  <a:pt x="305" y="1003"/>
                </a:lnTo>
                <a:lnTo>
                  <a:pt x="300" y="1007"/>
                </a:lnTo>
                <a:lnTo>
                  <a:pt x="294" y="1009"/>
                </a:lnTo>
                <a:lnTo>
                  <a:pt x="289" y="1009"/>
                </a:lnTo>
                <a:lnTo>
                  <a:pt x="283" y="1009"/>
                </a:lnTo>
                <a:lnTo>
                  <a:pt x="277" y="1007"/>
                </a:lnTo>
                <a:lnTo>
                  <a:pt x="270" y="1004"/>
                </a:lnTo>
                <a:lnTo>
                  <a:pt x="263" y="1001"/>
                </a:lnTo>
                <a:lnTo>
                  <a:pt x="262" y="1004"/>
                </a:lnTo>
                <a:lnTo>
                  <a:pt x="260" y="1007"/>
                </a:lnTo>
                <a:lnTo>
                  <a:pt x="257" y="1010"/>
                </a:lnTo>
                <a:lnTo>
                  <a:pt x="253" y="1012"/>
                </a:lnTo>
                <a:lnTo>
                  <a:pt x="243" y="1015"/>
                </a:lnTo>
                <a:lnTo>
                  <a:pt x="234" y="1019"/>
                </a:lnTo>
                <a:lnTo>
                  <a:pt x="229" y="1021"/>
                </a:lnTo>
                <a:lnTo>
                  <a:pt x="225" y="1022"/>
                </a:lnTo>
                <a:lnTo>
                  <a:pt x="221" y="1021"/>
                </a:lnTo>
                <a:lnTo>
                  <a:pt x="218" y="1017"/>
                </a:lnTo>
                <a:lnTo>
                  <a:pt x="215" y="1004"/>
                </a:lnTo>
                <a:lnTo>
                  <a:pt x="211" y="990"/>
                </a:lnTo>
                <a:lnTo>
                  <a:pt x="201" y="992"/>
                </a:lnTo>
                <a:lnTo>
                  <a:pt x="191" y="994"/>
                </a:lnTo>
                <a:lnTo>
                  <a:pt x="180" y="1002"/>
                </a:lnTo>
                <a:lnTo>
                  <a:pt x="168" y="1009"/>
                </a:lnTo>
                <a:lnTo>
                  <a:pt x="163" y="1013"/>
                </a:lnTo>
                <a:lnTo>
                  <a:pt x="160" y="1018"/>
                </a:lnTo>
                <a:lnTo>
                  <a:pt x="156" y="1023"/>
                </a:lnTo>
                <a:lnTo>
                  <a:pt x="153" y="1028"/>
                </a:lnTo>
                <a:lnTo>
                  <a:pt x="153" y="1030"/>
                </a:lnTo>
                <a:lnTo>
                  <a:pt x="152" y="1032"/>
                </a:lnTo>
                <a:lnTo>
                  <a:pt x="152" y="1032"/>
                </a:lnTo>
                <a:lnTo>
                  <a:pt x="152" y="1032"/>
                </a:lnTo>
                <a:close/>
                <a:moveTo>
                  <a:pt x="411" y="995"/>
                </a:moveTo>
                <a:lnTo>
                  <a:pt x="415" y="999"/>
                </a:lnTo>
                <a:lnTo>
                  <a:pt x="418" y="1002"/>
                </a:lnTo>
                <a:lnTo>
                  <a:pt x="426" y="1004"/>
                </a:lnTo>
                <a:lnTo>
                  <a:pt x="435" y="1005"/>
                </a:lnTo>
                <a:lnTo>
                  <a:pt x="444" y="1005"/>
                </a:lnTo>
                <a:lnTo>
                  <a:pt x="452" y="1005"/>
                </a:lnTo>
                <a:lnTo>
                  <a:pt x="468" y="1003"/>
                </a:lnTo>
                <a:lnTo>
                  <a:pt x="484" y="1001"/>
                </a:lnTo>
                <a:lnTo>
                  <a:pt x="478" y="997"/>
                </a:lnTo>
                <a:lnTo>
                  <a:pt x="469" y="995"/>
                </a:lnTo>
                <a:lnTo>
                  <a:pt x="462" y="993"/>
                </a:lnTo>
                <a:lnTo>
                  <a:pt x="457" y="990"/>
                </a:lnTo>
                <a:lnTo>
                  <a:pt x="453" y="988"/>
                </a:lnTo>
                <a:lnTo>
                  <a:pt x="450" y="985"/>
                </a:lnTo>
                <a:lnTo>
                  <a:pt x="437" y="985"/>
                </a:lnTo>
                <a:lnTo>
                  <a:pt x="426" y="984"/>
                </a:lnTo>
                <a:lnTo>
                  <a:pt x="417" y="978"/>
                </a:lnTo>
                <a:lnTo>
                  <a:pt x="410" y="973"/>
                </a:lnTo>
                <a:lnTo>
                  <a:pt x="402" y="967"/>
                </a:lnTo>
                <a:lnTo>
                  <a:pt x="394" y="960"/>
                </a:lnTo>
                <a:lnTo>
                  <a:pt x="407" y="961"/>
                </a:lnTo>
                <a:lnTo>
                  <a:pt x="420" y="961"/>
                </a:lnTo>
                <a:lnTo>
                  <a:pt x="431" y="960"/>
                </a:lnTo>
                <a:lnTo>
                  <a:pt x="443" y="958"/>
                </a:lnTo>
                <a:lnTo>
                  <a:pt x="462" y="953"/>
                </a:lnTo>
                <a:lnTo>
                  <a:pt x="480" y="947"/>
                </a:lnTo>
                <a:lnTo>
                  <a:pt x="481" y="941"/>
                </a:lnTo>
                <a:lnTo>
                  <a:pt x="481" y="934"/>
                </a:lnTo>
                <a:lnTo>
                  <a:pt x="478" y="930"/>
                </a:lnTo>
                <a:lnTo>
                  <a:pt x="472" y="925"/>
                </a:lnTo>
                <a:lnTo>
                  <a:pt x="470" y="925"/>
                </a:lnTo>
                <a:lnTo>
                  <a:pt x="469" y="925"/>
                </a:lnTo>
                <a:lnTo>
                  <a:pt x="459" y="929"/>
                </a:lnTo>
                <a:lnTo>
                  <a:pt x="448" y="932"/>
                </a:lnTo>
                <a:lnTo>
                  <a:pt x="436" y="936"/>
                </a:lnTo>
                <a:lnTo>
                  <a:pt x="425" y="940"/>
                </a:lnTo>
                <a:lnTo>
                  <a:pt x="416" y="932"/>
                </a:lnTo>
                <a:lnTo>
                  <a:pt x="406" y="923"/>
                </a:lnTo>
                <a:lnTo>
                  <a:pt x="397" y="925"/>
                </a:lnTo>
                <a:lnTo>
                  <a:pt x="389" y="928"/>
                </a:lnTo>
                <a:lnTo>
                  <a:pt x="385" y="929"/>
                </a:lnTo>
                <a:lnTo>
                  <a:pt x="381" y="930"/>
                </a:lnTo>
                <a:lnTo>
                  <a:pt x="376" y="930"/>
                </a:lnTo>
                <a:lnTo>
                  <a:pt x="370" y="928"/>
                </a:lnTo>
                <a:lnTo>
                  <a:pt x="368" y="935"/>
                </a:lnTo>
                <a:lnTo>
                  <a:pt x="367" y="942"/>
                </a:lnTo>
                <a:lnTo>
                  <a:pt x="366" y="945"/>
                </a:lnTo>
                <a:lnTo>
                  <a:pt x="364" y="948"/>
                </a:lnTo>
                <a:lnTo>
                  <a:pt x="362" y="950"/>
                </a:lnTo>
                <a:lnTo>
                  <a:pt x="359" y="951"/>
                </a:lnTo>
                <a:lnTo>
                  <a:pt x="356" y="952"/>
                </a:lnTo>
                <a:lnTo>
                  <a:pt x="352" y="952"/>
                </a:lnTo>
                <a:lnTo>
                  <a:pt x="348" y="951"/>
                </a:lnTo>
                <a:lnTo>
                  <a:pt x="341" y="950"/>
                </a:lnTo>
                <a:lnTo>
                  <a:pt x="340" y="953"/>
                </a:lnTo>
                <a:lnTo>
                  <a:pt x="339" y="956"/>
                </a:lnTo>
                <a:lnTo>
                  <a:pt x="337" y="957"/>
                </a:lnTo>
                <a:lnTo>
                  <a:pt x="335" y="959"/>
                </a:lnTo>
                <a:lnTo>
                  <a:pt x="330" y="960"/>
                </a:lnTo>
                <a:lnTo>
                  <a:pt x="325" y="960"/>
                </a:lnTo>
                <a:lnTo>
                  <a:pt x="320" y="963"/>
                </a:lnTo>
                <a:lnTo>
                  <a:pt x="316" y="966"/>
                </a:lnTo>
                <a:lnTo>
                  <a:pt x="335" y="971"/>
                </a:lnTo>
                <a:lnTo>
                  <a:pt x="355" y="976"/>
                </a:lnTo>
                <a:lnTo>
                  <a:pt x="364" y="978"/>
                </a:lnTo>
                <a:lnTo>
                  <a:pt x="372" y="981"/>
                </a:lnTo>
                <a:lnTo>
                  <a:pt x="379" y="984"/>
                </a:lnTo>
                <a:lnTo>
                  <a:pt x="385" y="987"/>
                </a:lnTo>
                <a:lnTo>
                  <a:pt x="397" y="994"/>
                </a:lnTo>
                <a:lnTo>
                  <a:pt x="408" y="999"/>
                </a:lnTo>
                <a:lnTo>
                  <a:pt x="409" y="997"/>
                </a:lnTo>
                <a:lnTo>
                  <a:pt x="411" y="995"/>
                </a:lnTo>
                <a:close/>
                <a:moveTo>
                  <a:pt x="269" y="975"/>
                </a:moveTo>
                <a:lnTo>
                  <a:pt x="266" y="979"/>
                </a:lnTo>
                <a:lnTo>
                  <a:pt x="264" y="984"/>
                </a:lnTo>
                <a:lnTo>
                  <a:pt x="263" y="988"/>
                </a:lnTo>
                <a:lnTo>
                  <a:pt x="263" y="993"/>
                </a:lnTo>
                <a:lnTo>
                  <a:pt x="273" y="990"/>
                </a:lnTo>
                <a:lnTo>
                  <a:pt x="282" y="986"/>
                </a:lnTo>
                <a:lnTo>
                  <a:pt x="276" y="981"/>
                </a:lnTo>
                <a:lnTo>
                  <a:pt x="269" y="975"/>
                </a:lnTo>
                <a:close/>
                <a:moveTo>
                  <a:pt x="834" y="134"/>
                </a:moveTo>
                <a:lnTo>
                  <a:pt x="834" y="128"/>
                </a:lnTo>
                <a:lnTo>
                  <a:pt x="835" y="123"/>
                </a:lnTo>
                <a:lnTo>
                  <a:pt x="828" y="125"/>
                </a:lnTo>
                <a:lnTo>
                  <a:pt x="821" y="127"/>
                </a:lnTo>
                <a:lnTo>
                  <a:pt x="812" y="128"/>
                </a:lnTo>
                <a:lnTo>
                  <a:pt x="803" y="129"/>
                </a:lnTo>
                <a:lnTo>
                  <a:pt x="809" y="133"/>
                </a:lnTo>
                <a:lnTo>
                  <a:pt x="817" y="136"/>
                </a:lnTo>
                <a:lnTo>
                  <a:pt x="821" y="137"/>
                </a:lnTo>
                <a:lnTo>
                  <a:pt x="825" y="136"/>
                </a:lnTo>
                <a:lnTo>
                  <a:pt x="829" y="136"/>
                </a:lnTo>
                <a:lnTo>
                  <a:pt x="834" y="134"/>
                </a:lnTo>
                <a:close/>
                <a:moveTo>
                  <a:pt x="883" y="143"/>
                </a:moveTo>
                <a:lnTo>
                  <a:pt x="883" y="141"/>
                </a:lnTo>
                <a:lnTo>
                  <a:pt x="884" y="137"/>
                </a:lnTo>
                <a:lnTo>
                  <a:pt x="886" y="135"/>
                </a:lnTo>
                <a:lnTo>
                  <a:pt x="889" y="134"/>
                </a:lnTo>
                <a:lnTo>
                  <a:pt x="893" y="132"/>
                </a:lnTo>
                <a:lnTo>
                  <a:pt x="897" y="132"/>
                </a:lnTo>
                <a:lnTo>
                  <a:pt x="902" y="131"/>
                </a:lnTo>
                <a:lnTo>
                  <a:pt x="909" y="131"/>
                </a:lnTo>
                <a:lnTo>
                  <a:pt x="907" y="127"/>
                </a:lnTo>
                <a:lnTo>
                  <a:pt x="902" y="124"/>
                </a:lnTo>
                <a:lnTo>
                  <a:pt x="898" y="120"/>
                </a:lnTo>
                <a:lnTo>
                  <a:pt x="893" y="116"/>
                </a:lnTo>
                <a:lnTo>
                  <a:pt x="889" y="113"/>
                </a:lnTo>
                <a:lnTo>
                  <a:pt x="885" y="109"/>
                </a:lnTo>
                <a:lnTo>
                  <a:pt x="883" y="105"/>
                </a:lnTo>
                <a:lnTo>
                  <a:pt x="883" y="101"/>
                </a:lnTo>
                <a:lnTo>
                  <a:pt x="873" y="106"/>
                </a:lnTo>
                <a:lnTo>
                  <a:pt x="863" y="110"/>
                </a:lnTo>
                <a:lnTo>
                  <a:pt x="861" y="111"/>
                </a:lnTo>
                <a:lnTo>
                  <a:pt x="858" y="112"/>
                </a:lnTo>
                <a:lnTo>
                  <a:pt x="859" y="115"/>
                </a:lnTo>
                <a:lnTo>
                  <a:pt x="859" y="118"/>
                </a:lnTo>
                <a:lnTo>
                  <a:pt x="859" y="125"/>
                </a:lnTo>
                <a:lnTo>
                  <a:pt x="858" y="133"/>
                </a:lnTo>
                <a:lnTo>
                  <a:pt x="859" y="134"/>
                </a:lnTo>
                <a:lnTo>
                  <a:pt x="861" y="136"/>
                </a:lnTo>
                <a:lnTo>
                  <a:pt x="862" y="139"/>
                </a:lnTo>
                <a:lnTo>
                  <a:pt x="865" y="140"/>
                </a:lnTo>
                <a:lnTo>
                  <a:pt x="872" y="142"/>
                </a:lnTo>
                <a:lnTo>
                  <a:pt x="883" y="143"/>
                </a:lnTo>
                <a:close/>
                <a:moveTo>
                  <a:pt x="1795" y="2467"/>
                </a:moveTo>
                <a:lnTo>
                  <a:pt x="1792" y="2466"/>
                </a:lnTo>
                <a:lnTo>
                  <a:pt x="1791" y="2465"/>
                </a:lnTo>
                <a:lnTo>
                  <a:pt x="1788" y="2466"/>
                </a:lnTo>
                <a:lnTo>
                  <a:pt x="1785" y="2467"/>
                </a:lnTo>
                <a:lnTo>
                  <a:pt x="1789" y="2467"/>
                </a:lnTo>
                <a:lnTo>
                  <a:pt x="1795" y="2467"/>
                </a:lnTo>
                <a:close/>
                <a:moveTo>
                  <a:pt x="6037" y="1395"/>
                </a:moveTo>
                <a:lnTo>
                  <a:pt x="6040" y="1394"/>
                </a:lnTo>
                <a:lnTo>
                  <a:pt x="6042" y="1394"/>
                </a:lnTo>
                <a:lnTo>
                  <a:pt x="6042" y="1393"/>
                </a:lnTo>
                <a:lnTo>
                  <a:pt x="6043" y="1392"/>
                </a:lnTo>
                <a:lnTo>
                  <a:pt x="6043" y="1392"/>
                </a:lnTo>
                <a:lnTo>
                  <a:pt x="6043" y="1392"/>
                </a:lnTo>
                <a:lnTo>
                  <a:pt x="6040" y="1392"/>
                </a:lnTo>
                <a:lnTo>
                  <a:pt x="6036" y="1392"/>
                </a:lnTo>
                <a:lnTo>
                  <a:pt x="6037" y="1394"/>
                </a:lnTo>
                <a:lnTo>
                  <a:pt x="6037" y="1395"/>
                </a:lnTo>
                <a:close/>
                <a:moveTo>
                  <a:pt x="6206" y="1612"/>
                </a:moveTo>
                <a:lnTo>
                  <a:pt x="6212" y="1613"/>
                </a:lnTo>
                <a:lnTo>
                  <a:pt x="6217" y="1614"/>
                </a:lnTo>
                <a:lnTo>
                  <a:pt x="6218" y="1614"/>
                </a:lnTo>
                <a:lnTo>
                  <a:pt x="6218" y="1614"/>
                </a:lnTo>
                <a:lnTo>
                  <a:pt x="6211" y="1612"/>
                </a:lnTo>
                <a:lnTo>
                  <a:pt x="6205" y="1609"/>
                </a:lnTo>
                <a:lnTo>
                  <a:pt x="6205" y="1610"/>
                </a:lnTo>
                <a:lnTo>
                  <a:pt x="6206" y="1612"/>
                </a:lnTo>
                <a:close/>
                <a:moveTo>
                  <a:pt x="6248" y="1216"/>
                </a:moveTo>
                <a:lnTo>
                  <a:pt x="6252" y="1217"/>
                </a:lnTo>
                <a:lnTo>
                  <a:pt x="6256" y="1218"/>
                </a:lnTo>
                <a:lnTo>
                  <a:pt x="6259" y="1219"/>
                </a:lnTo>
                <a:lnTo>
                  <a:pt x="6263" y="1220"/>
                </a:lnTo>
                <a:lnTo>
                  <a:pt x="6265" y="1220"/>
                </a:lnTo>
                <a:lnTo>
                  <a:pt x="6269" y="1221"/>
                </a:lnTo>
                <a:lnTo>
                  <a:pt x="6269" y="1221"/>
                </a:lnTo>
                <a:lnTo>
                  <a:pt x="6269" y="1221"/>
                </a:lnTo>
                <a:lnTo>
                  <a:pt x="6269" y="1221"/>
                </a:lnTo>
                <a:lnTo>
                  <a:pt x="6269" y="1221"/>
                </a:lnTo>
                <a:lnTo>
                  <a:pt x="6270" y="1221"/>
                </a:lnTo>
                <a:lnTo>
                  <a:pt x="6270" y="1221"/>
                </a:lnTo>
                <a:lnTo>
                  <a:pt x="6272" y="1221"/>
                </a:lnTo>
                <a:lnTo>
                  <a:pt x="6275" y="1222"/>
                </a:lnTo>
                <a:lnTo>
                  <a:pt x="6276" y="1222"/>
                </a:lnTo>
                <a:lnTo>
                  <a:pt x="6277" y="1221"/>
                </a:lnTo>
                <a:lnTo>
                  <a:pt x="6278" y="1221"/>
                </a:lnTo>
                <a:lnTo>
                  <a:pt x="6278" y="1221"/>
                </a:lnTo>
                <a:lnTo>
                  <a:pt x="6277" y="1221"/>
                </a:lnTo>
                <a:lnTo>
                  <a:pt x="6277" y="1221"/>
                </a:lnTo>
                <a:lnTo>
                  <a:pt x="6275" y="1221"/>
                </a:lnTo>
                <a:lnTo>
                  <a:pt x="6275" y="1221"/>
                </a:lnTo>
                <a:lnTo>
                  <a:pt x="6272" y="1221"/>
                </a:lnTo>
                <a:lnTo>
                  <a:pt x="6269" y="1221"/>
                </a:lnTo>
                <a:lnTo>
                  <a:pt x="6269" y="1221"/>
                </a:lnTo>
                <a:lnTo>
                  <a:pt x="6269" y="1221"/>
                </a:lnTo>
                <a:lnTo>
                  <a:pt x="6263" y="1219"/>
                </a:lnTo>
                <a:lnTo>
                  <a:pt x="6256" y="1218"/>
                </a:lnTo>
                <a:lnTo>
                  <a:pt x="6252" y="1216"/>
                </a:lnTo>
                <a:lnTo>
                  <a:pt x="6248" y="1215"/>
                </a:lnTo>
                <a:lnTo>
                  <a:pt x="6248" y="1215"/>
                </a:lnTo>
                <a:lnTo>
                  <a:pt x="6248" y="1216"/>
                </a:lnTo>
                <a:close/>
                <a:moveTo>
                  <a:pt x="6739" y="73"/>
                </a:moveTo>
                <a:lnTo>
                  <a:pt x="6747" y="74"/>
                </a:lnTo>
                <a:lnTo>
                  <a:pt x="6755" y="74"/>
                </a:lnTo>
                <a:lnTo>
                  <a:pt x="6755" y="75"/>
                </a:lnTo>
                <a:lnTo>
                  <a:pt x="6756" y="74"/>
                </a:lnTo>
                <a:lnTo>
                  <a:pt x="6747" y="73"/>
                </a:lnTo>
                <a:lnTo>
                  <a:pt x="6738" y="71"/>
                </a:lnTo>
                <a:lnTo>
                  <a:pt x="6739" y="72"/>
                </a:lnTo>
                <a:lnTo>
                  <a:pt x="6739" y="73"/>
                </a:lnTo>
                <a:close/>
                <a:moveTo>
                  <a:pt x="7048" y="1018"/>
                </a:moveTo>
                <a:lnTo>
                  <a:pt x="7059" y="1015"/>
                </a:lnTo>
                <a:lnTo>
                  <a:pt x="7069" y="1011"/>
                </a:lnTo>
                <a:lnTo>
                  <a:pt x="7071" y="1010"/>
                </a:lnTo>
                <a:lnTo>
                  <a:pt x="7074" y="1009"/>
                </a:lnTo>
                <a:lnTo>
                  <a:pt x="7074" y="1006"/>
                </a:lnTo>
                <a:lnTo>
                  <a:pt x="7074" y="1003"/>
                </a:lnTo>
                <a:lnTo>
                  <a:pt x="7076" y="994"/>
                </a:lnTo>
                <a:lnTo>
                  <a:pt x="7078" y="986"/>
                </a:lnTo>
                <a:lnTo>
                  <a:pt x="7078" y="984"/>
                </a:lnTo>
                <a:lnTo>
                  <a:pt x="7077" y="982"/>
                </a:lnTo>
                <a:lnTo>
                  <a:pt x="7076" y="980"/>
                </a:lnTo>
                <a:lnTo>
                  <a:pt x="7074" y="978"/>
                </a:lnTo>
                <a:lnTo>
                  <a:pt x="7067" y="974"/>
                </a:lnTo>
                <a:lnTo>
                  <a:pt x="7056" y="970"/>
                </a:lnTo>
                <a:lnTo>
                  <a:pt x="7055" y="973"/>
                </a:lnTo>
                <a:lnTo>
                  <a:pt x="7054" y="976"/>
                </a:lnTo>
                <a:lnTo>
                  <a:pt x="7052" y="978"/>
                </a:lnTo>
                <a:lnTo>
                  <a:pt x="7049" y="979"/>
                </a:lnTo>
                <a:lnTo>
                  <a:pt x="7045" y="980"/>
                </a:lnTo>
                <a:lnTo>
                  <a:pt x="7041" y="980"/>
                </a:lnTo>
                <a:lnTo>
                  <a:pt x="7036" y="979"/>
                </a:lnTo>
                <a:lnTo>
                  <a:pt x="7030" y="978"/>
                </a:lnTo>
                <a:lnTo>
                  <a:pt x="7031" y="983"/>
                </a:lnTo>
                <a:lnTo>
                  <a:pt x="7034" y="988"/>
                </a:lnTo>
                <a:lnTo>
                  <a:pt x="7037" y="993"/>
                </a:lnTo>
                <a:lnTo>
                  <a:pt x="7041" y="998"/>
                </a:lnTo>
                <a:lnTo>
                  <a:pt x="7045" y="1003"/>
                </a:lnTo>
                <a:lnTo>
                  <a:pt x="7048" y="1009"/>
                </a:lnTo>
                <a:lnTo>
                  <a:pt x="7049" y="1014"/>
                </a:lnTo>
                <a:lnTo>
                  <a:pt x="7048" y="1018"/>
                </a:lnTo>
                <a:close/>
                <a:moveTo>
                  <a:pt x="7131" y="998"/>
                </a:moveTo>
                <a:lnTo>
                  <a:pt x="7126" y="993"/>
                </a:lnTo>
                <a:lnTo>
                  <a:pt x="7120" y="988"/>
                </a:lnTo>
                <a:lnTo>
                  <a:pt x="7116" y="987"/>
                </a:lnTo>
                <a:lnTo>
                  <a:pt x="7112" y="986"/>
                </a:lnTo>
                <a:lnTo>
                  <a:pt x="7107" y="987"/>
                </a:lnTo>
                <a:lnTo>
                  <a:pt x="7102" y="988"/>
                </a:lnTo>
                <a:lnTo>
                  <a:pt x="7100" y="994"/>
                </a:lnTo>
                <a:lnTo>
                  <a:pt x="7099" y="1001"/>
                </a:lnTo>
                <a:lnTo>
                  <a:pt x="7106" y="999"/>
                </a:lnTo>
                <a:lnTo>
                  <a:pt x="7113" y="998"/>
                </a:lnTo>
                <a:lnTo>
                  <a:pt x="7122" y="998"/>
                </a:lnTo>
                <a:lnTo>
                  <a:pt x="7131" y="998"/>
                </a:lnTo>
                <a:close/>
                <a:moveTo>
                  <a:pt x="7279" y="1076"/>
                </a:moveTo>
                <a:lnTo>
                  <a:pt x="7279" y="1076"/>
                </a:lnTo>
                <a:lnTo>
                  <a:pt x="7279" y="1076"/>
                </a:lnTo>
                <a:lnTo>
                  <a:pt x="7278" y="1074"/>
                </a:lnTo>
                <a:lnTo>
                  <a:pt x="7279" y="1076"/>
                </a:lnTo>
                <a:lnTo>
                  <a:pt x="7279" y="1076"/>
                </a:lnTo>
                <a:close/>
                <a:moveTo>
                  <a:pt x="7314" y="1124"/>
                </a:moveTo>
                <a:lnTo>
                  <a:pt x="7318" y="1113"/>
                </a:lnTo>
                <a:lnTo>
                  <a:pt x="7321" y="1103"/>
                </a:lnTo>
                <a:lnTo>
                  <a:pt x="7310" y="1100"/>
                </a:lnTo>
                <a:lnTo>
                  <a:pt x="7298" y="1096"/>
                </a:lnTo>
                <a:lnTo>
                  <a:pt x="7295" y="1095"/>
                </a:lnTo>
                <a:lnTo>
                  <a:pt x="7293" y="1094"/>
                </a:lnTo>
                <a:lnTo>
                  <a:pt x="7304" y="1109"/>
                </a:lnTo>
                <a:lnTo>
                  <a:pt x="7314" y="1124"/>
                </a:lnTo>
                <a:close/>
                <a:moveTo>
                  <a:pt x="7613" y="566"/>
                </a:moveTo>
                <a:lnTo>
                  <a:pt x="7614" y="566"/>
                </a:lnTo>
                <a:lnTo>
                  <a:pt x="7614" y="567"/>
                </a:lnTo>
                <a:lnTo>
                  <a:pt x="7614" y="566"/>
                </a:lnTo>
                <a:lnTo>
                  <a:pt x="7613" y="565"/>
                </a:lnTo>
                <a:lnTo>
                  <a:pt x="7613" y="565"/>
                </a:lnTo>
                <a:lnTo>
                  <a:pt x="7613" y="565"/>
                </a:lnTo>
                <a:lnTo>
                  <a:pt x="7613" y="566"/>
                </a:lnTo>
                <a:lnTo>
                  <a:pt x="7613" y="566"/>
                </a:lnTo>
                <a:close/>
                <a:moveTo>
                  <a:pt x="641" y="88"/>
                </a:moveTo>
                <a:lnTo>
                  <a:pt x="641" y="88"/>
                </a:lnTo>
                <a:lnTo>
                  <a:pt x="641" y="88"/>
                </a:lnTo>
                <a:lnTo>
                  <a:pt x="641" y="88"/>
                </a:lnTo>
                <a:lnTo>
                  <a:pt x="642" y="88"/>
                </a:lnTo>
                <a:lnTo>
                  <a:pt x="641" y="88"/>
                </a:lnTo>
                <a:lnTo>
                  <a:pt x="641" y="88"/>
                </a:lnTo>
                <a:close/>
                <a:moveTo>
                  <a:pt x="596" y="51"/>
                </a:moveTo>
                <a:lnTo>
                  <a:pt x="595" y="61"/>
                </a:lnTo>
                <a:lnTo>
                  <a:pt x="594" y="70"/>
                </a:lnTo>
                <a:lnTo>
                  <a:pt x="606" y="71"/>
                </a:lnTo>
                <a:lnTo>
                  <a:pt x="617" y="73"/>
                </a:lnTo>
                <a:lnTo>
                  <a:pt x="620" y="73"/>
                </a:lnTo>
                <a:lnTo>
                  <a:pt x="622" y="73"/>
                </a:lnTo>
                <a:lnTo>
                  <a:pt x="608" y="62"/>
                </a:lnTo>
                <a:lnTo>
                  <a:pt x="596" y="51"/>
                </a:lnTo>
                <a:close/>
                <a:moveTo>
                  <a:pt x="845" y="2118"/>
                </a:moveTo>
                <a:lnTo>
                  <a:pt x="845" y="2121"/>
                </a:lnTo>
                <a:lnTo>
                  <a:pt x="844" y="2124"/>
                </a:lnTo>
                <a:lnTo>
                  <a:pt x="841" y="2126"/>
                </a:lnTo>
                <a:lnTo>
                  <a:pt x="836" y="2127"/>
                </a:lnTo>
                <a:lnTo>
                  <a:pt x="830" y="2126"/>
                </a:lnTo>
                <a:lnTo>
                  <a:pt x="825" y="2125"/>
                </a:lnTo>
                <a:lnTo>
                  <a:pt x="821" y="2126"/>
                </a:lnTo>
                <a:lnTo>
                  <a:pt x="818" y="2126"/>
                </a:lnTo>
                <a:lnTo>
                  <a:pt x="815" y="2128"/>
                </a:lnTo>
                <a:lnTo>
                  <a:pt x="814" y="2130"/>
                </a:lnTo>
                <a:lnTo>
                  <a:pt x="811" y="2132"/>
                </a:lnTo>
                <a:lnTo>
                  <a:pt x="810" y="2134"/>
                </a:lnTo>
                <a:lnTo>
                  <a:pt x="809" y="2139"/>
                </a:lnTo>
                <a:lnTo>
                  <a:pt x="806" y="2143"/>
                </a:lnTo>
                <a:lnTo>
                  <a:pt x="804" y="2145"/>
                </a:lnTo>
                <a:lnTo>
                  <a:pt x="802" y="2147"/>
                </a:lnTo>
                <a:lnTo>
                  <a:pt x="799" y="2148"/>
                </a:lnTo>
                <a:lnTo>
                  <a:pt x="795" y="2148"/>
                </a:lnTo>
                <a:lnTo>
                  <a:pt x="789" y="2137"/>
                </a:lnTo>
                <a:lnTo>
                  <a:pt x="783" y="2126"/>
                </a:lnTo>
                <a:lnTo>
                  <a:pt x="776" y="2113"/>
                </a:lnTo>
                <a:lnTo>
                  <a:pt x="769" y="2099"/>
                </a:lnTo>
                <a:lnTo>
                  <a:pt x="787" y="2103"/>
                </a:lnTo>
                <a:lnTo>
                  <a:pt x="805" y="2106"/>
                </a:lnTo>
                <a:lnTo>
                  <a:pt x="822" y="2109"/>
                </a:lnTo>
                <a:lnTo>
                  <a:pt x="838" y="2112"/>
                </a:lnTo>
                <a:lnTo>
                  <a:pt x="842" y="2114"/>
                </a:lnTo>
                <a:lnTo>
                  <a:pt x="845" y="2118"/>
                </a:lnTo>
                <a:close/>
                <a:moveTo>
                  <a:pt x="683" y="2111"/>
                </a:moveTo>
                <a:lnTo>
                  <a:pt x="688" y="2117"/>
                </a:lnTo>
                <a:lnTo>
                  <a:pt x="691" y="2124"/>
                </a:lnTo>
                <a:lnTo>
                  <a:pt x="692" y="2129"/>
                </a:lnTo>
                <a:lnTo>
                  <a:pt x="692" y="2134"/>
                </a:lnTo>
                <a:lnTo>
                  <a:pt x="690" y="2139"/>
                </a:lnTo>
                <a:lnTo>
                  <a:pt x="687" y="2144"/>
                </a:lnTo>
                <a:lnTo>
                  <a:pt x="682" y="2149"/>
                </a:lnTo>
                <a:lnTo>
                  <a:pt x="675" y="2153"/>
                </a:lnTo>
                <a:lnTo>
                  <a:pt x="664" y="2143"/>
                </a:lnTo>
                <a:lnTo>
                  <a:pt x="653" y="2135"/>
                </a:lnTo>
                <a:lnTo>
                  <a:pt x="648" y="2130"/>
                </a:lnTo>
                <a:lnTo>
                  <a:pt x="645" y="2126"/>
                </a:lnTo>
                <a:lnTo>
                  <a:pt x="644" y="2124"/>
                </a:lnTo>
                <a:lnTo>
                  <a:pt x="643" y="2120"/>
                </a:lnTo>
                <a:lnTo>
                  <a:pt x="643" y="2118"/>
                </a:lnTo>
                <a:lnTo>
                  <a:pt x="644" y="2116"/>
                </a:lnTo>
                <a:lnTo>
                  <a:pt x="647" y="2111"/>
                </a:lnTo>
                <a:lnTo>
                  <a:pt x="651" y="2109"/>
                </a:lnTo>
                <a:lnTo>
                  <a:pt x="656" y="2107"/>
                </a:lnTo>
                <a:lnTo>
                  <a:pt x="660" y="2107"/>
                </a:lnTo>
                <a:lnTo>
                  <a:pt x="671" y="2108"/>
                </a:lnTo>
                <a:lnTo>
                  <a:pt x="683" y="2111"/>
                </a:lnTo>
                <a:close/>
                <a:moveTo>
                  <a:pt x="762" y="2133"/>
                </a:moveTo>
                <a:lnTo>
                  <a:pt x="761" y="2141"/>
                </a:lnTo>
                <a:lnTo>
                  <a:pt x="759" y="2150"/>
                </a:lnTo>
                <a:lnTo>
                  <a:pt x="757" y="2159"/>
                </a:lnTo>
                <a:lnTo>
                  <a:pt x="756" y="2169"/>
                </a:lnTo>
                <a:lnTo>
                  <a:pt x="749" y="2171"/>
                </a:lnTo>
                <a:lnTo>
                  <a:pt x="744" y="2170"/>
                </a:lnTo>
                <a:lnTo>
                  <a:pt x="738" y="2168"/>
                </a:lnTo>
                <a:lnTo>
                  <a:pt x="733" y="2164"/>
                </a:lnTo>
                <a:lnTo>
                  <a:pt x="734" y="2162"/>
                </a:lnTo>
                <a:lnTo>
                  <a:pt x="733" y="2159"/>
                </a:lnTo>
                <a:lnTo>
                  <a:pt x="732" y="2157"/>
                </a:lnTo>
                <a:lnTo>
                  <a:pt x="730" y="2154"/>
                </a:lnTo>
                <a:lnTo>
                  <a:pt x="726" y="2149"/>
                </a:lnTo>
                <a:lnTo>
                  <a:pt x="719" y="2145"/>
                </a:lnTo>
                <a:lnTo>
                  <a:pt x="715" y="2140"/>
                </a:lnTo>
                <a:lnTo>
                  <a:pt x="712" y="2135"/>
                </a:lnTo>
                <a:lnTo>
                  <a:pt x="711" y="2132"/>
                </a:lnTo>
                <a:lnTo>
                  <a:pt x="712" y="2130"/>
                </a:lnTo>
                <a:lnTo>
                  <a:pt x="713" y="2127"/>
                </a:lnTo>
                <a:lnTo>
                  <a:pt x="716" y="2125"/>
                </a:lnTo>
                <a:lnTo>
                  <a:pt x="722" y="2123"/>
                </a:lnTo>
                <a:lnTo>
                  <a:pt x="726" y="2121"/>
                </a:lnTo>
                <a:lnTo>
                  <a:pt x="731" y="2121"/>
                </a:lnTo>
                <a:lnTo>
                  <a:pt x="736" y="2121"/>
                </a:lnTo>
                <a:lnTo>
                  <a:pt x="742" y="2124"/>
                </a:lnTo>
                <a:lnTo>
                  <a:pt x="748" y="2126"/>
                </a:lnTo>
                <a:lnTo>
                  <a:pt x="755" y="2129"/>
                </a:lnTo>
                <a:lnTo>
                  <a:pt x="762" y="2133"/>
                </a:lnTo>
                <a:close/>
                <a:moveTo>
                  <a:pt x="596" y="1992"/>
                </a:moveTo>
                <a:lnTo>
                  <a:pt x="613" y="1995"/>
                </a:lnTo>
                <a:lnTo>
                  <a:pt x="630" y="1998"/>
                </a:lnTo>
                <a:lnTo>
                  <a:pt x="645" y="2003"/>
                </a:lnTo>
                <a:lnTo>
                  <a:pt x="660" y="2008"/>
                </a:lnTo>
                <a:lnTo>
                  <a:pt x="674" y="2016"/>
                </a:lnTo>
                <a:lnTo>
                  <a:pt x="686" y="2023"/>
                </a:lnTo>
                <a:lnTo>
                  <a:pt x="692" y="2028"/>
                </a:lnTo>
                <a:lnTo>
                  <a:pt x="697" y="2032"/>
                </a:lnTo>
                <a:lnTo>
                  <a:pt x="702" y="2038"/>
                </a:lnTo>
                <a:lnTo>
                  <a:pt x="706" y="2043"/>
                </a:lnTo>
                <a:lnTo>
                  <a:pt x="702" y="2064"/>
                </a:lnTo>
                <a:lnTo>
                  <a:pt x="704" y="2066"/>
                </a:lnTo>
                <a:lnTo>
                  <a:pt x="706" y="2069"/>
                </a:lnTo>
                <a:lnTo>
                  <a:pt x="708" y="2071"/>
                </a:lnTo>
                <a:lnTo>
                  <a:pt x="711" y="2072"/>
                </a:lnTo>
                <a:lnTo>
                  <a:pt x="717" y="2075"/>
                </a:lnTo>
                <a:lnTo>
                  <a:pt x="725" y="2077"/>
                </a:lnTo>
                <a:lnTo>
                  <a:pt x="732" y="2080"/>
                </a:lnTo>
                <a:lnTo>
                  <a:pt x="738" y="2083"/>
                </a:lnTo>
                <a:lnTo>
                  <a:pt x="741" y="2085"/>
                </a:lnTo>
                <a:lnTo>
                  <a:pt x="743" y="2087"/>
                </a:lnTo>
                <a:lnTo>
                  <a:pt x="745" y="2090"/>
                </a:lnTo>
                <a:lnTo>
                  <a:pt x="747" y="2094"/>
                </a:lnTo>
                <a:lnTo>
                  <a:pt x="730" y="2091"/>
                </a:lnTo>
                <a:lnTo>
                  <a:pt x="713" y="2088"/>
                </a:lnTo>
                <a:lnTo>
                  <a:pt x="705" y="2087"/>
                </a:lnTo>
                <a:lnTo>
                  <a:pt x="698" y="2085"/>
                </a:lnTo>
                <a:lnTo>
                  <a:pt x="690" y="2082"/>
                </a:lnTo>
                <a:lnTo>
                  <a:pt x="682" y="2078"/>
                </a:lnTo>
                <a:lnTo>
                  <a:pt x="680" y="2069"/>
                </a:lnTo>
                <a:lnTo>
                  <a:pt x="676" y="2060"/>
                </a:lnTo>
                <a:lnTo>
                  <a:pt x="670" y="2051"/>
                </a:lnTo>
                <a:lnTo>
                  <a:pt x="664" y="2044"/>
                </a:lnTo>
                <a:lnTo>
                  <a:pt x="660" y="2041"/>
                </a:lnTo>
                <a:lnTo>
                  <a:pt x="655" y="2037"/>
                </a:lnTo>
                <a:lnTo>
                  <a:pt x="650" y="2035"/>
                </a:lnTo>
                <a:lnTo>
                  <a:pt x="644" y="2032"/>
                </a:lnTo>
                <a:lnTo>
                  <a:pt x="638" y="2030"/>
                </a:lnTo>
                <a:lnTo>
                  <a:pt x="631" y="2028"/>
                </a:lnTo>
                <a:lnTo>
                  <a:pt x="622" y="2026"/>
                </a:lnTo>
                <a:lnTo>
                  <a:pt x="614" y="2025"/>
                </a:lnTo>
                <a:lnTo>
                  <a:pt x="599" y="2022"/>
                </a:lnTo>
                <a:lnTo>
                  <a:pt x="589" y="2018"/>
                </a:lnTo>
                <a:lnTo>
                  <a:pt x="585" y="2017"/>
                </a:lnTo>
                <a:lnTo>
                  <a:pt x="582" y="2015"/>
                </a:lnTo>
                <a:lnTo>
                  <a:pt x="580" y="2013"/>
                </a:lnTo>
                <a:lnTo>
                  <a:pt x="578" y="2010"/>
                </a:lnTo>
                <a:lnTo>
                  <a:pt x="578" y="2008"/>
                </a:lnTo>
                <a:lnTo>
                  <a:pt x="578" y="2006"/>
                </a:lnTo>
                <a:lnTo>
                  <a:pt x="581" y="2003"/>
                </a:lnTo>
                <a:lnTo>
                  <a:pt x="583" y="2001"/>
                </a:lnTo>
                <a:lnTo>
                  <a:pt x="588" y="1996"/>
                </a:lnTo>
                <a:lnTo>
                  <a:pt x="596" y="1992"/>
                </a:lnTo>
                <a:close/>
                <a:moveTo>
                  <a:pt x="1393" y="2379"/>
                </a:moveTo>
                <a:lnTo>
                  <a:pt x="1399" y="2379"/>
                </a:lnTo>
                <a:lnTo>
                  <a:pt x="1405" y="2379"/>
                </a:lnTo>
                <a:lnTo>
                  <a:pt x="1412" y="2379"/>
                </a:lnTo>
                <a:lnTo>
                  <a:pt x="1417" y="2381"/>
                </a:lnTo>
                <a:lnTo>
                  <a:pt x="1422" y="2382"/>
                </a:lnTo>
                <a:lnTo>
                  <a:pt x="1425" y="2384"/>
                </a:lnTo>
                <a:lnTo>
                  <a:pt x="1429" y="2389"/>
                </a:lnTo>
                <a:lnTo>
                  <a:pt x="1431" y="2394"/>
                </a:lnTo>
                <a:lnTo>
                  <a:pt x="1435" y="2401"/>
                </a:lnTo>
                <a:lnTo>
                  <a:pt x="1440" y="2407"/>
                </a:lnTo>
                <a:lnTo>
                  <a:pt x="1444" y="2410"/>
                </a:lnTo>
                <a:lnTo>
                  <a:pt x="1450" y="2413"/>
                </a:lnTo>
                <a:lnTo>
                  <a:pt x="1457" y="2416"/>
                </a:lnTo>
                <a:lnTo>
                  <a:pt x="1465" y="2418"/>
                </a:lnTo>
                <a:lnTo>
                  <a:pt x="1477" y="2419"/>
                </a:lnTo>
                <a:lnTo>
                  <a:pt x="1496" y="2422"/>
                </a:lnTo>
                <a:lnTo>
                  <a:pt x="1520" y="2425"/>
                </a:lnTo>
                <a:lnTo>
                  <a:pt x="1547" y="2428"/>
                </a:lnTo>
                <a:lnTo>
                  <a:pt x="1544" y="2441"/>
                </a:lnTo>
                <a:lnTo>
                  <a:pt x="1540" y="2456"/>
                </a:lnTo>
                <a:lnTo>
                  <a:pt x="1522" y="2444"/>
                </a:lnTo>
                <a:lnTo>
                  <a:pt x="1504" y="2434"/>
                </a:lnTo>
                <a:lnTo>
                  <a:pt x="1500" y="2432"/>
                </a:lnTo>
                <a:lnTo>
                  <a:pt x="1496" y="2431"/>
                </a:lnTo>
                <a:lnTo>
                  <a:pt x="1492" y="2431"/>
                </a:lnTo>
                <a:lnTo>
                  <a:pt x="1488" y="2432"/>
                </a:lnTo>
                <a:lnTo>
                  <a:pt x="1484" y="2433"/>
                </a:lnTo>
                <a:lnTo>
                  <a:pt x="1480" y="2436"/>
                </a:lnTo>
                <a:lnTo>
                  <a:pt x="1476" y="2439"/>
                </a:lnTo>
                <a:lnTo>
                  <a:pt x="1472" y="2444"/>
                </a:lnTo>
                <a:lnTo>
                  <a:pt x="1459" y="2442"/>
                </a:lnTo>
                <a:lnTo>
                  <a:pt x="1447" y="2441"/>
                </a:lnTo>
                <a:lnTo>
                  <a:pt x="1434" y="2443"/>
                </a:lnTo>
                <a:lnTo>
                  <a:pt x="1423" y="2444"/>
                </a:lnTo>
                <a:lnTo>
                  <a:pt x="1411" y="2444"/>
                </a:lnTo>
                <a:lnTo>
                  <a:pt x="1402" y="2442"/>
                </a:lnTo>
                <a:lnTo>
                  <a:pt x="1394" y="2438"/>
                </a:lnTo>
                <a:lnTo>
                  <a:pt x="1387" y="2433"/>
                </a:lnTo>
                <a:lnTo>
                  <a:pt x="1381" y="2426"/>
                </a:lnTo>
                <a:lnTo>
                  <a:pt x="1376" y="2418"/>
                </a:lnTo>
                <a:lnTo>
                  <a:pt x="1378" y="2404"/>
                </a:lnTo>
                <a:lnTo>
                  <a:pt x="1380" y="2389"/>
                </a:lnTo>
                <a:lnTo>
                  <a:pt x="1384" y="2387"/>
                </a:lnTo>
                <a:lnTo>
                  <a:pt x="1388" y="2385"/>
                </a:lnTo>
                <a:lnTo>
                  <a:pt x="1391" y="2382"/>
                </a:lnTo>
                <a:lnTo>
                  <a:pt x="1393" y="2379"/>
                </a:lnTo>
                <a:close/>
                <a:moveTo>
                  <a:pt x="2126" y="2678"/>
                </a:moveTo>
                <a:lnTo>
                  <a:pt x="2126" y="2685"/>
                </a:lnTo>
                <a:lnTo>
                  <a:pt x="2125" y="2692"/>
                </a:lnTo>
                <a:lnTo>
                  <a:pt x="2126" y="2695"/>
                </a:lnTo>
                <a:lnTo>
                  <a:pt x="2125" y="2697"/>
                </a:lnTo>
                <a:lnTo>
                  <a:pt x="2124" y="2699"/>
                </a:lnTo>
                <a:lnTo>
                  <a:pt x="2123" y="2700"/>
                </a:lnTo>
                <a:lnTo>
                  <a:pt x="2116" y="2703"/>
                </a:lnTo>
                <a:lnTo>
                  <a:pt x="2108" y="2704"/>
                </a:lnTo>
                <a:lnTo>
                  <a:pt x="2104" y="2699"/>
                </a:lnTo>
                <a:lnTo>
                  <a:pt x="2100" y="2695"/>
                </a:lnTo>
                <a:lnTo>
                  <a:pt x="2099" y="2690"/>
                </a:lnTo>
                <a:lnTo>
                  <a:pt x="2099" y="2687"/>
                </a:lnTo>
                <a:lnTo>
                  <a:pt x="2100" y="2685"/>
                </a:lnTo>
                <a:lnTo>
                  <a:pt x="2101" y="2684"/>
                </a:lnTo>
                <a:lnTo>
                  <a:pt x="2103" y="2682"/>
                </a:lnTo>
                <a:lnTo>
                  <a:pt x="2106" y="2681"/>
                </a:lnTo>
                <a:lnTo>
                  <a:pt x="2114" y="2679"/>
                </a:lnTo>
                <a:lnTo>
                  <a:pt x="2126" y="2678"/>
                </a:lnTo>
                <a:close/>
                <a:moveTo>
                  <a:pt x="3897" y="2559"/>
                </a:moveTo>
                <a:lnTo>
                  <a:pt x="3902" y="2551"/>
                </a:lnTo>
                <a:lnTo>
                  <a:pt x="3908" y="2544"/>
                </a:lnTo>
                <a:lnTo>
                  <a:pt x="3914" y="2537"/>
                </a:lnTo>
                <a:lnTo>
                  <a:pt x="3922" y="2530"/>
                </a:lnTo>
                <a:lnTo>
                  <a:pt x="3926" y="2527"/>
                </a:lnTo>
                <a:lnTo>
                  <a:pt x="3931" y="2525"/>
                </a:lnTo>
                <a:lnTo>
                  <a:pt x="3937" y="2522"/>
                </a:lnTo>
                <a:lnTo>
                  <a:pt x="3944" y="2520"/>
                </a:lnTo>
                <a:lnTo>
                  <a:pt x="3951" y="2519"/>
                </a:lnTo>
                <a:lnTo>
                  <a:pt x="3958" y="2517"/>
                </a:lnTo>
                <a:lnTo>
                  <a:pt x="3967" y="2517"/>
                </a:lnTo>
                <a:lnTo>
                  <a:pt x="3976" y="2516"/>
                </a:lnTo>
                <a:lnTo>
                  <a:pt x="3970" y="2523"/>
                </a:lnTo>
                <a:lnTo>
                  <a:pt x="3963" y="2530"/>
                </a:lnTo>
                <a:lnTo>
                  <a:pt x="3955" y="2536"/>
                </a:lnTo>
                <a:lnTo>
                  <a:pt x="3947" y="2542"/>
                </a:lnTo>
                <a:lnTo>
                  <a:pt x="3939" y="2548"/>
                </a:lnTo>
                <a:lnTo>
                  <a:pt x="3933" y="2554"/>
                </a:lnTo>
                <a:lnTo>
                  <a:pt x="3931" y="2557"/>
                </a:lnTo>
                <a:lnTo>
                  <a:pt x="3929" y="2560"/>
                </a:lnTo>
                <a:lnTo>
                  <a:pt x="3928" y="2564"/>
                </a:lnTo>
                <a:lnTo>
                  <a:pt x="3927" y="2567"/>
                </a:lnTo>
                <a:lnTo>
                  <a:pt x="3927" y="2570"/>
                </a:lnTo>
                <a:lnTo>
                  <a:pt x="3929" y="2572"/>
                </a:lnTo>
                <a:lnTo>
                  <a:pt x="3932" y="2574"/>
                </a:lnTo>
                <a:lnTo>
                  <a:pt x="3935" y="2575"/>
                </a:lnTo>
                <a:lnTo>
                  <a:pt x="3945" y="2578"/>
                </a:lnTo>
                <a:lnTo>
                  <a:pt x="3954" y="2580"/>
                </a:lnTo>
                <a:lnTo>
                  <a:pt x="3958" y="2581"/>
                </a:lnTo>
                <a:lnTo>
                  <a:pt x="3962" y="2583"/>
                </a:lnTo>
                <a:lnTo>
                  <a:pt x="3964" y="2584"/>
                </a:lnTo>
                <a:lnTo>
                  <a:pt x="3966" y="2587"/>
                </a:lnTo>
                <a:lnTo>
                  <a:pt x="3965" y="2590"/>
                </a:lnTo>
                <a:lnTo>
                  <a:pt x="3964" y="2593"/>
                </a:lnTo>
                <a:lnTo>
                  <a:pt x="3960" y="2597"/>
                </a:lnTo>
                <a:lnTo>
                  <a:pt x="3954" y="2603"/>
                </a:lnTo>
                <a:lnTo>
                  <a:pt x="3938" y="2607"/>
                </a:lnTo>
                <a:lnTo>
                  <a:pt x="3925" y="2610"/>
                </a:lnTo>
                <a:lnTo>
                  <a:pt x="3914" y="2610"/>
                </a:lnTo>
                <a:lnTo>
                  <a:pt x="3904" y="2609"/>
                </a:lnTo>
                <a:lnTo>
                  <a:pt x="3894" y="2607"/>
                </a:lnTo>
                <a:lnTo>
                  <a:pt x="3887" y="2603"/>
                </a:lnTo>
                <a:lnTo>
                  <a:pt x="3880" y="2599"/>
                </a:lnTo>
                <a:lnTo>
                  <a:pt x="3874" y="2594"/>
                </a:lnTo>
                <a:lnTo>
                  <a:pt x="3860" y="2597"/>
                </a:lnTo>
                <a:lnTo>
                  <a:pt x="3845" y="2600"/>
                </a:lnTo>
                <a:lnTo>
                  <a:pt x="3846" y="2598"/>
                </a:lnTo>
                <a:lnTo>
                  <a:pt x="3846" y="2596"/>
                </a:lnTo>
                <a:lnTo>
                  <a:pt x="3845" y="2595"/>
                </a:lnTo>
                <a:lnTo>
                  <a:pt x="3843" y="2594"/>
                </a:lnTo>
                <a:lnTo>
                  <a:pt x="3838" y="2592"/>
                </a:lnTo>
                <a:lnTo>
                  <a:pt x="3832" y="2591"/>
                </a:lnTo>
                <a:lnTo>
                  <a:pt x="3826" y="2589"/>
                </a:lnTo>
                <a:lnTo>
                  <a:pt x="3821" y="2587"/>
                </a:lnTo>
                <a:lnTo>
                  <a:pt x="3820" y="2585"/>
                </a:lnTo>
                <a:lnTo>
                  <a:pt x="3819" y="2583"/>
                </a:lnTo>
                <a:lnTo>
                  <a:pt x="3820" y="2580"/>
                </a:lnTo>
                <a:lnTo>
                  <a:pt x="3821" y="2577"/>
                </a:lnTo>
                <a:lnTo>
                  <a:pt x="3839" y="2573"/>
                </a:lnTo>
                <a:lnTo>
                  <a:pt x="3858" y="2569"/>
                </a:lnTo>
                <a:lnTo>
                  <a:pt x="3877" y="2565"/>
                </a:lnTo>
                <a:lnTo>
                  <a:pt x="3897" y="2559"/>
                </a:lnTo>
                <a:close/>
                <a:moveTo>
                  <a:pt x="4048" y="2537"/>
                </a:moveTo>
                <a:lnTo>
                  <a:pt x="4066" y="2531"/>
                </a:lnTo>
                <a:lnTo>
                  <a:pt x="4085" y="2525"/>
                </a:lnTo>
                <a:lnTo>
                  <a:pt x="4094" y="2522"/>
                </a:lnTo>
                <a:lnTo>
                  <a:pt x="4103" y="2521"/>
                </a:lnTo>
                <a:lnTo>
                  <a:pt x="4111" y="2521"/>
                </a:lnTo>
                <a:lnTo>
                  <a:pt x="4120" y="2523"/>
                </a:lnTo>
                <a:lnTo>
                  <a:pt x="4122" y="2532"/>
                </a:lnTo>
                <a:lnTo>
                  <a:pt x="4124" y="2540"/>
                </a:lnTo>
                <a:lnTo>
                  <a:pt x="4127" y="2548"/>
                </a:lnTo>
                <a:lnTo>
                  <a:pt x="4129" y="2556"/>
                </a:lnTo>
                <a:lnTo>
                  <a:pt x="4123" y="2561"/>
                </a:lnTo>
                <a:lnTo>
                  <a:pt x="4117" y="2565"/>
                </a:lnTo>
                <a:lnTo>
                  <a:pt x="4110" y="2569"/>
                </a:lnTo>
                <a:lnTo>
                  <a:pt x="4104" y="2571"/>
                </a:lnTo>
                <a:lnTo>
                  <a:pt x="4097" y="2572"/>
                </a:lnTo>
                <a:lnTo>
                  <a:pt x="4090" y="2573"/>
                </a:lnTo>
                <a:lnTo>
                  <a:pt x="4082" y="2573"/>
                </a:lnTo>
                <a:lnTo>
                  <a:pt x="4074" y="2572"/>
                </a:lnTo>
                <a:lnTo>
                  <a:pt x="4074" y="2569"/>
                </a:lnTo>
                <a:lnTo>
                  <a:pt x="4072" y="2567"/>
                </a:lnTo>
                <a:lnTo>
                  <a:pt x="4070" y="2566"/>
                </a:lnTo>
                <a:lnTo>
                  <a:pt x="4066" y="2564"/>
                </a:lnTo>
                <a:lnTo>
                  <a:pt x="4057" y="2561"/>
                </a:lnTo>
                <a:lnTo>
                  <a:pt x="4048" y="2559"/>
                </a:lnTo>
                <a:lnTo>
                  <a:pt x="4044" y="2558"/>
                </a:lnTo>
                <a:lnTo>
                  <a:pt x="4041" y="2557"/>
                </a:lnTo>
                <a:lnTo>
                  <a:pt x="4038" y="2555"/>
                </a:lnTo>
                <a:lnTo>
                  <a:pt x="4037" y="2553"/>
                </a:lnTo>
                <a:lnTo>
                  <a:pt x="4037" y="2550"/>
                </a:lnTo>
                <a:lnTo>
                  <a:pt x="4039" y="2546"/>
                </a:lnTo>
                <a:lnTo>
                  <a:pt x="4042" y="2542"/>
                </a:lnTo>
                <a:lnTo>
                  <a:pt x="4048" y="2537"/>
                </a:lnTo>
                <a:close/>
                <a:moveTo>
                  <a:pt x="4995" y="2184"/>
                </a:moveTo>
                <a:lnTo>
                  <a:pt x="5000" y="2185"/>
                </a:lnTo>
                <a:lnTo>
                  <a:pt x="5005" y="2187"/>
                </a:lnTo>
                <a:lnTo>
                  <a:pt x="5004" y="2191"/>
                </a:lnTo>
                <a:lnTo>
                  <a:pt x="5005" y="2194"/>
                </a:lnTo>
                <a:lnTo>
                  <a:pt x="5007" y="2198"/>
                </a:lnTo>
                <a:lnTo>
                  <a:pt x="5008" y="2202"/>
                </a:lnTo>
                <a:lnTo>
                  <a:pt x="5010" y="2205"/>
                </a:lnTo>
                <a:lnTo>
                  <a:pt x="5010" y="2210"/>
                </a:lnTo>
                <a:lnTo>
                  <a:pt x="5009" y="2214"/>
                </a:lnTo>
                <a:lnTo>
                  <a:pt x="5006" y="2219"/>
                </a:lnTo>
                <a:lnTo>
                  <a:pt x="5001" y="2223"/>
                </a:lnTo>
                <a:lnTo>
                  <a:pt x="4996" y="2225"/>
                </a:lnTo>
                <a:lnTo>
                  <a:pt x="4991" y="2227"/>
                </a:lnTo>
                <a:lnTo>
                  <a:pt x="4986" y="2228"/>
                </a:lnTo>
                <a:lnTo>
                  <a:pt x="4976" y="2228"/>
                </a:lnTo>
                <a:lnTo>
                  <a:pt x="4966" y="2227"/>
                </a:lnTo>
                <a:lnTo>
                  <a:pt x="4956" y="2225"/>
                </a:lnTo>
                <a:lnTo>
                  <a:pt x="4947" y="2224"/>
                </a:lnTo>
                <a:lnTo>
                  <a:pt x="4942" y="2224"/>
                </a:lnTo>
                <a:lnTo>
                  <a:pt x="4937" y="2225"/>
                </a:lnTo>
                <a:lnTo>
                  <a:pt x="4932" y="2226"/>
                </a:lnTo>
                <a:lnTo>
                  <a:pt x="4926" y="2228"/>
                </a:lnTo>
                <a:lnTo>
                  <a:pt x="4934" y="2221"/>
                </a:lnTo>
                <a:lnTo>
                  <a:pt x="4943" y="2216"/>
                </a:lnTo>
                <a:lnTo>
                  <a:pt x="4952" y="2211"/>
                </a:lnTo>
                <a:lnTo>
                  <a:pt x="4962" y="2207"/>
                </a:lnTo>
                <a:lnTo>
                  <a:pt x="4973" y="2202"/>
                </a:lnTo>
                <a:lnTo>
                  <a:pt x="4982" y="2197"/>
                </a:lnTo>
                <a:lnTo>
                  <a:pt x="4986" y="2195"/>
                </a:lnTo>
                <a:lnTo>
                  <a:pt x="4990" y="2191"/>
                </a:lnTo>
                <a:lnTo>
                  <a:pt x="4993" y="2188"/>
                </a:lnTo>
                <a:lnTo>
                  <a:pt x="4995" y="2184"/>
                </a:lnTo>
                <a:close/>
                <a:moveTo>
                  <a:pt x="5903" y="1802"/>
                </a:moveTo>
                <a:lnTo>
                  <a:pt x="5901" y="1807"/>
                </a:lnTo>
                <a:lnTo>
                  <a:pt x="5900" y="1811"/>
                </a:lnTo>
                <a:lnTo>
                  <a:pt x="5901" y="1815"/>
                </a:lnTo>
                <a:lnTo>
                  <a:pt x="5901" y="1819"/>
                </a:lnTo>
                <a:lnTo>
                  <a:pt x="5900" y="1823"/>
                </a:lnTo>
                <a:lnTo>
                  <a:pt x="5897" y="1826"/>
                </a:lnTo>
                <a:lnTo>
                  <a:pt x="5891" y="1829"/>
                </a:lnTo>
                <a:lnTo>
                  <a:pt x="5882" y="1831"/>
                </a:lnTo>
                <a:lnTo>
                  <a:pt x="5881" y="1824"/>
                </a:lnTo>
                <a:lnTo>
                  <a:pt x="5881" y="1817"/>
                </a:lnTo>
                <a:lnTo>
                  <a:pt x="5881" y="1815"/>
                </a:lnTo>
                <a:lnTo>
                  <a:pt x="5881" y="1812"/>
                </a:lnTo>
                <a:lnTo>
                  <a:pt x="5882" y="1810"/>
                </a:lnTo>
                <a:lnTo>
                  <a:pt x="5884" y="1809"/>
                </a:lnTo>
                <a:lnTo>
                  <a:pt x="5886" y="1807"/>
                </a:lnTo>
                <a:lnTo>
                  <a:pt x="5890" y="1805"/>
                </a:lnTo>
                <a:lnTo>
                  <a:pt x="5896" y="1804"/>
                </a:lnTo>
                <a:lnTo>
                  <a:pt x="5903" y="1802"/>
                </a:lnTo>
                <a:close/>
                <a:moveTo>
                  <a:pt x="5529" y="1805"/>
                </a:moveTo>
                <a:lnTo>
                  <a:pt x="5541" y="1794"/>
                </a:lnTo>
                <a:lnTo>
                  <a:pt x="5551" y="1781"/>
                </a:lnTo>
                <a:lnTo>
                  <a:pt x="5558" y="1779"/>
                </a:lnTo>
                <a:lnTo>
                  <a:pt x="5565" y="1778"/>
                </a:lnTo>
                <a:lnTo>
                  <a:pt x="5572" y="1776"/>
                </a:lnTo>
                <a:lnTo>
                  <a:pt x="5581" y="1776"/>
                </a:lnTo>
                <a:lnTo>
                  <a:pt x="5588" y="1776"/>
                </a:lnTo>
                <a:lnTo>
                  <a:pt x="5596" y="1778"/>
                </a:lnTo>
                <a:lnTo>
                  <a:pt x="5602" y="1781"/>
                </a:lnTo>
                <a:lnTo>
                  <a:pt x="5609" y="1785"/>
                </a:lnTo>
                <a:lnTo>
                  <a:pt x="5615" y="1779"/>
                </a:lnTo>
                <a:lnTo>
                  <a:pt x="5622" y="1775"/>
                </a:lnTo>
                <a:lnTo>
                  <a:pt x="5631" y="1771"/>
                </a:lnTo>
                <a:lnTo>
                  <a:pt x="5638" y="1768"/>
                </a:lnTo>
                <a:lnTo>
                  <a:pt x="5647" y="1767"/>
                </a:lnTo>
                <a:lnTo>
                  <a:pt x="5655" y="1766"/>
                </a:lnTo>
                <a:lnTo>
                  <a:pt x="5664" y="1767"/>
                </a:lnTo>
                <a:lnTo>
                  <a:pt x="5675" y="1769"/>
                </a:lnTo>
                <a:lnTo>
                  <a:pt x="5677" y="1772"/>
                </a:lnTo>
                <a:lnTo>
                  <a:pt x="5679" y="1775"/>
                </a:lnTo>
                <a:lnTo>
                  <a:pt x="5680" y="1779"/>
                </a:lnTo>
                <a:lnTo>
                  <a:pt x="5681" y="1783"/>
                </a:lnTo>
                <a:lnTo>
                  <a:pt x="5683" y="1787"/>
                </a:lnTo>
                <a:lnTo>
                  <a:pt x="5686" y="1789"/>
                </a:lnTo>
                <a:lnTo>
                  <a:pt x="5692" y="1790"/>
                </a:lnTo>
                <a:lnTo>
                  <a:pt x="5700" y="1789"/>
                </a:lnTo>
                <a:lnTo>
                  <a:pt x="5705" y="1790"/>
                </a:lnTo>
                <a:lnTo>
                  <a:pt x="5709" y="1793"/>
                </a:lnTo>
                <a:lnTo>
                  <a:pt x="5713" y="1794"/>
                </a:lnTo>
                <a:lnTo>
                  <a:pt x="5716" y="1797"/>
                </a:lnTo>
                <a:lnTo>
                  <a:pt x="5723" y="1802"/>
                </a:lnTo>
                <a:lnTo>
                  <a:pt x="5729" y="1807"/>
                </a:lnTo>
                <a:lnTo>
                  <a:pt x="5735" y="1812"/>
                </a:lnTo>
                <a:lnTo>
                  <a:pt x="5741" y="1816"/>
                </a:lnTo>
                <a:lnTo>
                  <a:pt x="5745" y="1818"/>
                </a:lnTo>
                <a:lnTo>
                  <a:pt x="5750" y="1818"/>
                </a:lnTo>
                <a:lnTo>
                  <a:pt x="5755" y="1819"/>
                </a:lnTo>
                <a:lnTo>
                  <a:pt x="5760" y="1818"/>
                </a:lnTo>
                <a:lnTo>
                  <a:pt x="5759" y="1821"/>
                </a:lnTo>
                <a:lnTo>
                  <a:pt x="5756" y="1824"/>
                </a:lnTo>
                <a:lnTo>
                  <a:pt x="5753" y="1827"/>
                </a:lnTo>
                <a:lnTo>
                  <a:pt x="5750" y="1830"/>
                </a:lnTo>
                <a:lnTo>
                  <a:pt x="5747" y="1832"/>
                </a:lnTo>
                <a:lnTo>
                  <a:pt x="5745" y="1835"/>
                </a:lnTo>
                <a:lnTo>
                  <a:pt x="5744" y="1838"/>
                </a:lnTo>
                <a:lnTo>
                  <a:pt x="5745" y="1842"/>
                </a:lnTo>
                <a:lnTo>
                  <a:pt x="5740" y="1846"/>
                </a:lnTo>
                <a:lnTo>
                  <a:pt x="5736" y="1850"/>
                </a:lnTo>
                <a:lnTo>
                  <a:pt x="5731" y="1852"/>
                </a:lnTo>
                <a:lnTo>
                  <a:pt x="5726" y="1852"/>
                </a:lnTo>
                <a:lnTo>
                  <a:pt x="5721" y="1852"/>
                </a:lnTo>
                <a:lnTo>
                  <a:pt x="5715" y="1851"/>
                </a:lnTo>
                <a:lnTo>
                  <a:pt x="5710" y="1849"/>
                </a:lnTo>
                <a:lnTo>
                  <a:pt x="5705" y="1846"/>
                </a:lnTo>
                <a:lnTo>
                  <a:pt x="5686" y="1849"/>
                </a:lnTo>
                <a:lnTo>
                  <a:pt x="5685" y="1834"/>
                </a:lnTo>
                <a:lnTo>
                  <a:pt x="5693" y="1831"/>
                </a:lnTo>
                <a:lnTo>
                  <a:pt x="5704" y="1826"/>
                </a:lnTo>
                <a:lnTo>
                  <a:pt x="5689" y="1817"/>
                </a:lnTo>
                <a:lnTo>
                  <a:pt x="5675" y="1808"/>
                </a:lnTo>
                <a:lnTo>
                  <a:pt x="5666" y="1804"/>
                </a:lnTo>
                <a:lnTo>
                  <a:pt x="5658" y="1801"/>
                </a:lnTo>
                <a:lnTo>
                  <a:pt x="5649" y="1798"/>
                </a:lnTo>
                <a:lnTo>
                  <a:pt x="5640" y="1796"/>
                </a:lnTo>
                <a:lnTo>
                  <a:pt x="5630" y="1800"/>
                </a:lnTo>
                <a:lnTo>
                  <a:pt x="5614" y="1802"/>
                </a:lnTo>
                <a:lnTo>
                  <a:pt x="5596" y="1805"/>
                </a:lnTo>
                <a:lnTo>
                  <a:pt x="5577" y="1806"/>
                </a:lnTo>
                <a:lnTo>
                  <a:pt x="5561" y="1807"/>
                </a:lnTo>
                <a:lnTo>
                  <a:pt x="5547" y="1808"/>
                </a:lnTo>
                <a:lnTo>
                  <a:pt x="5536" y="1807"/>
                </a:lnTo>
                <a:lnTo>
                  <a:pt x="5529" y="1805"/>
                </a:lnTo>
                <a:close/>
                <a:moveTo>
                  <a:pt x="5379" y="2107"/>
                </a:moveTo>
                <a:lnTo>
                  <a:pt x="5382" y="2119"/>
                </a:lnTo>
                <a:lnTo>
                  <a:pt x="5385" y="2132"/>
                </a:lnTo>
                <a:lnTo>
                  <a:pt x="5368" y="2137"/>
                </a:lnTo>
                <a:lnTo>
                  <a:pt x="5360" y="2137"/>
                </a:lnTo>
                <a:lnTo>
                  <a:pt x="5355" y="2136"/>
                </a:lnTo>
                <a:lnTo>
                  <a:pt x="5351" y="2134"/>
                </a:lnTo>
                <a:lnTo>
                  <a:pt x="5349" y="2131"/>
                </a:lnTo>
                <a:lnTo>
                  <a:pt x="5348" y="2127"/>
                </a:lnTo>
                <a:lnTo>
                  <a:pt x="5349" y="2121"/>
                </a:lnTo>
                <a:lnTo>
                  <a:pt x="5351" y="2116"/>
                </a:lnTo>
                <a:lnTo>
                  <a:pt x="5353" y="2111"/>
                </a:lnTo>
                <a:lnTo>
                  <a:pt x="5364" y="2109"/>
                </a:lnTo>
                <a:lnTo>
                  <a:pt x="5379" y="2107"/>
                </a:lnTo>
                <a:close/>
                <a:moveTo>
                  <a:pt x="7388" y="1100"/>
                </a:moveTo>
                <a:lnTo>
                  <a:pt x="7391" y="1103"/>
                </a:lnTo>
                <a:lnTo>
                  <a:pt x="7393" y="1106"/>
                </a:lnTo>
                <a:lnTo>
                  <a:pt x="7391" y="1108"/>
                </a:lnTo>
                <a:lnTo>
                  <a:pt x="7389" y="1109"/>
                </a:lnTo>
                <a:lnTo>
                  <a:pt x="7387" y="1110"/>
                </a:lnTo>
                <a:lnTo>
                  <a:pt x="7384" y="1110"/>
                </a:lnTo>
                <a:lnTo>
                  <a:pt x="7378" y="1109"/>
                </a:lnTo>
                <a:lnTo>
                  <a:pt x="7371" y="1107"/>
                </a:lnTo>
                <a:lnTo>
                  <a:pt x="7371" y="1104"/>
                </a:lnTo>
                <a:lnTo>
                  <a:pt x="7372" y="1102"/>
                </a:lnTo>
                <a:lnTo>
                  <a:pt x="7373" y="1101"/>
                </a:lnTo>
                <a:lnTo>
                  <a:pt x="7375" y="1100"/>
                </a:lnTo>
                <a:lnTo>
                  <a:pt x="7381" y="1099"/>
                </a:lnTo>
                <a:lnTo>
                  <a:pt x="7388" y="1100"/>
                </a:lnTo>
                <a:close/>
                <a:moveTo>
                  <a:pt x="7441" y="1195"/>
                </a:moveTo>
                <a:lnTo>
                  <a:pt x="7452" y="1196"/>
                </a:lnTo>
                <a:lnTo>
                  <a:pt x="7463" y="1197"/>
                </a:lnTo>
                <a:lnTo>
                  <a:pt x="7476" y="1198"/>
                </a:lnTo>
                <a:lnTo>
                  <a:pt x="7490" y="1200"/>
                </a:lnTo>
                <a:lnTo>
                  <a:pt x="7485" y="1214"/>
                </a:lnTo>
                <a:lnTo>
                  <a:pt x="7480" y="1226"/>
                </a:lnTo>
                <a:lnTo>
                  <a:pt x="7486" y="1229"/>
                </a:lnTo>
                <a:lnTo>
                  <a:pt x="7490" y="1230"/>
                </a:lnTo>
                <a:lnTo>
                  <a:pt x="7495" y="1231"/>
                </a:lnTo>
                <a:lnTo>
                  <a:pt x="7498" y="1231"/>
                </a:lnTo>
                <a:lnTo>
                  <a:pt x="7501" y="1230"/>
                </a:lnTo>
                <a:lnTo>
                  <a:pt x="7503" y="1229"/>
                </a:lnTo>
                <a:lnTo>
                  <a:pt x="7505" y="1227"/>
                </a:lnTo>
                <a:lnTo>
                  <a:pt x="7506" y="1225"/>
                </a:lnTo>
                <a:lnTo>
                  <a:pt x="7509" y="1221"/>
                </a:lnTo>
                <a:lnTo>
                  <a:pt x="7512" y="1217"/>
                </a:lnTo>
                <a:lnTo>
                  <a:pt x="7514" y="1216"/>
                </a:lnTo>
                <a:lnTo>
                  <a:pt x="7517" y="1215"/>
                </a:lnTo>
                <a:lnTo>
                  <a:pt x="7520" y="1215"/>
                </a:lnTo>
                <a:lnTo>
                  <a:pt x="7524" y="1216"/>
                </a:lnTo>
                <a:lnTo>
                  <a:pt x="7528" y="1223"/>
                </a:lnTo>
                <a:lnTo>
                  <a:pt x="7533" y="1231"/>
                </a:lnTo>
                <a:lnTo>
                  <a:pt x="7539" y="1238"/>
                </a:lnTo>
                <a:lnTo>
                  <a:pt x="7546" y="1246"/>
                </a:lnTo>
                <a:lnTo>
                  <a:pt x="7560" y="1260"/>
                </a:lnTo>
                <a:lnTo>
                  <a:pt x="7575" y="1275"/>
                </a:lnTo>
                <a:lnTo>
                  <a:pt x="7589" y="1290"/>
                </a:lnTo>
                <a:lnTo>
                  <a:pt x="7600" y="1306"/>
                </a:lnTo>
                <a:lnTo>
                  <a:pt x="7605" y="1313"/>
                </a:lnTo>
                <a:lnTo>
                  <a:pt x="7608" y="1321"/>
                </a:lnTo>
                <a:lnTo>
                  <a:pt x="7610" y="1329"/>
                </a:lnTo>
                <a:lnTo>
                  <a:pt x="7611" y="1337"/>
                </a:lnTo>
                <a:lnTo>
                  <a:pt x="7588" y="1325"/>
                </a:lnTo>
                <a:lnTo>
                  <a:pt x="7563" y="1312"/>
                </a:lnTo>
                <a:lnTo>
                  <a:pt x="7539" y="1300"/>
                </a:lnTo>
                <a:lnTo>
                  <a:pt x="7516" y="1289"/>
                </a:lnTo>
                <a:lnTo>
                  <a:pt x="7512" y="1280"/>
                </a:lnTo>
                <a:lnTo>
                  <a:pt x="7506" y="1272"/>
                </a:lnTo>
                <a:lnTo>
                  <a:pt x="7500" y="1264"/>
                </a:lnTo>
                <a:lnTo>
                  <a:pt x="7494" y="1257"/>
                </a:lnTo>
                <a:lnTo>
                  <a:pt x="7487" y="1249"/>
                </a:lnTo>
                <a:lnTo>
                  <a:pt x="7483" y="1242"/>
                </a:lnTo>
                <a:lnTo>
                  <a:pt x="7481" y="1237"/>
                </a:lnTo>
                <a:lnTo>
                  <a:pt x="7480" y="1233"/>
                </a:lnTo>
                <a:lnTo>
                  <a:pt x="7480" y="1230"/>
                </a:lnTo>
                <a:lnTo>
                  <a:pt x="7480" y="1226"/>
                </a:lnTo>
                <a:lnTo>
                  <a:pt x="7467" y="1220"/>
                </a:lnTo>
                <a:lnTo>
                  <a:pt x="7453" y="1215"/>
                </a:lnTo>
                <a:lnTo>
                  <a:pt x="7448" y="1211"/>
                </a:lnTo>
                <a:lnTo>
                  <a:pt x="7442" y="1207"/>
                </a:lnTo>
                <a:lnTo>
                  <a:pt x="7441" y="1205"/>
                </a:lnTo>
                <a:lnTo>
                  <a:pt x="7440" y="1202"/>
                </a:lnTo>
                <a:lnTo>
                  <a:pt x="7440" y="1199"/>
                </a:lnTo>
                <a:lnTo>
                  <a:pt x="7441" y="1195"/>
                </a:lnTo>
                <a:close/>
                <a:moveTo>
                  <a:pt x="7275" y="1332"/>
                </a:moveTo>
                <a:lnTo>
                  <a:pt x="7280" y="1331"/>
                </a:lnTo>
                <a:lnTo>
                  <a:pt x="7284" y="1331"/>
                </a:lnTo>
                <a:lnTo>
                  <a:pt x="7289" y="1332"/>
                </a:lnTo>
                <a:lnTo>
                  <a:pt x="7293" y="1333"/>
                </a:lnTo>
                <a:lnTo>
                  <a:pt x="7298" y="1335"/>
                </a:lnTo>
                <a:lnTo>
                  <a:pt x="7302" y="1337"/>
                </a:lnTo>
                <a:lnTo>
                  <a:pt x="7308" y="1341"/>
                </a:lnTo>
                <a:lnTo>
                  <a:pt x="7313" y="1345"/>
                </a:lnTo>
                <a:lnTo>
                  <a:pt x="7310" y="1357"/>
                </a:lnTo>
                <a:lnTo>
                  <a:pt x="7308" y="1369"/>
                </a:lnTo>
                <a:lnTo>
                  <a:pt x="7300" y="1365"/>
                </a:lnTo>
                <a:lnTo>
                  <a:pt x="7294" y="1361"/>
                </a:lnTo>
                <a:lnTo>
                  <a:pt x="7290" y="1357"/>
                </a:lnTo>
                <a:lnTo>
                  <a:pt x="7286" y="1352"/>
                </a:lnTo>
                <a:lnTo>
                  <a:pt x="7280" y="1342"/>
                </a:lnTo>
                <a:lnTo>
                  <a:pt x="7275" y="1332"/>
                </a:lnTo>
                <a:close/>
                <a:moveTo>
                  <a:pt x="7483" y="1797"/>
                </a:moveTo>
                <a:lnTo>
                  <a:pt x="7496" y="1805"/>
                </a:lnTo>
                <a:lnTo>
                  <a:pt x="7507" y="1812"/>
                </a:lnTo>
                <a:lnTo>
                  <a:pt x="7517" y="1819"/>
                </a:lnTo>
                <a:lnTo>
                  <a:pt x="7526" y="1825"/>
                </a:lnTo>
                <a:lnTo>
                  <a:pt x="7497" y="1873"/>
                </a:lnTo>
                <a:lnTo>
                  <a:pt x="7489" y="1872"/>
                </a:lnTo>
                <a:lnTo>
                  <a:pt x="7482" y="1871"/>
                </a:lnTo>
                <a:lnTo>
                  <a:pt x="7476" y="1869"/>
                </a:lnTo>
                <a:lnTo>
                  <a:pt x="7471" y="1866"/>
                </a:lnTo>
                <a:lnTo>
                  <a:pt x="7466" y="1862"/>
                </a:lnTo>
                <a:lnTo>
                  <a:pt x="7463" y="1857"/>
                </a:lnTo>
                <a:lnTo>
                  <a:pt x="7460" y="1850"/>
                </a:lnTo>
                <a:lnTo>
                  <a:pt x="7458" y="1842"/>
                </a:lnTo>
                <a:lnTo>
                  <a:pt x="7461" y="1837"/>
                </a:lnTo>
                <a:lnTo>
                  <a:pt x="7463" y="1833"/>
                </a:lnTo>
                <a:lnTo>
                  <a:pt x="7467" y="1825"/>
                </a:lnTo>
                <a:lnTo>
                  <a:pt x="7472" y="1816"/>
                </a:lnTo>
                <a:lnTo>
                  <a:pt x="7477" y="1807"/>
                </a:lnTo>
                <a:lnTo>
                  <a:pt x="7483" y="1797"/>
                </a:lnTo>
                <a:close/>
                <a:moveTo>
                  <a:pt x="7598" y="1897"/>
                </a:moveTo>
                <a:lnTo>
                  <a:pt x="7611" y="1909"/>
                </a:lnTo>
                <a:lnTo>
                  <a:pt x="7623" y="1919"/>
                </a:lnTo>
                <a:lnTo>
                  <a:pt x="7630" y="1921"/>
                </a:lnTo>
                <a:lnTo>
                  <a:pt x="7637" y="1924"/>
                </a:lnTo>
                <a:lnTo>
                  <a:pt x="7641" y="1927"/>
                </a:lnTo>
                <a:lnTo>
                  <a:pt x="7645" y="1930"/>
                </a:lnTo>
                <a:lnTo>
                  <a:pt x="7646" y="1932"/>
                </a:lnTo>
                <a:lnTo>
                  <a:pt x="7646" y="1934"/>
                </a:lnTo>
                <a:lnTo>
                  <a:pt x="7646" y="1936"/>
                </a:lnTo>
                <a:lnTo>
                  <a:pt x="7646" y="1939"/>
                </a:lnTo>
                <a:lnTo>
                  <a:pt x="7643" y="1944"/>
                </a:lnTo>
                <a:lnTo>
                  <a:pt x="7638" y="1951"/>
                </a:lnTo>
                <a:lnTo>
                  <a:pt x="7619" y="1972"/>
                </a:lnTo>
                <a:lnTo>
                  <a:pt x="7613" y="1967"/>
                </a:lnTo>
                <a:lnTo>
                  <a:pt x="7608" y="1962"/>
                </a:lnTo>
                <a:lnTo>
                  <a:pt x="7596" y="1950"/>
                </a:lnTo>
                <a:lnTo>
                  <a:pt x="7583" y="1939"/>
                </a:lnTo>
                <a:lnTo>
                  <a:pt x="7579" y="1932"/>
                </a:lnTo>
                <a:lnTo>
                  <a:pt x="7575" y="1925"/>
                </a:lnTo>
                <a:lnTo>
                  <a:pt x="7574" y="1921"/>
                </a:lnTo>
                <a:lnTo>
                  <a:pt x="7574" y="1917"/>
                </a:lnTo>
                <a:lnTo>
                  <a:pt x="7574" y="1913"/>
                </a:lnTo>
                <a:lnTo>
                  <a:pt x="7574" y="1908"/>
                </a:lnTo>
                <a:lnTo>
                  <a:pt x="7575" y="1904"/>
                </a:lnTo>
                <a:lnTo>
                  <a:pt x="7576" y="1899"/>
                </a:lnTo>
                <a:lnTo>
                  <a:pt x="7578" y="1895"/>
                </a:lnTo>
                <a:lnTo>
                  <a:pt x="7580" y="1893"/>
                </a:lnTo>
                <a:lnTo>
                  <a:pt x="7584" y="1892"/>
                </a:lnTo>
                <a:lnTo>
                  <a:pt x="7588" y="1892"/>
                </a:lnTo>
                <a:lnTo>
                  <a:pt x="7593" y="1894"/>
                </a:lnTo>
                <a:lnTo>
                  <a:pt x="7598" y="18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203329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Info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2832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Infographics with images 01">
    <p:spTree>
      <p:nvGrpSpPr>
        <p:cNvPr id="1" name=""/>
        <p:cNvGrpSpPr/>
        <p:nvPr/>
      </p:nvGrpSpPr>
      <p:grpSpPr>
        <a:xfrm>
          <a:off x="0" y="0"/>
          <a:ext cx="0" cy="0"/>
          <a:chOff x="0" y="0"/>
          <a:chExt cx="0" cy="0"/>
        </a:xfrm>
      </p:grpSpPr>
      <p:sp>
        <p:nvSpPr>
          <p:cNvPr id="16" name="Freeform 29">
            <a:extLst>
              <a:ext uri="{FF2B5EF4-FFF2-40B4-BE49-F238E27FC236}">
                <a16:creationId xmlns:a16="http://schemas.microsoft.com/office/drawing/2014/main" id="{D754828F-2299-42C3-9D49-E0C5DADF24EF}"/>
              </a:ext>
            </a:extLst>
          </p:cNvPr>
          <p:cNvSpPr>
            <a:spLocks noGrp="1"/>
          </p:cNvSpPr>
          <p:nvPr>
            <p:ph type="pic" sz="quarter" idx="11"/>
          </p:nvPr>
        </p:nvSpPr>
        <p:spPr bwMode="auto">
          <a:xfrm>
            <a:off x="6476119" y="1477418"/>
            <a:ext cx="2596748" cy="3490988"/>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 name="T96" fmla="*/ 908 w 6953"/>
              <a:gd name="T97" fmla="*/ 908 w 6953"/>
              <a:gd name="T98" fmla="*/ 908 w 6953"/>
              <a:gd name="T99" fmla="*/ 908 w 6953"/>
              <a:gd name="T100" fmla="*/ 908 w 6953"/>
              <a:gd name="T101" fmla="*/ 908 w 6953"/>
              <a:gd name="T102" fmla="*/ 908 w 6953"/>
              <a:gd name="T10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25" h="4066">
                <a:moveTo>
                  <a:pt x="357" y="4009"/>
                </a:moveTo>
                <a:lnTo>
                  <a:pt x="337" y="3972"/>
                </a:lnTo>
                <a:lnTo>
                  <a:pt x="316" y="3934"/>
                </a:lnTo>
                <a:lnTo>
                  <a:pt x="296" y="3896"/>
                </a:lnTo>
                <a:lnTo>
                  <a:pt x="277" y="3858"/>
                </a:lnTo>
                <a:lnTo>
                  <a:pt x="258" y="3819"/>
                </a:lnTo>
                <a:lnTo>
                  <a:pt x="240" y="3780"/>
                </a:lnTo>
                <a:lnTo>
                  <a:pt x="222" y="3742"/>
                </a:lnTo>
                <a:lnTo>
                  <a:pt x="205" y="3702"/>
                </a:lnTo>
                <a:lnTo>
                  <a:pt x="189" y="3662"/>
                </a:lnTo>
                <a:lnTo>
                  <a:pt x="174" y="3622"/>
                </a:lnTo>
                <a:lnTo>
                  <a:pt x="159" y="3582"/>
                </a:lnTo>
                <a:lnTo>
                  <a:pt x="144" y="3541"/>
                </a:lnTo>
                <a:lnTo>
                  <a:pt x="130" y="3500"/>
                </a:lnTo>
                <a:lnTo>
                  <a:pt x="117" y="3458"/>
                </a:lnTo>
                <a:lnTo>
                  <a:pt x="105" y="3417"/>
                </a:lnTo>
                <a:lnTo>
                  <a:pt x="93" y="3375"/>
                </a:lnTo>
                <a:lnTo>
                  <a:pt x="82" y="3332"/>
                </a:lnTo>
                <a:lnTo>
                  <a:pt x="71" y="3291"/>
                </a:lnTo>
                <a:lnTo>
                  <a:pt x="62" y="3248"/>
                </a:lnTo>
                <a:lnTo>
                  <a:pt x="53" y="3204"/>
                </a:lnTo>
                <a:lnTo>
                  <a:pt x="45" y="3162"/>
                </a:lnTo>
                <a:lnTo>
                  <a:pt x="37" y="3118"/>
                </a:lnTo>
                <a:lnTo>
                  <a:pt x="30" y="3075"/>
                </a:lnTo>
                <a:lnTo>
                  <a:pt x="23" y="3030"/>
                </a:lnTo>
                <a:lnTo>
                  <a:pt x="18" y="2986"/>
                </a:lnTo>
                <a:lnTo>
                  <a:pt x="12" y="2942"/>
                </a:lnTo>
                <a:lnTo>
                  <a:pt x="9" y="2897"/>
                </a:lnTo>
                <a:lnTo>
                  <a:pt x="5" y="2852"/>
                </a:lnTo>
                <a:lnTo>
                  <a:pt x="3" y="2807"/>
                </a:lnTo>
                <a:lnTo>
                  <a:pt x="1" y="2762"/>
                </a:lnTo>
                <a:lnTo>
                  <a:pt x="0" y="2717"/>
                </a:lnTo>
                <a:lnTo>
                  <a:pt x="0" y="2671"/>
                </a:lnTo>
                <a:lnTo>
                  <a:pt x="3" y="2536"/>
                </a:lnTo>
                <a:lnTo>
                  <a:pt x="12" y="2402"/>
                </a:lnTo>
                <a:lnTo>
                  <a:pt x="30" y="2269"/>
                </a:lnTo>
                <a:lnTo>
                  <a:pt x="53" y="2140"/>
                </a:lnTo>
                <a:lnTo>
                  <a:pt x="82" y="2012"/>
                </a:lnTo>
                <a:lnTo>
                  <a:pt x="116" y="1886"/>
                </a:lnTo>
                <a:lnTo>
                  <a:pt x="158" y="1764"/>
                </a:lnTo>
                <a:lnTo>
                  <a:pt x="204" y="1644"/>
                </a:lnTo>
                <a:lnTo>
                  <a:pt x="257" y="1526"/>
                </a:lnTo>
                <a:lnTo>
                  <a:pt x="315" y="1412"/>
                </a:lnTo>
                <a:lnTo>
                  <a:pt x="377" y="1301"/>
                </a:lnTo>
                <a:lnTo>
                  <a:pt x="445" y="1194"/>
                </a:lnTo>
                <a:lnTo>
                  <a:pt x="518" y="1090"/>
                </a:lnTo>
                <a:lnTo>
                  <a:pt x="595" y="989"/>
                </a:lnTo>
                <a:lnTo>
                  <a:pt x="677" y="893"/>
                </a:lnTo>
                <a:lnTo>
                  <a:pt x="763" y="800"/>
                </a:lnTo>
                <a:lnTo>
                  <a:pt x="855" y="712"/>
                </a:lnTo>
                <a:lnTo>
                  <a:pt x="949" y="628"/>
                </a:lnTo>
                <a:lnTo>
                  <a:pt x="1048" y="549"/>
                </a:lnTo>
                <a:lnTo>
                  <a:pt x="1151" y="474"/>
                </a:lnTo>
                <a:lnTo>
                  <a:pt x="1257" y="404"/>
                </a:lnTo>
                <a:lnTo>
                  <a:pt x="1366" y="339"/>
                </a:lnTo>
                <a:lnTo>
                  <a:pt x="1479" y="279"/>
                </a:lnTo>
                <a:lnTo>
                  <a:pt x="1595" y="225"/>
                </a:lnTo>
                <a:lnTo>
                  <a:pt x="1714" y="177"/>
                </a:lnTo>
                <a:lnTo>
                  <a:pt x="1835" y="133"/>
                </a:lnTo>
                <a:lnTo>
                  <a:pt x="1960" y="96"/>
                </a:lnTo>
                <a:lnTo>
                  <a:pt x="2087" y="64"/>
                </a:lnTo>
                <a:lnTo>
                  <a:pt x="2216" y="38"/>
                </a:lnTo>
                <a:lnTo>
                  <a:pt x="2348" y="20"/>
                </a:lnTo>
                <a:lnTo>
                  <a:pt x="2480" y="7"/>
                </a:lnTo>
                <a:lnTo>
                  <a:pt x="2615" y="0"/>
                </a:lnTo>
                <a:lnTo>
                  <a:pt x="2575" y="47"/>
                </a:lnTo>
                <a:lnTo>
                  <a:pt x="2536" y="96"/>
                </a:lnTo>
                <a:lnTo>
                  <a:pt x="2496" y="144"/>
                </a:lnTo>
                <a:lnTo>
                  <a:pt x="2459" y="195"/>
                </a:lnTo>
                <a:lnTo>
                  <a:pt x="2424" y="247"/>
                </a:lnTo>
                <a:lnTo>
                  <a:pt x="2388" y="300"/>
                </a:lnTo>
                <a:lnTo>
                  <a:pt x="2354" y="353"/>
                </a:lnTo>
                <a:lnTo>
                  <a:pt x="2321" y="409"/>
                </a:lnTo>
                <a:lnTo>
                  <a:pt x="2290" y="464"/>
                </a:lnTo>
                <a:lnTo>
                  <a:pt x="2259" y="521"/>
                </a:lnTo>
                <a:lnTo>
                  <a:pt x="2230" y="577"/>
                </a:lnTo>
                <a:lnTo>
                  <a:pt x="2201" y="636"/>
                </a:lnTo>
                <a:lnTo>
                  <a:pt x="2173" y="695"/>
                </a:lnTo>
                <a:lnTo>
                  <a:pt x="2147" y="754"/>
                </a:lnTo>
                <a:lnTo>
                  <a:pt x="2123" y="814"/>
                </a:lnTo>
                <a:lnTo>
                  <a:pt x="2098" y="874"/>
                </a:lnTo>
                <a:lnTo>
                  <a:pt x="2068" y="956"/>
                </a:lnTo>
                <a:lnTo>
                  <a:pt x="2040" y="1038"/>
                </a:lnTo>
                <a:lnTo>
                  <a:pt x="2013" y="1121"/>
                </a:lnTo>
                <a:lnTo>
                  <a:pt x="1989" y="1204"/>
                </a:lnTo>
                <a:lnTo>
                  <a:pt x="1967" y="1288"/>
                </a:lnTo>
                <a:lnTo>
                  <a:pt x="1946" y="1371"/>
                </a:lnTo>
                <a:lnTo>
                  <a:pt x="1929" y="1456"/>
                </a:lnTo>
                <a:lnTo>
                  <a:pt x="1913" y="1539"/>
                </a:lnTo>
                <a:lnTo>
                  <a:pt x="1899" y="1622"/>
                </a:lnTo>
                <a:lnTo>
                  <a:pt x="1886" y="1705"/>
                </a:lnTo>
                <a:lnTo>
                  <a:pt x="1876" y="1788"/>
                </a:lnTo>
                <a:lnTo>
                  <a:pt x="1869" y="1870"/>
                </a:lnTo>
                <a:lnTo>
                  <a:pt x="1863" y="1951"/>
                </a:lnTo>
                <a:lnTo>
                  <a:pt x="1858" y="2030"/>
                </a:lnTo>
                <a:lnTo>
                  <a:pt x="1857" y="2110"/>
                </a:lnTo>
                <a:lnTo>
                  <a:pt x="1857" y="2187"/>
                </a:lnTo>
                <a:lnTo>
                  <a:pt x="1858" y="2242"/>
                </a:lnTo>
                <a:lnTo>
                  <a:pt x="1862" y="2295"/>
                </a:lnTo>
                <a:lnTo>
                  <a:pt x="1865" y="2348"/>
                </a:lnTo>
                <a:lnTo>
                  <a:pt x="1870" y="2400"/>
                </a:lnTo>
                <a:lnTo>
                  <a:pt x="1876" y="2451"/>
                </a:lnTo>
                <a:lnTo>
                  <a:pt x="1881" y="2500"/>
                </a:lnTo>
                <a:lnTo>
                  <a:pt x="1890" y="2550"/>
                </a:lnTo>
                <a:lnTo>
                  <a:pt x="1899" y="2598"/>
                </a:lnTo>
                <a:lnTo>
                  <a:pt x="1908" y="2646"/>
                </a:lnTo>
                <a:lnTo>
                  <a:pt x="1920" y="2692"/>
                </a:lnTo>
                <a:lnTo>
                  <a:pt x="1931" y="2737"/>
                </a:lnTo>
                <a:lnTo>
                  <a:pt x="1944" y="2781"/>
                </a:lnTo>
                <a:lnTo>
                  <a:pt x="1958" y="2822"/>
                </a:lnTo>
                <a:lnTo>
                  <a:pt x="1974" y="2864"/>
                </a:lnTo>
                <a:lnTo>
                  <a:pt x="1990" y="2904"/>
                </a:lnTo>
                <a:lnTo>
                  <a:pt x="2006" y="2943"/>
                </a:lnTo>
                <a:lnTo>
                  <a:pt x="2014" y="2962"/>
                </a:lnTo>
                <a:lnTo>
                  <a:pt x="2023" y="2980"/>
                </a:lnTo>
                <a:lnTo>
                  <a:pt x="2031" y="2998"/>
                </a:lnTo>
                <a:lnTo>
                  <a:pt x="2042" y="3016"/>
                </a:lnTo>
                <a:lnTo>
                  <a:pt x="2042" y="3016"/>
                </a:lnTo>
                <a:lnTo>
                  <a:pt x="2042" y="3017"/>
                </a:lnTo>
                <a:lnTo>
                  <a:pt x="2044" y="3021"/>
                </a:lnTo>
                <a:lnTo>
                  <a:pt x="2045" y="3022"/>
                </a:lnTo>
                <a:lnTo>
                  <a:pt x="2046" y="3025"/>
                </a:lnTo>
                <a:lnTo>
                  <a:pt x="2049" y="3029"/>
                </a:lnTo>
                <a:lnTo>
                  <a:pt x="2070" y="3063"/>
                </a:lnTo>
                <a:lnTo>
                  <a:pt x="2093" y="3096"/>
                </a:lnTo>
                <a:lnTo>
                  <a:pt x="2117" y="3128"/>
                </a:lnTo>
                <a:lnTo>
                  <a:pt x="2143" y="3158"/>
                </a:lnTo>
                <a:lnTo>
                  <a:pt x="2148" y="3164"/>
                </a:lnTo>
                <a:lnTo>
                  <a:pt x="2153" y="3168"/>
                </a:lnTo>
                <a:lnTo>
                  <a:pt x="2178" y="3195"/>
                </a:lnTo>
                <a:lnTo>
                  <a:pt x="2203" y="3218"/>
                </a:lnTo>
                <a:lnTo>
                  <a:pt x="2230" y="3241"/>
                </a:lnTo>
                <a:lnTo>
                  <a:pt x="2258" y="3262"/>
                </a:lnTo>
                <a:lnTo>
                  <a:pt x="2286" y="3280"/>
                </a:lnTo>
                <a:lnTo>
                  <a:pt x="2316" y="3298"/>
                </a:lnTo>
                <a:lnTo>
                  <a:pt x="2346" y="3313"/>
                </a:lnTo>
                <a:lnTo>
                  <a:pt x="2379" y="3327"/>
                </a:lnTo>
                <a:lnTo>
                  <a:pt x="2401" y="3336"/>
                </a:lnTo>
                <a:lnTo>
                  <a:pt x="2423" y="3345"/>
                </a:lnTo>
                <a:lnTo>
                  <a:pt x="2446" y="3352"/>
                </a:lnTo>
                <a:lnTo>
                  <a:pt x="2469" y="3360"/>
                </a:lnTo>
                <a:lnTo>
                  <a:pt x="2470" y="3360"/>
                </a:lnTo>
                <a:lnTo>
                  <a:pt x="2474" y="3361"/>
                </a:lnTo>
                <a:lnTo>
                  <a:pt x="2498" y="3367"/>
                </a:lnTo>
                <a:lnTo>
                  <a:pt x="2521" y="3373"/>
                </a:lnTo>
                <a:lnTo>
                  <a:pt x="2544" y="3377"/>
                </a:lnTo>
                <a:lnTo>
                  <a:pt x="2567" y="3381"/>
                </a:lnTo>
                <a:lnTo>
                  <a:pt x="2590" y="3384"/>
                </a:lnTo>
                <a:lnTo>
                  <a:pt x="2614" y="3387"/>
                </a:lnTo>
                <a:lnTo>
                  <a:pt x="2637" y="3388"/>
                </a:lnTo>
                <a:lnTo>
                  <a:pt x="2660" y="3388"/>
                </a:lnTo>
                <a:lnTo>
                  <a:pt x="2684" y="3388"/>
                </a:lnTo>
                <a:lnTo>
                  <a:pt x="2709" y="3388"/>
                </a:lnTo>
                <a:lnTo>
                  <a:pt x="2734" y="3385"/>
                </a:lnTo>
                <a:lnTo>
                  <a:pt x="2758" y="3383"/>
                </a:lnTo>
                <a:lnTo>
                  <a:pt x="2783" y="3380"/>
                </a:lnTo>
                <a:lnTo>
                  <a:pt x="2807" y="3375"/>
                </a:lnTo>
                <a:lnTo>
                  <a:pt x="2832" y="3370"/>
                </a:lnTo>
                <a:lnTo>
                  <a:pt x="2856" y="3363"/>
                </a:lnTo>
                <a:lnTo>
                  <a:pt x="2858" y="3363"/>
                </a:lnTo>
                <a:lnTo>
                  <a:pt x="2861" y="3362"/>
                </a:lnTo>
                <a:lnTo>
                  <a:pt x="2882" y="3357"/>
                </a:lnTo>
                <a:lnTo>
                  <a:pt x="2903" y="3350"/>
                </a:lnTo>
                <a:lnTo>
                  <a:pt x="2923" y="3342"/>
                </a:lnTo>
                <a:lnTo>
                  <a:pt x="2944" y="3333"/>
                </a:lnTo>
                <a:lnTo>
                  <a:pt x="2964" y="3325"/>
                </a:lnTo>
                <a:lnTo>
                  <a:pt x="2983" y="3316"/>
                </a:lnTo>
                <a:lnTo>
                  <a:pt x="3003" y="3306"/>
                </a:lnTo>
                <a:lnTo>
                  <a:pt x="3023" y="3295"/>
                </a:lnTo>
                <a:lnTo>
                  <a:pt x="3024" y="3295"/>
                </a:lnTo>
                <a:lnTo>
                  <a:pt x="3025" y="3294"/>
                </a:lnTo>
                <a:lnTo>
                  <a:pt x="2983" y="3332"/>
                </a:lnTo>
                <a:lnTo>
                  <a:pt x="2939" y="3370"/>
                </a:lnTo>
                <a:lnTo>
                  <a:pt x="2893" y="3407"/>
                </a:lnTo>
                <a:lnTo>
                  <a:pt x="2846" y="3444"/>
                </a:lnTo>
                <a:lnTo>
                  <a:pt x="2796" y="3480"/>
                </a:lnTo>
                <a:lnTo>
                  <a:pt x="2746" y="3516"/>
                </a:lnTo>
                <a:lnTo>
                  <a:pt x="2693" y="3550"/>
                </a:lnTo>
                <a:lnTo>
                  <a:pt x="2637" y="3584"/>
                </a:lnTo>
                <a:lnTo>
                  <a:pt x="2571" y="3622"/>
                </a:lnTo>
                <a:lnTo>
                  <a:pt x="2502" y="3660"/>
                </a:lnTo>
                <a:lnTo>
                  <a:pt x="2432" y="3697"/>
                </a:lnTo>
                <a:lnTo>
                  <a:pt x="2360" y="3732"/>
                </a:lnTo>
                <a:lnTo>
                  <a:pt x="2286" y="3765"/>
                </a:lnTo>
                <a:lnTo>
                  <a:pt x="2210" y="3797"/>
                </a:lnTo>
                <a:lnTo>
                  <a:pt x="2133" y="3829"/>
                </a:lnTo>
                <a:lnTo>
                  <a:pt x="2055" y="3858"/>
                </a:lnTo>
                <a:lnTo>
                  <a:pt x="1975" y="3885"/>
                </a:lnTo>
                <a:lnTo>
                  <a:pt x="1895" y="3911"/>
                </a:lnTo>
                <a:lnTo>
                  <a:pt x="1813" y="3935"/>
                </a:lnTo>
                <a:lnTo>
                  <a:pt x="1730" y="3957"/>
                </a:lnTo>
                <a:lnTo>
                  <a:pt x="1647" y="3978"/>
                </a:lnTo>
                <a:lnTo>
                  <a:pt x="1563" y="3996"/>
                </a:lnTo>
                <a:lnTo>
                  <a:pt x="1479" y="4012"/>
                </a:lnTo>
                <a:lnTo>
                  <a:pt x="1393" y="4027"/>
                </a:lnTo>
                <a:lnTo>
                  <a:pt x="1328" y="4036"/>
                </a:lnTo>
                <a:lnTo>
                  <a:pt x="1262" y="4044"/>
                </a:lnTo>
                <a:lnTo>
                  <a:pt x="1196" y="4051"/>
                </a:lnTo>
                <a:lnTo>
                  <a:pt x="1130" y="4057"/>
                </a:lnTo>
                <a:lnTo>
                  <a:pt x="1065" y="4062"/>
                </a:lnTo>
                <a:lnTo>
                  <a:pt x="998" y="4064"/>
                </a:lnTo>
                <a:lnTo>
                  <a:pt x="933" y="4066"/>
                </a:lnTo>
                <a:lnTo>
                  <a:pt x="867" y="4066"/>
                </a:lnTo>
                <a:lnTo>
                  <a:pt x="802" y="4064"/>
                </a:lnTo>
                <a:lnTo>
                  <a:pt x="737" y="4061"/>
                </a:lnTo>
                <a:lnTo>
                  <a:pt x="672" y="4056"/>
                </a:lnTo>
                <a:lnTo>
                  <a:pt x="609" y="4050"/>
                </a:lnTo>
                <a:lnTo>
                  <a:pt x="544" y="4042"/>
                </a:lnTo>
                <a:lnTo>
                  <a:pt x="482" y="4033"/>
                </a:lnTo>
                <a:lnTo>
                  <a:pt x="420" y="4021"/>
                </a:lnTo>
                <a:lnTo>
                  <a:pt x="357" y="4009"/>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Freeform 31">
            <a:extLst>
              <a:ext uri="{FF2B5EF4-FFF2-40B4-BE49-F238E27FC236}">
                <a16:creationId xmlns:a16="http://schemas.microsoft.com/office/drawing/2014/main" id="{C31C79DF-18BB-4185-AAEF-81D5F520388A}"/>
              </a:ext>
            </a:extLst>
          </p:cNvPr>
          <p:cNvSpPr>
            <a:spLocks noGrp="1"/>
          </p:cNvSpPr>
          <p:nvPr>
            <p:ph type="pic" sz="quarter" idx="12"/>
          </p:nvPr>
        </p:nvSpPr>
        <p:spPr bwMode="auto">
          <a:xfrm>
            <a:off x="8246090" y="1477051"/>
            <a:ext cx="2902589" cy="342690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 name="T96" fmla="*/ 908 w 6953"/>
              <a:gd name="T97" fmla="*/ 908 w 6953"/>
              <a:gd name="T98" fmla="*/ 908 w 6953"/>
              <a:gd name="T99" fmla="*/ 908 w 6953"/>
              <a:gd name="T100" fmla="*/ 908 w 6953"/>
              <a:gd name="T101"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45" h="3960">
                <a:moveTo>
                  <a:pt x="774" y="0"/>
                </a:moveTo>
                <a:lnTo>
                  <a:pt x="913" y="4"/>
                </a:lnTo>
                <a:lnTo>
                  <a:pt x="1048" y="14"/>
                </a:lnTo>
                <a:lnTo>
                  <a:pt x="1182" y="30"/>
                </a:lnTo>
                <a:lnTo>
                  <a:pt x="1313" y="54"/>
                </a:lnTo>
                <a:lnTo>
                  <a:pt x="1442" y="84"/>
                </a:lnTo>
                <a:lnTo>
                  <a:pt x="1569" y="120"/>
                </a:lnTo>
                <a:lnTo>
                  <a:pt x="1693" y="162"/>
                </a:lnTo>
                <a:lnTo>
                  <a:pt x="1814" y="210"/>
                </a:lnTo>
                <a:lnTo>
                  <a:pt x="1933" y="263"/>
                </a:lnTo>
                <a:lnTo>
                  <a:pt x="2048" y="322"/>
                </a:lnTo>
                <a:lnTo>
                  <a:pt x="2160" y="387"/>
                </a:lnTo>
                <a:lnTo>
                  <a:pt x="2267" y="456"/>
                </a:lnTo>
                <a:lnTo>
                  <a:pt x="2372" y="531"/>
                </a:lnTo>
                <a:lnTo>
                  <a:pt x="2474" y="610"/>
                </a:lnTo>
                <a:lnTo>
                  <a:pt x="2571" y="694"/>
                </a:lnTo>
                <a:lnTo>
                  <a:pt x="2663" y="783"/>
                </a:lnTo>
                <a:lnTo>
                  <a:pt x="2752" y="875"/>
                </a:lnTo>
                <a:lnTo>
                  <a:pt x="2835" y="972"/>
                </a:lnTo>
                <a:lnTo>
                  <a:pt x="2915" y="1074"/>
                </a:lnTo>
                <a:lnTo>
                  <a:pt x="2990" y="1177"/>
                </a:lnTo>
                <a:lnTo>
                  <a:pt x="3059" y="1286"/>
                </a:lnTo>
                <a:lnTo>
                  <a:pt x="3123" y="1398"/>
                </a:lnTo>
                <a:lnTo>
                  <a:pt x="3182" y="1513"/>
                </a:lnTo>
                <a:lnTo>
                  <a:pt x="3235" y="1631"/>
                </a:lnTo>
                <a:lnTo>
                  <a:pt x="3284" y="1753"/>
                </a:lnTo>
                <a:lnTo>
                  <a:pt x="3325" y="1877"/>
                </a:lnTo>
                <a:lnTo>
                  <a:pt x="3361" y="2004"/>
                </a:lnTo>
                <a:lnTo>
                  <a:pt x="3391" y="2133"/>
                </a:lnTo>
                <a:lnTo>
                  <a:pt x="3414" y="2265"/>
                </a:lnTo>
                <a:lnTo>
                  <a:pt x="3432" y="2399"/>
                </a:lnTo>
                <a:lnTo>
                  <a:pt x="3442" y="2534"/>
                </a:lnTo>
                <a:lnTo>
                  <a:pt x="3445" y="2671"/>
                </a:lnTo>
                <a:lnTo>
                  <a:pt x="3445" y="2715"/>
                </a:lnTo>
                <a:lnTo>
                  <a:pt x="3444" y="2759"/>
                </a:lnTo>
                <a:lnTo>
                  <a:pt x="3442" y="2803"/>
                </a:lnTo>
                <a:lnTo>
                  <a:pt x="3440" y="2845"/>
                </a:lnTo>
                <a:lnTo>
                  <a:pt x="3437" y="2888"/>
                </a:lnTo>
                <a:lnTo>
                  <a:pt x="3433" y="2931"/>
                </a:lnTo>
                <a:lnTo>
                  <a:pt x="3428" y="2973"/>
                </a:lnTo>
                <a:lnTo>
                  <a:pt x="3423" y="3016"/>
                </a:lnTo>
                <a:lnTo>
                  <a:pt x="3418" y="3059"/>
                </a:lnTo>
                <a:lnTo>
                  <a:pt x="3411" y="3100"/>
                </a:lnTo>
                <a:lnTo>
                  <a:pt x="3404" y="3142"/>
                </a:lnTo>
                <a:lnTo>
                  <a:pt x="3397" y="3183"/>
                </a:lnTo>
                <a:lnTo>
                  <a:pt x="3388" y="3225"/>
                </a:lnTo>
                <a:lnTo>
                  <a:pt x="3378" y="3267"/>
                </a:lnTo>
                <a:lnTo>
                  <a:pt x="3369" y="3307"/>
                </a:lnTo>
                <a:lnTo>
                  <a:pt x="3359" y="3347"/>
                </a:lnTo>
                <a:lnTo>
                  <a:pt x="3348" y="3388"/>
                </a:lnTo>
                <a:lnTo>
                  <a:pt x="3337" y="3428"/>
                </a:lnTo>
                <a:lnTo>
                  <a:pt x="3324" y="3467"/>
                </a:lnTo>
                <a:lnTo>
                  <a:pt x="3312" y="3508"/>
                </a:lnTo>
                <a:lnTo>
                  <a:pt x="3299" y="3547"/>
                </a:lnTo>
                <a:lnTo>
                  <a:pt x="3285" y="3586"/>
                </a:lnTo>
                <a:lnTo>
                  <a:pt x="3270" y="3624"/>
                </a:lnTo>
                <a:lnTo>
                  <a:pt x="3255" y="3664"/>
                </a:lnTo>
                <a:lnTo>
                  <a:pt x="3240" y="3702"/>
                </a:lnTo>
                <a:lnTo>
                  <a:pt x="3224" y="3740"/>
                </a:lnTo>
                <a:lnTo>
                  <a:pt x="3207" y="3777"/>
                </a:lnTo>
                <a:lnTo>
                  <a:pt x="3189" y="3814"/>
                </a:lnTo>
                <a:lnTo>
                  <a:pt x="3172" y="3851"/>
                </a:lnTo>
                <a:lnTo>
                  <a:pt x="3153" y="3888"/>
                </a:lnTo>
                <a:lnTo>
                  <a:pt x="3134" y="3924"/>
                </a:lnTo>
                <a:lnTo>
                  <a:pt x="3114" y="3960"/>
                </a:lnTo>
                <a:lnTo>
                  <a:pt x="3095" y="3901"/>
                </a:lnTo>
                <a:lnTo>
                  <a:pt x="3073" y="3843"/>
                </a:lnTo>
                <a:lnTo>
                  <a:pt x="3049" y="3785"/>
                </a:lnTo>
                <a:lnTo>
                  <a:pt x="3024" y="3727"/>
                </a:lnTo>
                <a:lnTo>
                  <a:pt x="2998" y="3671"/>
                </a:lnTo>
                <a:lnTo>
                  <a:pt x="2969" y="3614"/>
                </a:lnTo>
                <a:lnTo>
                  <a:pt x="2940" y="3557"/>
                </a:lnTo>
                <a:lnTo>
                  <a:pt x="2909" y="3501"/>
                </a:lnTo>
                <a:lnTo>
                  <a:pt x="2877" y="3445"/>
                </a:lnTo>
                <a:lnTo>
                  <a:pt x="2843" y="3391"/>
                </a:lnTo>
                <a:lnTo>
                  <a:pt x="2807" y="3337"/>
                </a:lnTo>
                <a:lnTo>
                  <a:pt x="2772" y="3283"/>
                </a:lnTo>
                <a:lnTo>
                  <a:pt x="2735" y="3230"/>
                </a:lnTo>
                <a:lnTo>
                  <a:pt x="2697" y="3178"/>
                </a:lnTo>
                <a:lnTo>
                  <a:pt x="2657" y="3126"/>
                </a:lnTo>
                <a:lnTo>
                  <a:pt x="2617" y="3075"/>
                </a:lnTo>
                <a:lnTo>
                  <a:pt x="2562" y="3008"/>
                </a:lnTo>
                <a:lnTo>
                  <a:pt x="2504" y="2942"/>
                </a:lnTo>
                <a:lnTo>
                  <a:pt x="2445" y="2878"/>
                </a:lnTo>
                <a:lnTo>
                  <a:pt x="2385" y="2815"/>
                </a:lnTo>
                <a:lnTo>
                  <a:pt x="2324" y="2754"/>
                </a:lnTo>
                <a:lnTo>
                  <a:pt x="2262" y="2695"/>
                </a:lnTo>
                <a:lnTo>
                  <a:pt x="2198" y="2637"/>
                </a:lnTo>
                <a:lnTo>
                  <a:pt x="2134" y="2581"/>
                </a:lnTo>
                <a:lnTo>
                  <a:pt x="2069" y="2528"/>
                </a:lnTo>
                <a:lnTo>
                  <a:pt x="2003" y="2476"/>
                </a:lnTo>
                <a:lnTo>
                  <a:pt x="1936" y="2425"/>
                </a:lnTo>
                <a:lnTo>
                  <a:pt x="1869" y="2378"/>
                </a:lnTo>
                <a:lnTo>
                  <a:pt x="1802" y="2332"/>
                </a:lnTo>
                <a:lnTo>
                  <a:pt x="1736" y="2289"/>
                </a:lnTo>
                <a:lnTo>
                  <a:pt x="1667" y="2247"/>
                </a:lnTo>
                <a:lnTo>
                  <a:pt x="1599" y="2209"/>
                </a:lnTo>
                <a:lnTo>
                  <a:pt x="1552" y="2184"/>
                </a:lnTo>
                <a:lnTo>
                  <a:pt x="1505" y="2158"/>
                </a:lnTo>
                <a:lnTo>
                  <a:pt x="1457" y="2135"/>
                </a:lnTo>
                <a:lnTo>
                  <a:pt x="1410" y="2113"/>
                </a:lnTo>
                <a:lnTo>
                  <a:pt x="1363" y="2094"/>
                </a:lnTo>
                <a:lnTo>
                  <a:pt x="1317" y="2074"/>
                </a:lnTo>
                <a:lnTo>
                  <a:pt x="1271" y="2056"/>
                </a:lnTo>
                <a:lnTo>
                  <a:pt x="1224" y="2040"/>
                </a:lnTo>
                <a:lnTo>
                  <a:pt x="1178" y="2025"/>
                </a:lnTo>
                <a:lnTo>
                  <a:pt x="1133" y="2011"/>
                </a:lnTo>
                <a:lnTo>
                  <a:pt x="1088" y="1999"/>
                </a:lnTo>
                <a:lnTo>
                  <a:pt x="1043" y="1988"/>
                </a:lnTo>
                <a:lnTo>
                  <a:pt x="999" y="1980"/>
                </a:lnTo>
                <a:lnTo>
                  <a:pt x="957" y="1971"/>
                </a:lnTo>
                <a:lnTo>
                  <a:pt x="914" y="1966"/>
                </a:lnTo>
                <a:lnTo>
                  <a:pt x="871" y="1961"/>
                </a:lnTo>
                <a:lnTo>
                  <a:pt x="849" y="1959"/>
                </a:lnTo>
                <a:lnTo>
                  <a:pt x="828" y="1956"/>
                </a:lnTo>
                <a:lnTo>
                  <a:pt x="804" y="1955"/>
                </a:lnTo>
                <a:lnTo>
                  <a:pt x="783" y="1954"/>
                </a:lnTo>
                <a:lnTo>
                  <a:pt x="781" y="1954"/>
                </a:lnTo>
                <a:lnTo>
                  <a:pt x="781" y="1954"/>
                </a:lnTo>
                <a:lnTo>
                  <a:pt x="778" y="1954"/>
                </a:lnTo>
                <a:lnTo>
                  <a:pt x="776" y="1954"/>
                </a:lnTo>
                <a:lnTo>
                  <a:pt x="736" y="1955"/>
                </a:lnTo>
                <a:lnTo>
                  <a:pt x="696" y="1959"/>
                </a:lnTo>
                <a:lnTo>
                  <a:pt x="657" y="1965"/>
                </a:lnTo>
                <a:lnTo>
                  <a:pt x="618" y="1971"/>
                </a:lnTo>
                <a:lnTo>
                  <a:pt x="609" y="1974"/>
                </a:lnTo>
                <a:lnTo>
                  <a:pt x="603" y="1975"/>
                </a:lnTo>
                <a:lnTo>
                  <a:pt x="568" y="1983"/>
                </a:lnTo>
                <a:lnTo>
                  <a:pt x="534" y="1993"/>
                </a:lnTo>
                <a:lnTo>
                  <a:pt x="502" y="2006"/>
                </a:lnTo>
                <a:lnTo>
                  <a:pt x="470" y="2019"/>
                </a:lnTo>
                <a:lnTo>
                  <a:pt x="439" y="2035"/>
                </a:lnTo>
                <a:lnTo>
                  <a:pt x="410" y="2051"/>
                </a:lnTo>
                <a:lnTo>
                  <a:pt x="381" y="2071"/>
                </a:lnTo>
                <a:lnTo>
                  <a:pt x="353" y="2092"/>
                </a:lnTo>
                <a:lnTo>
                  <a:pt x="335" y="2105"/>
                </a:lnTo>
                <a:lnTo>
                  <a:pt x="315" y="2120"/>
                </a:lnTo>
                <a:lnTo>
                  <a:pt x="297" y="2137"/>
                </a:lnTo>
                <a:lnTo>
                  <a:pt x="280" y="2153"/>
                </a:lnTo>
                <a:lnTo>
                  <a:pt x="280" y="2154"/>
                </a:lnTo>
                <a:lnTo>
                  <a:pt x="278" y="2155"/>
                </a:lnTo>
                <a:lnTo>
                  <a:pt x="275" y="2157"/>
                </a:lnTo>
                <a:lnTo>
                  <a:pt x="256" y="2176"/>
                </a:lnTo>
                <a:lnTo>
                  <a:pt x="239" y="2195"/>
                </a:lnTo>
                <a:lnTo>
                  <a:pt x="222" y="2215"/>
                </a:lnTo>
                <a:lnTo>
                  <a:pt x="206" y="2236"/>
                </a:lnTo>
                <a:lnTo>
                  <a:pt x="191" y="2257"/>
                </a:lnTo>
                <a:lnTo>
                  <a:pt x="176" y="2277"/>
                </a:lnTo>
                <a:lnTo>
                  <a:pt x="162" y="2299"/>
                </a:lnTo>
                <a:lnTo>
                  <a:pt x="149" y="2322"/>
                </a:lnTo>
                <a:lnTo>
                  <a:pt x="147" y="2326"/>
                </a:lnTo>
                <a:lnTo>
                  <a:pt x="146" y="2327"/>
                </a:lnTo>
                <a:lnTo>
                  <a:pt x="128" y="2362"/>
                </a:lnTo>
                <a:lnTo>
                  <a:pt x="113" y="2396"/>
                </a:lnTo>
                <a:lnTo>
                  <a:pt x="100" y="2432"/>
                </a:lnTo>
                <a:lnTo>
                  <a:pt x="87" y="2469"/>
                </a:lnTo>
                <a:lnTo>
                  <a:pt x="87" y="2472"/>
                </a:lnTo>
                <a:lnTo>
                  <a:pt x="86" y="2474"/>
                </a:lnTo>
                <a:lnTo>
                  <a:pt x="80" y="2498"/>
                </a:lnTo>
                <a:lnTo>
                  <a:pt x="74" y="2522"/>
                </a:lnTo>
                <a:lnTo>
                  <a:pt x="70" y="2546"/>
                </a:lnTo>
                <a:lnTo>
                  <a:pt x="65" y="2571"/>
                </a:lnTo>
                <a:lnTo>
                  <a:pt x="63" y="2595"/>
                </a:lnTo>
                <a:lnTo>
                  <a:pt x="60" y="2619"/>
                </a:lnTo>
                <a:lnTo>
                  <a:pt x="59" y="2643"/>
                </a:lnTo>
                <a:lnTo>
                  <a:pt x="58" y="2667"/>
                </a:lnTo>
                <a:lnTo>
                  <a:pt x="46" y="2612"/>
                </a:lnTo>
                <a:lnTo>
                  <a:pt x="35" y="2556"/>
                </a:lnTo>
                <a:lnTo>
                  <a:pt x="26" y="2497"/>
                </a:lnTo>
                <a:lnTo>
                  <a:pt x="18" y="2438"/>
                </a:lnTo>
                <a:lnTo>
                  <a:pt x="12" y="2377"/>
                </a:lnTo>
                <a:lnTo>
                  <a:pt x="6" y="2314"/>
                </a:lnTo>
                <a:lnTo>
                  <a:pt x="3" y="2252"/>
                </a:lnTo>
                <a:lnTo>
                  <a:pt x="1" y="2187"/>
                </a:lnTo>
                <a:lnTo>
                  <a:pt x="0" y="2110"/>
                </a:lnTo>
                <a:lnTo>
                  <a:pt x="3" y="2032"/>
                </a:lnTo>
                <a:lnTo>
                  <a:pt x="6" y="1953"/>
                </a:lnTo>
                <a:lnTo>
                  <a:pt x="12" y="1872"/>
                </a:lnTo>
                <a:lnTo>
                  <a:pt x="20" y="1791"/>
                </a:lnTo>
                <a:lnTo>
                  <a:pt x="30" y="1711"/>
                </a:lnTo>
                <a:lnTo>
                  <a:pt x="42" y="1629"/>
                </a:lnTo>
                <a:lnTo>
                  <a:pt x="56" y="1546"/>
                </a:lnTo>
                <a:lnTo>
                  <a:pt x="72" y="1462"/>
                </a:lnTo>
                <a:lnTo>
                  <a:pt x="89" y="1381"/>
                </a:lnTo>
                <a:lnTo>
                  <a:pt x="110" y="1297"/>
                </a:lnTo>
                <a:lnTo>
                  <a:pt x="132" y="1214"/>
                </a:lnTo>
                <a:lnTo>
                  <a:pt x="156" y="1132"/>
                </a:lnTo>
                <a:lnTo>
                  <a:pt x="181" y="1050"/>
                </a:lnTo>
                <a:lnTo>
                  <a:pt x="209" y="968"/>
                </a:lnTo>
                <a:lnTo>
                  <a:pt x="239" y="888"/>
                </a:lnTo>
                <a:lnTo>
                  <a:pt x="265" y="826"/>
                </a:lnTo>
                <a:lnTo>
                  <a:pt x="290" y="765"/>
                </a:lnTo>
                <a:lnTo>
                  <a:pt x="316" y="704"/>
                </a:lnTo>
                <a:lnTo>
                  <a:pt x="345" y="644"/>
                </a:lnTo>
                <a:lnTo>
                  <a:pt x="374" y="585"/>
                </a:lnTo>
                <a:lnTo>
                  <a:pt x="404" y="526"/>
                </a:lnTo>
                <a:lnTo>
                  <a:pt x="436" y="469"/>
                </a:lnTo>
                <a:lnTo>
                  <a:pt x="469" y="412"/>
                </a:lnTo>
                <a:lnTo>
                  <a:pt x="503" y="357"/>
                </a:lnTo>
                <a:lnTo>
                  <a:pt x="538" y="302"/>
                </a:lnTo>
                <a:lnTo>
                  <a:pt x="575" y="248"/>
                </a:lnTo>
                <a:lnTo>
                  <a:pt x="612" y="196"/>
                </a:lnTo>
                <a:lnTo>
                  <a:pt x="651" y="146"/>
                </a:lnTo>
                <a:lnTo>
                  <a:pt x="690" y="95"/>
                </a:lnTo>
                <a:lnTo>
                  <a:pt x="732" y="46"/>
                </a:lnTo>
                <a:lnTo>
                  <a:pt x="773" y="0"/>
                </a:lnTo>
                <a:lnTo>
                  <a:pt x="774" y="0"/>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8" name="Freeform 30">
            <a:extLst>
              <a:ext uri="{FF2B5EF4-FFF2-40B4-BE49-F238E27FC236}">
                <a16:creationId xmlns:a16="http://schemas.microsoft.com/office/drawing/2014/main" id="{117B872C-85C4-44A4-8CC4-21D4EFCF4F48}"/>
              </a:ext>
            </a:extLst>
          </p:cNvPr>
          <p:cNvSpPr>
            <a:spLocks noGrp="1"/>
          </p:cNvSpPr>
          <p:nvPr>
            <p:ph type="pic" sz="quarter" idx="13"/>
          </p:nvPr>
        </p:nvSpPr>
        <p:spPr bwMode="auto">
          <a:xfrm>
            <a:off x="6843206" y="3397014"/>
            <a:ext cx="3944788" cy="2760699"/>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 name="T96" fmla="*/ 908 w 6953"/>
              <a:gd name="T97" fmla="*/ 908 w 6953"/>
              <a:gd name="T98" fmla="*/ 908 w 6953"/>
              <a:gd name="T99" fmla="*/ 908 w 6953"/>
              <a:gd name="T100" fmla="*/ 908 w 6953"/>
              <a:gd name="T101" fmla="*/ 908 w 6953"/>
              <a:gd name="T102" fmla="*/ 908 w 6953"/>
              <a:gd name="T103" fmla="*/ 908 w 6953"/>
              <a:gd name="T104" fmla="*/ 908 w 6953"/>
              <a:gd name="T10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99" h="3291">
                <a:moveTo>
                  <a:pt x="4599" y="1954"/>
                </a:moveTo>
                <a:lnTo>
                  <a:pt x="4554" y="2028"/>
                </a:lnTo>
                <a:lnTo>
                  <a:pt x="4508" y="2101"/>
                </a:lnTo>
                <a:lnTo>
                  <a:pt x="4458" y="2171"/>
                </a:lnTo>
                <a:lnTo>
                  <a:pt x="4407" y="2241"/>
                </a:lnTo>
                <a:lnTo>
                  <a:pt x="4354" y="2309"/>
                </a:lnTo>
                <a:lnTo>
                  <a:pt x="4299" y="2375"/>
                </a:lnTo>
                <a:lnTo>
                  <a:pt x="4241" y="2438"/>
                </a:lnTo>
                <a:lnTo>
                  <a:pt x="4181" y="2500"/>
                </a:lnTo>
                <a:lnTo>
                  <a:pt x="4120" y="2560"/>
                </a:lnTo>
                <a:lnTo>
                  <a:pt x="4057" y="2618"/>
                </a:lnTo>
                <a:lnTo>
                  <a:pt x="3991" y="2675"/>
                </a:lnTo>
                <a:lnTo>
                  <a:pt x="3924" y="2729"/>
                </a:lnTo>
                <a:lnTo>
                  <a:pt x="3856" y="2780"/>
                </a:lnTo>
                <a:lnTo>
                  <a:pt x="3785" y="2829"/>
                </a:lnTo>
                <a:lnTo>
                  <a:pt x="3713" y="2877"/>
                </a:lnTo>
                <a:lnTo>
                  <a:pt x="3639" y="2923"/>
                </a:lnTo>
                <a:lnTo>
                  <a:pt x="3564" y="2966"/>
                </a:lnTo>
                <a:lnTo>
                  <a:pt x="3488" y="3006"/>
                </a:lnTo>
                <a:lnTo>
                  <a:pt x="3409" y="3043"/>
                </a:lnTo>
                <a:lnTo>
                  <a:pt x="3330" y="3079"/>
                </a:lnTo>
                <a:lnTo>
                  <a:pt x="3249" y="3112"/>
                </a:lnTo>
                <a:lnTo>
                  <a:pt x="3167" y="3142"/>
                </a:lnTo>
                <a:lnTo>
                  <a:pt x="3083" y="3170"/>
                </a:lnTo>
                <a:lnTo>
                  <a:pt x="2999" y="3194"/>
                </a:lnTo>
                <a:lnTo>
                  <a:pt x="2913" y="3217"/>
                </a:lnTo>
                <a:lnTo>
                  <a:pt x="2826" y="3236"/>
                </a:lnTo>
                <a:lnTo>
                  <a:pt x="2738" y="3253"/>
                </a:lnTo>
                <a:lnTo>
                  <a:pt x="2649" y="3267"/>
                </a:lnTo>
                <a:lnTo>
                  <a:pt x="2559" y="3277"/>
                </a:lnTo>
                <a:lnTo>
                  <a:pt x="2469" y="3285"/>
                </a:lnTo>
                <a:lnTo>
                  <a:pt x="2377" y="3290"/>
                </a:lnTo>
                <a:lnTo>
                  <a:pt x="2284" y="3291"/>
                </a:lnTo>
                <a:lnTo>
                  <a:pt x="2194" y="3290"/>
                </a:lnTo>
                <a:lnTo>
                  <a:pt x="2104" y="3285"/>
                </a:lnTo>
                <a:lnTo>
                  <a:pt x="2016" y="3277"/>
                </a:lnTo>
                <a:lnTo>
                  <a:pt x="1928" y="3267"/>
                </a:lnTo>
                <a:lnTo>
                  <a:pt x="1840" y="3254"/>
                </a:lnTo>
                <a:lnTo>
                  <a:pt x="1755" y="3238"/>
                </a:lnTo>
                <a:lnTo>
                  <a:pt x="1670" y="3219"/>
                </a:lnTo>
                <a:lnTo>
                  <a:pt x="1585" y="3199"/>
                </a:lnTo>
                <a:lnTo>
                  <a:pt x="1502" y="3174"/>
                </a:lnTo>
                <a:lnTo>
                  <a:pt x="1420" y="3148"/>
                </a:lnTo>
                <a:lnTo>
                  <a:pt x="1340" y="3119"/>
                </a:lnTo>
                <a:lnTo>
                  <a:pt x="1260" y="3087"/>
                </a:lnTo>
                <a:lnTo>
                  <a:pt x="1181" y="3053"/>
                </a:lnTo>
                <a:lnTo>
                  <a:pt x="1104" y="3016"/>
                </a:lnTo>
                <a:lnTo>
                  <a:pt x="1029" y="2977"/>
                </a:lnTo>
                <a:lnTo>
                  <a:pt x="954" y="2937"/>
                </a:lnTo>
                <a:lnTo>
                  <a:pt x="882" y="2893"/>
                </a:lnTo>
                <a:lnTo>
                  <a:pt x="810" y="2847"/>
                </a:lnTo>
                <a:lnTo>
                  <a:pt x="741" y="2799"/>
                </a:lnTo>
                <a:lnTo>
                  <a:pt x="673" y="2750"/>
                </a:lnTo>
                <a:lnTo>
                  <a:pt x="607" y="2698"/>
                </a:lnTo>
                <a:lnTo>
                  <a:pt x="542" y="2643"/>
                </a:lnTo>
                <a:lnTo>
                  <a:pt x="479" y="2587"/>
                </a:lnTo>
                <a:lnTo>
                  <a:pt x="418" y="2529"/>
                </a:lnTo>
                <a:lnTo>
                  <a:pt x="359" y="2469"/>
                </a:lnTo>
                <a:lnTo>
                  <a:pt x="301" y="2408"/>
                </a:lnTo>
                <a:lnTo>
                  <a:pt x="246" y="2345"/>
                </a:lnTo>
                <a:lnTo>
                  <a:pt x="193" y="2279"/>
                </a:lnTo>
                <a:lnTo>
                  <a:pt x="141" y="2212"/>
                </a:lnTo>
                <a:lnTo>
                  <a:pt x="91" y="2144"/>
                </a:lnTo>
                <a:lnTo>
                  <a:pt x="45" y="2073"/>
                </a:lnTo>
                <a:lnTo>
                  <a:pt x="0" y="2002"/>
                </a:lnTo>
                <a:lnTo>
                  <a:pt x="60" y="2013"/>
                </a:lnTo>
                <a:lnTo>
                  <a:pt x="122" y="2024"/>
                </a:lnTo>
                <a:lnTo>
                  <a:pt x="183" y="2033"/>
                </a:lnTo>
                <a:lnTo>
                  <a:pt x="246" y="2040"/>
                </a:lnTo>
                <a:lnTo>
                  <a:pt x="309" y="2046"/>
                </a:lnTo>
                <a:lnTo>
                  <a:pt x="373" y="2049"/>
                </a:lnTo>
                <a:lnTo>
                  <a:pt x="436" y="2051"/>
                </a:lnTo>
                <a:lnTo>
                  <a:pt x="500" y="2053"/>
                </a:lnTo>
                <a:lnTo>
                  <a:pt x="564" y="2053"/>
                </a:lnTo>
                <a:lnTo>
                  <a:pt x="628" y="2051"/>
                </a:lnTo>
                <a:lnTo>
                  <a:pt x="692" y="2048"/>
                </a:lnTo>
                <a:lnTo>
                  <a:pt x="757" y="2043"/>
                </a:lnTo>
                <a:lnTo>
                  <a:pt x="822" y="2038"/>
                </a:lnTo>
                <a:lnTo>
                  <a:pt x="886" y="2031"/>
                </a:lnTo>
                <a:lnTo>
                  <a:pt x="951" y="2023"/>
                </a:lnTo>
                <a:lnTo>
                  <a:pt x="1015" y="2013"/>
                </a:lnTo>
                <a:lnTo>
                  <a:pt x="1101" y="1998"/>
                </a:lnTo>
                <a:lnTo>
                  <a:pt x="1186" y="1982"/>
                </a:lnTo>
                <a:lnTo>
                  <a:pt x="1271" y="1964"/>
                </a:lnTo>
                <a:lnTo>
                  <a:pt x="1356" y="1943"/>
                </a:lnTo>
                <a:lnTo>
                  <a:pt x="1439" y="1920"/>
                </a:lnTo>
                <a:lnTo>
                  <a:pt x="1522" y="1896"/>
                </a:lnTo>
                <a:lnTo>
                  <a:pt x="1603" y="1870"/>
                </a:lnTo>
                <a:lnTo>
                  <a:pt x="1683" y="1842"/>
                </a:lnTo>
                <a:lnTo>
                  <a:pt x="1763" y="1812"/>
                </a:lnTo>
                <a:lnTo>
                  <a:pt x="1840" y="1781"/>
                </a:lnTo>
                <a:lnTo>
                  <a:pt x="1916" y="1749"/>
                </a:lnTo>
                <a:lnTo>
                  <a:pt x="1991" y="1714"/>
                </a:lnTo>
                <a:lnTo>
                  <a:pt x="2065" y="1680"/>
                </a:lnTo>
                <a:lnTo>
                  <a:pt x="2136" y="1643"/>
                </a:lnTo>
                <a:lnTo>
                  <a:pt x="2205" y="1605"/>
                </a:lnTo>
                <a:lnTo>
                  <a:pt x="2273" y="1565"/>
                </a:lnTo>
                <a:lnTo>
                  <a:pt x="2319" y="1537"/>
                </a:lnTo>
                <a:lnTo>
                  <a:pt x="2364" y="1508"/>
                </a:lnTo>
                <a:lnTo>
                  <a:pt x="2407" y="1479"/>
                </a:lnTo>
                <a:lnTo>
                  <a:pt x="2449" y="1449"/>
                </a:lnTo>
                <a:lnTo>
                  <a:pt x="2491" y="1418"/>
                </a:lnTo>
                <a:lnTo>
                  <a:pt x="2531" y="1388"/>
                </a:lnTo>
                <a:lnTo>
                  <a:pt x="2569" y="1357"/>
                </a:lnTo>
                <a:lnTo>
                  <a:pt x="2608" y="1324"/>
                </a:lnTo>
                <a:lnTo>
                  <a:pt x="2643" y="1292"/>
                </a:lnTo>
                <a:lnTo>
                  <a:pt x="2678" y="1260"/>
                </a:lnTo>
                <a:lnTo>
                  <a:pt x="2710" y="1227"/>
                </a:lnTo>
                <a:lnTo>
                  <a:pt x="2743" y="1194"/>
                </a:lnTo>
                <a:lnTo>
                  <a:pt x="2771" y="1160"/>
                </a:lnTo>
                <a:lnTo>
                  <a:pt x="2800" y="1127"/>
                </a:lnTo>
                <a:lnTo>
                  <a:pt x="2827" y="1092"/>
                </a:lnTo>
                <a:lnTo>
                  <a:pt x="2852" y="1059"/>
                </a:lnTo>
                <a:lnTo>
                  <a:pt x="2867" y="1038"/>
                </a:lnTo>
                <a:lnTo>
                  <a:pt x="2882" y="1017"/>
                </a:lnTo>
                <a:lnTo>
                  <a:pt x="2895" y="995"/>
                </a:lnTo>
                <a:lnTo>
                  <a:pt x="2909" y="973"/>
                </a:lnTo>
                <a:lnTo>
                  <a:pt x="2909" y="973"/>
                </a:lnTo>
                <a:lnTo>
                  <a:pt x="2910" y="970"/>
                </a:lnTo>
                <a:lnTo>
                  <a:pt x="2911" y="969"/>
                </a:lnTo>
                <a:lnTo>
                  <a:pt x="2912" y="966"/>
                </a:lnTo>
                <a:lnTo>
                  <a:pt x="2912" y="965"/>
                </a:lnTo>
                <a:lnTo>
                  <a:pt x="2914" y="963"/>
                </a:lnTo>
                <a:lnTo>
                  <a:pt x="2931" y="932"/>
                </a:lnTo>
                <a:lnTo>
                  <a:pt x="2944" y="899"/>
                </a:lnTo>
                <a:lnTo>
                  <a:pt x="2957" y="867"/>
                </a:lnTo>
                <a:lnTo>
                  <a:pt x="2969" y="834"/>
                </a:lnTo>
                <a:lnTo>
                  <a:pt x="2972" y="826"/>
                </a:lnTo>
                <a:lnTo>
                  <a:pt x="2974" y="819"/>
                </a:lnTo>
                <a:lnTo>
                  <a:pt x="2984" y="784"/>
                </a:lnTo>
                <a:lnTo>
                  <a:pt x="2992" y="749"/>
                </a:lnTo>
                <a:lnTo>
                  <a:pt x="2997" y="716"/>
                </a:lnTo>
                <a:lnTo>
                  <a:pt x="3002" y="681"/>
                </a:lnTo>
                <a:lnTo>
                  <a:pt x="3004" y="647"/>
                </a:lnTo>
                <a:lnTo>
                  <a:pt x="3004" y="613"/>
                </a:lnTo>
                <a:lnTo>
                  <a:pt x="3002" y="579"/>
                </a:lnTo>
                <a:lnTo>
                  <a:pt x="2997" y="544"/>
                </a:lnTo>
                <a:lnTo>
                  <a:pt x="2994" y="515"/>
                </a:lnTo>
                <a:lnTo>
                  <a:pt x="2989" y="487"/>
                </a:lnTo>
                <a:lnTo>
                  <a:pt x="2984" y="459"/>
                </a:lnTo>
                <a:lnTo>
                  <a:pt x="2977" y="430"/>
                </a:lnTo>
                <a:lnTo>
                  <a:pt x="2977" y="430"/>
                </a:lnTo>
                <a:lnTo>
                  <a:pt x="2976" y="427"/>
                </a:lnTo>
                <a:lnTo>
                  <a:pt x="2976" y="426"/>
                </a:lnTo>
                <a:lnTo>
                  <a:pt x="2969" y="404"/>
                </a:lnTo>
                <a:lnTo>
                  <a:pt x="2962" y="383"/>
                </a:lnTo>
                <a:lnTo>
                  <a:pt x="2954" y="362"/>
                </a:lnTo>
                <a:lnTo>
                  <a:pt x="2946" y="341"/>
                </a:lnTo>
                <a:lnTo>
                  <a:pt x="2936" y="320"/>
                </a:lnTo>
                <a:lnTo>
                  <a:pt x="2927" y="300"/>
                </a:lnTo>
                <a:lnTo>
                  <a:pt x="2917" y="281"/>
                </a:lnTo>
                <a:lnTo>
                  <a:pt x="2905" y="261"/>
                </a:lnTo>
                <a:lnTo>
                  <a:pt x="2903" y="257"/>
                </a:lnTo>
                <a:lnTo>
                  <a:pt x="2902" y="254"/>
                </a:lnTo>
                <a:lnTo>
                  <a:pt x="2891" y="237"/>
                </a:lnTo>
                <a:lnTo>
                  <a:pt x="2881" y="221"/>
                </a:lnTo>
                <a:lnTo>
                  <a:pt x="2869" y="203"/>
                </a:lnTo>
                <a:lnTo>
                  <a:pt x="2857" y="187"/>
                </a:lnTo>
                <a:lnTo>
                  <a:pt x="2844" y="171"/>
                </a:lnTo>
                <a:lnTo>
                  <a:pt x="2831" y="155"/>
                </a:lnTo>
                <a:lnTo>
                  <a:pt x="2817" y="140"/>
                </a:lnTo>
                <a:lnTo>
                  <a:pt x="2804" y="125"/>
                </a:lnTo>
                <a:lnTo>
                  <a:pt x="2786" y="106"/>
                </a:lnTo>
                <a:lnTo>
                  <a:pt x="2768" y="90"/>
                </a:lnTo>
                <a:lnTo>
                  <a:pt x="2749" y="73"/>
                </a:lnTo>
                <a:lnTo>
                  <a:pt x="2731" y="58"/>
                </a:lnTo>
                <a:lnTo>
                  <a:pt x="2711" y="43"/>
                </a:lnTo>
                <a:lnTo>
                  <a:pt x="2691" y="28"/>
                </a:lnTo>
                <a:lnTo>
                  <a:pt x="2671" y="15"/>
                </a:lnTo>
                <a:lnTo>
                  <a:pt x="2649" y="3"/>
                </a:lnTo>
                <a:lnTo>
                  <a:pt x="2648" y="1"/>
                </a:lnTo>
                <a:lnTo>
                  <a:pt x="2647" y="0"/>
                </a:lnTo>
                <a:lnTo>
                  <a:pt x="2701" y="18"/>
                </a:lnTo>
                <a:lnTo>
                  <a:pt x="2755" y="36"/>
                </a:lnTo>
                <a:lnTo>
                  <a:pt x="2811" y="57"/>
                </a:lnTo>
                <a:lnTo>
                  <a:pt x="2866" y="80"/>
                </a:lnTo>
                <a:lnTo>
                  <a:pt x="2921" y="105"/>
                </a:lnTo>
                <a:lnTo>
                  <a:pt x="2978" y="132"/>
                </a:lnTo>
                <a:lnTo>
                  <a:pt x="3034" y="161"/>
                </a:lnTo>
                <a:lnTo>
                  <a:pt x="3091" y="191"/>
                </a:lnTo>
                <a:lnTo>
                  <a:pt x="3158" y="229"/>
                </a:lnTo>
                <a:lnTo>
                  <a:pt x="3225" y="270"/>
                </a:lnTo>
                <a:lnTo>
                  <a:pt x="3292" y="313"/>
                </a:lnTo>
                <a:lnTo>
                  <a:pt x="3357" y="358"/>
                </a:lnTo>
                <a:lnTo>
                  <a:pt x="3424" y="405"/>
                </a:lnTo>
                <a:lnTo>
                  <a:pt x="3490" y="454"/>
                </a:lnTo>
                <a:lnTo>
                  <a:pt x="3555" y="506"/>
                </a:lnTo>
                <a:lnTo>
                  <a:pt x="3619" y="559"/>
                </a:lnTo>
                <a:lnTo>
                  <a:pt x="3683" y="614"/>
                </a:lnTo>
                <a:lnTo>
                  <a:pt x="3745" y="671"/>
                </a:lnTo>
                <a:lnTo>
                  <a:pt x="3807" y="730"/>
                </a:lnTo>
                <a:lnTo>
                  <a:pt x="3867" y="790"/>
                </a:lnTo>
                <a:lnTo>
                  <a:pt x="3927" y="852"/>
                </a:lnTo>
                <a:lnTo>
                  <a:pt x="3985" y="916"/>
                </a:lnTo>
                <a:lnTo>
                  <a:pt x="4042" y="981"/>
                </a:lnTo>
                <a:lnTo>
                  <a:pt x="4097" y="1047"/>
                </a:lnTo>
                <a:lnTo>
                  <a:pt x="4137" y="1099"/>
                </a:lnTo>
                <a:lnTo>
                  <a:pt x="4178" y="1152"/>
                </a:lnTo>
                <a:lnTo>
                  <a:pt x="4217" y="1206"/>
                </a:lnTo>
                <a:lnTo>
                  <a:pt x="4255" y="1261"/>
                </a:lnTo>
                <a:lnTo>
                  <a:pt x="4292" y="1315"/>
                </a:lnTo>
                <a:lnTo>
                  <a:pt x="4327" y="1372"/>
                </a:lnTo>
                <a:lnTo>
                  <a:pt x="4361" y="1427"/>
                </a:lnTo>
                <a:lnTo>
                  <a:pt x="4394" y="1485"/>
                </a:lnTo>
                <a:lnTo>
                  <a:pt x="4425" y="1541"/>
                </a:lnTo>
                <a:lnTo>
                  <a:pt x="4455" y="1599"/>
                </a:lnTo>
                <a:lnTo>
                  <a:pt x="4482" y="1658"/>
                </a:lnTo>
                <a:lnTo>
                  <a:pt x="4509" y="1715"/>
                </a:lnTo>
                <a:lnTo>
                  <a:pt x="4534" y="1775"/>
                </a:lnTo>
                <a:lnTo>
                  <a:pt x="4557" y="1834"/>
                </a:lnTo>
                <a:lnTo>
                  <a:pt x="4579" y="1894"/>
                </a:lnTo>
                <a:lnTo>
                  <a:pt x="4599" y="1954"/>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3686726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Infographics with images 04">
    <p:spTree>
      <p:nvGrpSpPr>
        <p:cNvPr id="1" name=""/>
        <p:cNvGrpSpPr/>
        <p:nvPr/>
      </p:nvGrpSpPr>
      <p:grpSpPr>
        <a:xfrm>
          <a:off x="0" y="0"/>
          <a:ext cx="0" cy="0"/>
          <a:chOff x="0" y="0"/>
          <a:chExt cx="0" cy="0"/>
        </a:xfrm>
      </p:grpSpPr>
      <p:sp>
        <p:nvSpPr>
          <p:cNvPr id="8" name="Freeform 13">
            <a:extLst>
              <a:ext uri="{FF2B5EF4-FFF2-40B4-BE49-F238E27FC236}">
                <a16:creationId xmlns:a16="http://schemas.microsoft.com/office/drawing/2014/main" id="{50D73ECE-886D-4FBB-A6A6-9570F28F897A}"/>
              </a:ext>
            </a:extLst>
          </p:cNvPr>
          <p:cNvSpPr>
            <a:spLocks noGrp="1"/>
          </p:cNvSpPr>
          <p:nvPr>
            <p:ph type="pic" sz="quarter" idx="13"/>
          </p:nvPr>
        </p:nvSpPr>
        <p:spPr bwMode="auto">
          <a:xfrm>
            <a:off x="8282418" y="1991116"/>
            <a:ext cx="2555733" cy="3864455"/>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 name="T96" fmla="*/ 908 w 6953"/>
              <a:gd name="T97" fmla="*/ 908 w 6953"/>
              <a:gd name="T98" fmla="*/ 908 w 6953"/>
              <a:gd name="T99" fmla="*/ 908 w 6953"/>
              <a:gd name="T100" fmla="*/ 908 w 6953"/>
              <a:gd name="T101" fmla="*/ 908 w 6953"/>
              <a:gd name="T102" fmla="*/ 908 w 6953"/>
              <a:gd name="T103" fmla="*/ 908 w 6953"/>
              <a:gd name="T104" fmla="*/ 908 w 6953"/>
              <a:gd name="T105" fmla="*/ 908 w 6953"/>
              <a:gd name="T106" fmla="*/ 908 w 6953"/>
              <a:gd name="T107" fmla="*/ 908 w 6953"/>
              <a:gd name="T108" fmla="*/ 908 w 6953"/>
              <a:gd name="T109" fmla="*/ 908 w 6953"/>
              <a:gd name="T110" fmla="*/ 908 w 6953"/>
              <a:gd name="T111" fmla="*/ 908 w 6953"/>
              <a:gd name="T112" fmla="*/ 908 w 6953"/>
              <a:gd name="T11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85" h="8299">
                <a:moveTo>
                  <a:pt x="1681" y="8299"/>
                </a:moveTo>
                <a:lnTo>
                  <a:pt x="1981" y="8114"/>
                </a:lnTo>
                <a:lnTo>
                  <a:pt x="2265" y="7921"/>
                </a:lnTo>
                <a:lnTo>
                  <a:pt x="2535" y="7723"/>
                </a:lnTo>
                <a:lnTo>
                  <a:pt x="2790" y="7520"/>
                </a:lnTo>
                <a:lnTo>
                  <a:pt x="3031" y="7310"/>
                </a:lnTo>
                <a:lnTo>
                  <a:pt x="3258" y="7095"/>
                </a:lnTo>
                <a:lnTo>
                  <a:pt x="3473" y="6875"/>
                </a:lnTo>
                <a:lnTo>
                  <a:pt x="3674" y="6649"/>
                </a:lnTo>
                <a:lnTo>
                  <a:pt x="3862" y="6418"/>
                </a:lnTo>
                <a:lnTo>
                  <a:pt x="4038" y="6182"/>
                </a:lnTo>
                <a:lnTo>
                  <a:pt x="4202" y="5941"/>
                </a:lnTo>
                <a:lnTo>
                  <a:pt x="4355" y="5696"/>
                </a:lnTo>
                <a:lnTo>
                  <a:pt x="4496" y="5446"/>
                </a:lnTo>
                <a:lnTo>
                  <a:pt x="4626" y="5190"/>
                </a:lnTo>
                <a:lnTo>
                  <a:pt x="4745" y="4932"/>
                </a:lnTo>
                <a:lnTo>
                  <a:pt x="4854" y="4669"/>
                </a:lnTo>
                <a:lnTo>
                  <a:pt x="4952" y="4401"/>
                </a:lnTo>
                <a:lnTo>
                  <a:pt x="5042" y="4131"/>
                </a:lnTo>
                <a:lnTo>
                  <a:pt x="5122" y="3856"/>
                </a:lnTo>
                <a:lnTo>
                  <a:pt x="5193" y="3576"/>
                </a:lnTo>
                <a:lnTo>
                  <a:pt x="5256" y="3295"/>
                </a:lnTo>
                <a:lnTo>
                  <a:pt x="5310" y="3009"/>
                </a:lnTo>
                <a:lnTo>
                  <a:pt x="5356" y="2720"/>
                </a:lnTo>
                <a:lnTo>
                  <a:pt x="5395" y="2429"/>
                </a:lnTo>
                <a:lnTo>
                  <a:pt x="5425" y="2134"/>
                </a:lnTo>
                <a:lnTo>
                  <a:pt x="5450" y="1837"/>
                </a:lnTo>
                <a:lnTo>
                  <a:pt x="5467" y="1536"/>
                </a:lnTo>
                <a:lnTo>
                  <a:pt x="5479" y="1233"/>
                </a:lnTo>
                <a:lnTo>
                  <a:pt x="5485" y="928"/>
                </a:lnTo>
                <a:lnTo>
                  <a:pt x="5485" y="621"/>
                </a:lnTo>
                <a:lnTo>
                  <a:pt x="5479" y="311"/>
                </a:lnTo>
                <a:lnTo>
                  <a:pt x="5469" y="0"/>
                </a:lnTo>
                <a:lnTo>
                  <a:pt x="3594" y="1879"/>
                </a:lnTo>
                <a:lnTo>
                  <a:pt x="3585" y="1890"/>
                </a:lnTo>
                <a:lnTo>
                  <a:pt x="3577" y="1900"/>
                </a:lnTo>
                <a:lnTo>
                  <a:pt x="3571" y="1912"/>
                </a:lnTo>
                <a:lnTo>
                  <a:pt x="3566" y="1924"/>
                </a:lnTo>
                <a:lnTo>
                  <a:pt x="3563" y="1935"/>
                </a:lnTo>
                <a:lnTo>
                  <a:pt x="3561" y="1949"/>
                </a:lnTo>
                <a:lnTo>
                  <a:pt x="3561" y="1962"/>
                </a:lnTo>
                <a:lnTo>
                  <a:pt x="3562" y="1975"/>
                </a:lnTo>
                <a:lnTo>
                  <a:pt x="3564" y="1989"/>
                </a:lnTo>
                <a:lnTo>
                  <a:pt x="3569" y="2001"/>
                </a:lnTo>
                <a:lnTo>
                  <a:pt x="3573" y="2013"/>
                </a:lnTo>
                <a:lnTo>
                  <a:pt x="3579" y="2024"/>
                </a:lnTo>
                <a:lnTo>
                  <a:pt x="3588" y="2033"/>
                </a:lnTo>
                <a:lnTo>
                  <a:pt x="3597" y="2043"/>
                </a:lnTo>
                <a:lnTo>
                  <a:pt x="3607" y="2052"/>
                </a:lnTo>
                <a:lnTo>
                  <a:pt x="3618" y="2058"/>
                </a:lnTo>
                <a:lnTo>
                  <a:pt x="3637" y="2068"/>
                </a:lnTo>
                <a:lnTo>
                  <a:pt x="3656" y="2077"/>
                </a:lnTo>
                <a:lnTo>
                  <a:pt x="3677" y="2084"/>
                </a:lnTo>
                <a:lnTo>
                  <a:pt x="3698" y="2090"/>
                </a:lnTo>
                <a:lnTo>
                  <a:pt x="3718" y="2094"/>
                </a:lnTo>
                <a:lnTo>
                  <a:pt x="3740" y="2097"/>
                </a:lnTo>
                <a:lnTo>
                  <a:pt x="3763" y="2098"/>
                </a:lnTo>
                <a:lnTo>
                  <a:pt x="3785" y="2100"/>
                </a:lnTo>
                <a:lnTo>
                  <a:pt x="3826" y="2100"/>
                </a:lnTo>
                <a:lnTo>
                  <a:pt x="3865" y="2103"/>
                </a:lnTo>
                <a:lnTo>
                  <a:pt x="3904" y="2107"/>
                </a:lnTo>
                <a:lnTo>
                  <a:pt x="3942" y="2114"/>
                </a:lnTo>
                <a:lnTo>
                  <a:pt x="3980" y="2121"/>
                </a:lnTo>
                <a:lnTo>
                  <a:pt x="4018" y="2132"/>
                </a:lnTo>
                <a:lnTo>
                  <a:pt x="4054" y="2144"/>
                </a:lnTo>
                <a:lnTo>
                  <a:pt x="4091" y="2158"/>
                </a:lnTo>
                <a:lnTo>
                  <a:pt x="4126" y="2173"/>
                </a:lnTo>
                <a:lnTo>
                  <a:pt x="4161" y="2191"/>
                </a:lnTo>
                <a:lnTo>
                  <a:pt x="4195" y="2210"/>
                </a:lnTo>
                <a:lnTo>
                  <a:pt x="4228" y="2231"/>
                </a:lnTo>
                <a:lnTo>
                  <a:pt x="4260" y="2253"/>
                </a:lnTo>
                <a:lnTo>
                  <a:pt x="4291" y="2278"/>
                </a:lnTo>
                <a:lnTo>
                  <a:pt x="4321" y="2303"/>
                </a:lnTo>
                <a:lnTo>
                  <a:pt x="4349" y="2330"/>
                </a:lnTo>
                <a:lnTo>
                  <a:pt x="4378" y="2360"/>
                </a:lnTo>
                <a:lnTo>
                  <a:pt x="4404" y="2391"/>
                </a:lnTo>
                <a:lnTo>
                  <a:pt x="4427" y="2422"/>
                </a:lnTo>
                <a:lnTo>
                  <a:pt x="4450" y="2454"/>
                </a:lnTo>
                <a:lnTo>
                  <a:pt x="4471" y="2488"/>
                </a:lnTo>
                <a:lnTo>
                  <a:pt x="4490" y="2521"/>
                </a:lnTo>
                <a:lnTo>
                  <a:pt x="4508" y="2556"/>
                </a:lnTo>
                <a:lnTo>
                  <a:pt x="4523" y="2592"/>
                </a:lnTo>
                <a:lnTo>
                  <a:pt x="4536" y="2628"/>
                </a:lnTo>
                <a:lnTo>
                  <a:pt x="4548" y="2664"/>
                </a:lnTo>
                <a:lnTo>
                  <a:pt x="4558" y="2701"/>
                </a:lnTo>
                <a:lnTo>
                  <a:pt x="4566" y="2737"/>
                </a:lnTo>
                <a:lnTo>
                  <a:pt x="4572" y="2776"/>
                </a:lnTo>
                <a:lnTo>
                  <a:pt x="4577" y="2812"/>
                </a:lnTo>
                <a:lnTo>
                  <a:pt x="4579" y="2851"/>
                </a:lnTo>
                <a:lnTo>
                  <a:pt x="4580" y="2889"/>
                </a:lnTo>
                <a:lnTo>
                  <a:pt x="4579" y="2927"/>
                </a:lnTo>
                <a:lnTo>
                  <a:pt x="4577" y="2965"/>
                </a:lnTo>
                <a:lnTo>
                  <a:pt x="4572" y="3002"/>
                </a:lnTo>
                <a:lnTo>
                  <a:pt x="4566" y="3040"/>
                </a:lnTo>
                <a:lnTo>
                  <a:pt x="4558" y="3077"/>
                </a:lnTo>
                <a:lnTo>
                  <a:pt x="4548" y="3113"/>
                </a:lnTo>
                <a:lnTo>
                  <a:pt x="4536" y="3149"/>
                </a:lnTo>
                <a:lnTo>
                  <a:pt x="4523" y="3185"/>
                </a:lnTo>
                <a:lnTo>
                  <a:pt x="4508" y="3221"/>
                </a:lnTo>
                <a:lnTo>
                  <a:pt x="4490" y="3256"/>
                </a:lnTo>
                <a:lnTo>
                  <a:pt x="4471" y="3290"/>
                </a:lnTo>
                <a:lnTo>
                  <a:pt x="4450" y="3323"/>
                </a:lnTo>
                <a:lnTo>
                  <a:pt x="4427" y="3356"/>
                </a:lnTo>
                <a:lnTo>
                  <a:pt x="4404" y="3387"/>
                </a:lnTo>
                <a:lnTo>
                  <a:pt x="4378" y="3418"/>
                </a:lnTo>
                <a:lnTo>
                  <a:pt x="4349" y="3447"/>
                </a:lnTo>
                <a:lnTo>
                  <a:pt x="4320" y="3474"/>
                </a:lnTo>
                <a:lnTo>
                  <a:pt x="4290" y="3501"/>
                </a:lnTo>
                <a:lnTo>
                  <a:pt x="4258" y="3525"/>
                </a:lnTo>
                <a:lnTo>
                  <a:pt x="4226" y="3548"/>
                </a:lnTo>
                <a:lnTo>
                  <a:pt x="4193" y="3569"/>
                </a:lnTo>
                <a:lnTo>
                  <a:pt x="4158" y="3587"/>
                </a:lnTo>
                <a:lnTo>
                  <a:pt x="4124" y="3605"/>
                </a:lnTo>
                <a:lnTo>
                  <a:pt x="4089" y="3620"/>
                </a:lnTo>
                <a:lnTo>
                  <a:pt x="4053" y="3634"/>
                </a:lnTo>
                <a:lnTo>
                  <a:pt x="4016" y="3645"/>
                </a:lnTo>
                <a:lnTo>
                  <a:pt x="3981" y="3656"/>
                </a:lnTo>
                <a:lnTo>
                  <a:pt x="3943" y="3663"/>
                </a:lnTo>
                <a:lnTo>
                  <a:pt x="3906" y="3670"/>
                </a:lnTo>
                <a:lnTo>
                  <a:pt x="3868" y="3674"/>
                </a:lnTo>
                <a:lnTo>
                  <a:pt x="3830" y="3678"/>
                </a:lnTo>
                <a:lnTo>
                  <a:pt x="3793" y="3678"/>
                </a:lnTo>
                <a:lnTo>
                  <a:pt x="3755" y="3678"/>
                </a:lnTo>
                <a:lnTo>
                  <a:pt x="3717" y="3674"/>
                </a:lnTo>
                <a:lnTo>
                  <a:pt x="3679" y="3670"/>
                </a:lnTo>
                <a:lnTo>
                  <a:pt x="3642" y="3663"/>
                </a:lnTo>
                <a:lnTo>
                  <a:pt x="3605" y="3656"/>
                </a:lnTo>
                <a:lnTo>
                  <a:pt x="3569" y="3645"/>
                </a:lnTo>
                <a:lnTo>
                  <a:pt x="3532" y="3634"/>
                </a:lnTo>
                <a:lnTo>
                  <a:pt x="3496" y="3620"/>
                </a:lnTo>
                <a:lnTo>
                  <a:pt x="3461" y="3605"/>
                </a:lnTo>
                <a:lnTo>
                  <a:pt x="3427" y="3587"/>
                </a:lnTo>
                <a:lnTo>
                  <a:pt x="3392" y="3569"/>
                </a:lnTo>
                <a:lnTo>
                  <a:pt x="3359" y="3548"/>
                </a:lnTo>
                <a:lnTo>
                  <a:pt x="3327" y="3525"/>
                </a:lnTo>
                <a:lnTo>
                  <a:pt x="3295" y="3501"/>
                </a:lnTo>
                <a:lnTo>
                  <a:pt x="3265" y="3474"/>
                </a:lnTo>
                <a:lnTo>
                  <a:pt x="3236" y="3447"/>
                </a:lnTo>
                <a:lnTo>
                  <a:pt x="3209" y="3418"/>
                </a:lnTo>
                <a:lnTo>
                  <a:pt x="3183" y="3388"/>
                </a:lnTo>
                <a:lnTo>
                  <a:pt x="3159" y="3357"/>
                </a:lnTo>
                <a:lnTo>
                  <a:pt x="3136" y="3325"/>
                </a:lnTo>
                <a:lnTo>
                  <a:pt x="3115" y="3292"/>
                </a:lnTo>
                <a:lnTo>
                  <a:pt x="3097" y="3258"/>
                </a:lnTo>
                <a:lnTo>
                  <a:pt x="3080" y="3223"/>
                </a:lnTo>
                <a:lnTo>
                  <a:pt x="3063" y="3187"/>
                </a:lnTo>
                <a:lnTo>
                  <a:pt x="3049" y="3152"/>
                </a:lnTo>
                <a:lnTo>
                  <a:pt x="3037" y="3115"/>
                </a:lnTo>
                <a:lnTo>
                  <a:pt x="3027" y="3077"/>
                </a:lnTo>
                <a:lnTo>
                  <a:pt x="3019" y="3039"/>
                </a:lnTo>
                <a:lnTo>
                  <a:pt x="3013" y="2999"/>
                </a:lnTo>
                <a:lnTo>
                  <a:pt x="3008" y="2960"/>
                </a:lnTo>
                <a:lnTo>
                  <a:pt x="3006" y="2921"/>
                </a:lnTo>
                <a:lnTo>
                  <a:pt x="3005" y="2882"/>
                </a:lnTo>
                <a:lnTo>
                  <a:pt x="3005" y="2858"/>
                </a:lnTo>
                <a:lnTo>
                  <a:pt x="3003" y="2836"/>
                </a:lnTo>
                <a:lnTo>
                  <a:pt x="3000" y="2815"/>
                </a:lnTo>
                <a:lnTo>
                  <a:pt x="2995" y="2793"/>
                </a:lnTo>
                <a:lnTo>
                  <a:pt x="2990" y="2772"/>
                </a:lnTo>
                <a:lnTo>
                  <a:pt x="2983" y="2753"/>
                </a:lnTo>
                <a:lnTo>
                  <a:pt x="2974" y="2733"/>
                </a:lnTo>
                <a:lnTo>
                  <a:pt x="2965" y="2714"/>
                </a:lnTo>
                <a:lnTo>
                  <a:pt x="2957" y="2703"/>
                </a:lnTo>
                <a:lnTo>
                  <a:pt x="2949" y="2692"/>
                </a:lnTo>
                <a:lnTo>
                  <a:pt x="2940" y="2683"/>
                </a:lnTo>
                <a:lnTo>
                  <a:pt x="2930" y="2676"/>
                </a:lnTo>
                <a:lnTo>
                  <a:pt x="2919" y="2669"/>
                </a:lnTo>
                <a:lnTo>
                  <a:pt x="2907" y="2664"/>
                </a:lnTo>
                <a:lnTo>
                  <a:pt x="2894" y="2659"/>
                </a:lnTo>
                <a:lnTo>
                  <a:pt x="2881" y="2657"/>
                </a:lnTo>
                <a:lnTo>
                  <a:pt x="2868" y="2656"/>
                </a:lnTo>
                <a:lnTo>
                  <a:pt x="2854" y="2656"/>
                </a:lnTo>
                <a:lnTo>
                  <a:pt x="2842" y="2658"/>
                </a:lnTo>
                <a:lnTo>
                  <a:pt x="2829" y="2661"/>
                </a:lnTo>
                <a:lnTo>
                  <a:pt x="2817" y="2667"/>
                </a:lnTo>
                <a:lnTo>
                  <a:pt x="2806" y="2672"/>
                </a:lnTo>
                <a:lnTo>
                  <a:pt x="2795" y="2680"/>
                </a:lnTo>
                <a:lnTo>
                  <a:pt x="2786" y="2690"/>
                </a:lnTo>
                <a:lnTo>
                  <a:pt x="1714" y="3763"/>
                </a:lnTo>
                <a:lnTo>
                  <a:pt x="1714" y="3763"/>
                </a:lnTo>
                <a:lnTo>
                  <a:pt x="1681" y="3797"/>
                </a:lnTo>
                <a:lnTo>
                  <a:pt x="1681" y="4763"/>
                </a:lnTo>
                <a:lnTo>
                  <a:pt x="1681" y="4775"/>
                </a:lnTo>
                <a:lnTo>
                  <a:pt x="1679" y="4786"/>
                </a:lnTo>
                <a:lnTo>
                  <a:pt x="1676" y="4797"/>
                </a:lnTo>
                <a:lnTo>
                  <a:pt x="1672" y="4808"/>
                </a:lnTo>
                <a:lnTo>
                  <a:pt x="1668" y="4817"/>
                </a:lnTo>
                <a:lnTo>
                  <a:pt x="1662" y="4826"/>
                </a:lnTo>
                <a:lnTo>
                  <a:pt x="1656" y="4835"/>
                </a:lnTo>
                <a:lnTo>
                  <a:pt x="1648" y="4844"/>
                </a:lnTo>
                <a:lnTo>
                  <a:pt x="1639" y="4851"/>
                </a:lnTo>
                <a:lnTo>
                  <a:pt x="1631" y="4858"/>
                </a:lnTo>
                <a:lnTo>
                  <a:pt x="1622" y="4863"/>
                </a:lnTo>
                <a:lnTo>
                  <a:pt x="1612" y="4867"/>
                </a:lnTo>
                <a:lnTo>
                  <a:pt x="1602" y="4872"/>
                </a:lnTo>
                <a:lnTo>
                  <a:pt x="1591" y="4874"/>
                </a:lnTo>
                <a:lnTo>
                  <a:pt x="1580" y="4876"/>
                </a:lnTo>
                <a:lnTo>
                  <a:pt x="1568" y="4876"/>
                </a:lnTo>
                <a:lnTo>
                  <a:pt x="1428" y="4876"/>
                </a:lnTo>
                <a:lnTo>
                  <a:pt x="1402" y="4876"/>
                </a:lnTo>
                <a:lnTo>
                  <a:pt x="1376" y="4874"/>
                </a:lnTo>
                <a:lnTo>
                  <a:pt x="1351" y="4872"/>
                </a:lnTo>
                <a:lnTo>
                  <a:pt x="1326" y="4867"/>
                </a:lnTo>
                <a:lnTo>
                  <a:pt x="1302" y="4862"/>
                </a:lnTo>
                <a:lnTo>
                  <a:pt x="1278" y="4856"/>
                </a:lnTo>
                <a:lnTo>
                  <a:pt x="1255" y="4848"/>
                </a:lnTo>
                <a:lnTo>
                  <a:pt x="1232" y="4838"/>
                </a:lnTo>
                <a:lnTo>
                  <a:pt x="1210" y="4828"/>
                </a:lnTo>
                <a:lnTo>
                  <a:pt x="1188" y="4817"/>
                </a:lnTo>
                <a:lnTo>
                  <a:pt x="1167" y="4804"/>
                </a:lnTo>
                <a:lnTo>
                  <a:pt x="1146" y="4791"/>
                </a:lnTo>
                <a:lnTo>
                  <a:pt x="1125" y="4776"/>
                </a:lnTo>
                <a:lnTo>
                  <a:pt x="1106" y="4761"/>
                </a:lnTo>
                <a:lnTo>
                  <a:pt x="1086" y="4744"/>
                </a:lnTo>
                <a:lnTo>
                  <a:pt x="1068" y="4725"/>
                </a:lnTo>
                <a:lnTo>
                  <a:pt x="1046" y="4704"/>
                </a:lnTo>
                <a:lnTo>
                  <a:pt x="1024" y="4684"/>
                </a:lnTo>
                <a:lnTo>
                  <a:pt x="1000" y="4665"/>
                </a:lnTo>
                <a:lnTo>
                  <a:pt x="975" y="4647"/>
                </a:lnTo>
                <a:lnTo>
                  <a:pt x="950" y="4631"/>
                </a:lnTo>
                <a:lnTo>
                  <a:pt x="923" y="4615"/>
                </a:lnTo>
                <a:lnTo>
                  <a:pt x="896" y="4601"/>
                </a:lnTo>
                <a:lnTo>
                  <a:pt x="868" y="4588"/>
                </a:lnTo>
                <a:lnTo>
                  <a:pt x="839" y="4577"/>
                </a:lnTo>
                <a:lnTo>
                  <a:pt x="810" y="4566"/>
                </a:lnTo>
                <a:lnTo>
                  <a:pt x="781" y="4559"/>
                </a:lnTo>
                <a:lnTo>
                  <a:pt x="750" y="4551"/>
                </a:lnTo>
                <a:lnTo>
                  <a:pt x="719" y="4546"/>
                </a:lnTo>
                <a:lnTo>
                  <a:pt x="687" y="4541"/>
                </a:lnTo>
                <a:lnTo>
                  <a:pt x="655" y="4539"/>
                </a:lnTo>
                <a:lnTo>
                  <a:pt x="623" y="4538"/>
                </a:lnTo>
                <a:lnTo>
                  <a:pt x="591" y="4539"/>
                </a:lnTo>
                <a:lnTo>
                  <a:pt x="559" y="4541"/>
                </a:lnTo>
                <a:lnTo>
                  <a:pt x="528" y="4546"/>
                </a:lnTo>
                <a:lnTo>
                  <a:pt x="498" y="4551"/>
                </a:lnTo>
                <a:lnTo>
                  <a:pt x="467" y="4558"/>
                </a:lnTo>
                <a:lnTo>
                  <a:pt x="438" y="4566"/>
                </a:lnTo>
                <a:lnTo>
                  <a:pt x="409" y="4576"/>
                </a:lnTo>
                <a:lnTo>
                  <a:pt x="381" y="4587"/>
                </a:lnTo>
                <a:lnTo>
                  <a:pt x="352" y="4600"/>
                </a:lnTo>
                <a:lnTo>
                  <a:pt x="325" y="4613"/>
                </a:lnTo>
                <a:lnTo>
                  <a:pt x="299" y="4628"/>
                </a:lnTo>
                <a:lnTo>
                  <a:pt x="274" y="4645"/>
                </a:lnTo>
                <a:lnTo>
                  <a:pt x="249" y="4662"/>
                </a:lnTo>
                <a:lnTo>
                  <a:pt x="227" y="4681"/>
                </a:lnTo>
                <a:lnTo>
                  <a:pt x="204" y="4700"/>
                </a:lnTo>
                <a:lnTo>
                  <a:pt x="182" y="4721"/>
                </a:lnTo>
                <a:lnTo>
                  <a:pt x="161" y="4743"/>
                </a:lnTo>
                <a:lnTo>
                  <a:pt x="142" y="4765"/>
                </a:lnTo>
                <a:lnTo>
                  <a:pt x="124" y="4789"/>
                </a:lnTo>
                <a:lnTo>
                  <a:pt x="106" y="4814"/>
                </a:lnTo>
                <a:lnTo>
                  <a:pt x="90" y="4839"/>
                </a:lnTo>
                <a:lnTo>
                  <a:pt x="75" y="4865"/>
                </a:lnTo>
                <a:lnTo>
                  <a:pt x="61" y="4892"/>
                </a:lnTo>
                <a:lnTo>
                  <a:pt x="49" y="4920"/>
                </a:lnTo>
                <a:lnTo>
                  <a:pt x="37" y="4948"/>
                </a:lnTo>
                <a:lnTo>
                  <a:pt x="27" y="4977"/>
                </a:lnTo>
                <a:lnTo>
                  <a:pt x="19" y="5007"/>
                </a:lnTo>
                <a:lnTo>
                  <a:pt x="12" y="5037"/>
                </a:lnTo>
                <a:lnTo>
                  <a:pt x="6" y="5067"/>
                </a:lnTo>
                <a:lnTo>
                  <a:pt x="2" y="5099"/>
                </a:lnTo>
                <a:lnTo>
                  <a:pt x="0" y="5130"/>
                </a:lnTo>
                <a:lnTo>
                  <a:pt x="0" y="5163"/>
                </a:lnTo>
                <a:lnTo>
                  <a:pt x="0" y="5196"/>
                </a:lnTo>
                <a:lnTo>
                  <a:pt x="2" y="5227"/>
                </a:lnTo>
                <a:lnTo>
                  <a:pt x="6" y="5259"/>
                </a:lnTo>
                <a:lnTo>
                  <a:pt x="12" y="5289"/>
                </a:lnTo>
                <a:lnTo>
                  <a:pt x="19" y="5320"/>
                </a:lnTo>
                <a:lnTo>
                  <a:pt x="27" y="5349"/>
                </a:lnTo>
                <a:lnTo>
                  <a:pt x="37" y="5378"/>
                </a:lnTo>
                <a:lnTo>
                  <a:pt x="49" y="5407"/>
                </a:lnTo>
                <a:lnTo>
                  <a:pt x="61" y="5434"/>
                </a:lnTo>
                <a:lnTo>
                  <a:pt x="75" y="5461"/>
                </a:lnTo>
                <a:lnTo>
                  <a:pt x="90" y="5487"/>
                </a:lnTo>
                <a:lnTo>
                  <a:pt x="106" y="5513"/>
                </a:lnTo>
                <a:lnTo>
                  <a:pt x="124" y="5537"/>
                </a:lnTo>
                <a:lnTo>
                  <a:pt x="142" y="5561"/>
                </a:lnTo>
                <a:lnTo>
                  <a:pt x="161" y="5584"/>
                </a:lnTo>
                <a:lnTo>
                  <a:pt x="182" y="5605"/>
                </a:lnTo>
                <a:lnTo>
                  <a:pt x="204" y="5626"/>
                </a:lnTo>
                <a:lnTo>
                  <a:pt x="227" y="5646"/>
                </a:lnTo>
                <a:lnTo>
                  <a:pt x="249" y="5664"/>
                </a:lnTo>
                <a:lnTo>
                  <a:pt x="274" y="5681"/>
                </a:lnTo>
                <a:lnTo>
                  <a:pt x="299" y="5698"/>
                </a:lnTo>
                <a:lnTo>
                  <a:pt x="325" y="5713"/>
                </a:lnTo>
                <a:lnTo>
                  <a:pt x="352" y="5726"/>
                </a:lnTo>
                <a:lnTo>
                  <a:pt x="381" y="5739"/>
                </a:lnTo>
                <a:lnTo>
                  <a:pt x="409" y="5750"/>
                </a:lnTo>
                <a:lnTo>
                  <a:pt x="438" y="5760"/>
                </a:lnTo>
                <a:lnTo>
                  <a:pt x="467" y="5768"/>
                </a:lnTo>
                <a:lnTo>
                  <a:pt x="498" y="5775"/>
                </a:lnTo>
                <a:lnTo>
                  <a:pt x="528" y="5780"/>
                </a:lnTo>
                <a:lnTo>
                  <a:pt x="559" y="5785"/>
                </a:lnTo>
                <a:lnTo>
                  <a:pt x="591" y="5787"/>
                </a:lnTo>
                <a:lnTo>
                  <a:pt x="623" y="5788"/>
                </a:lnTo>
                <a:lnTo>
                  <a:pt x="655" y="5787"/>
                </a:lnTo>
                <a:lnTo>
                  <a:pt x="687" y="5785"/>
                </a:lnTo>
                <a:lnTo>
                  <a:pt x="719" y="5780"/>
                </a:lnTo>
                <a:lnTo>
                  <a:pt x="750" y="5775"/>
                </a:lnTo>
                <a:lnTo>
                  <a:pt x="781" y="5768"/>
                </a:lnTo>
                <a:lnTo>
                  <a:pt x="810" y="5760"/>
                </a:lnTo>
                <a:lnTo>
                  <a:pt x="839" y="5749"/>
                </a:lnTo>
                <a:lnTo>
                  <a:pt x="868" y="5738"/>
                </a:lnTo>
                <a:lnTo>
                  <a:pt x="896" y="5725"/>
                </a:lnTo>
                <a:lnTo>
                  <a:pt x="923" y="5711"/>
                </a:lnTo>
                <a:lnTo>
                  <a:pt x="950" y="5696"/>
                </a:lnTo>
                <a:lnTo>
                  <a:pt x="975" y="5679"/>
                </a:lnTo>
                <a:lnTo>
                  <a:pt x="1000" y="5661"/>
                </a:lnTo>
                <a:lnTo>
                  <a:pt x="1024" y="5642"/>
                </a:lnTo>
                <a:lnTo>
                  <a:pt x="1046" y="5622"/>
                </a:lnTo>
                <a:lnTo>
                  <a:pt x="1068" y="5601"/>
                </a:lnTo>
                <a:lnTo>
                  <a:pt x="1086" y="5583"/>
                </a:lnTo>
                <a:lnTo>
                  <a:pt x="1106" y="5565"/>
                </a:lnTo>
                <a:lnTo>
                  <a:pt x="1125" y="5550"/>
                </a:lnTo>
                <a:lnTo>
                  <a:pt x="1146" y="5535"/>
                </a:lnTo>
                <a:lnTo>
                  <a:pt x="1167" y="5522"/>
                </a:lnTo>
                <a:lnTo>
                  <a:pt x="1188" y="5509"/>
                </a:lnTo>
                <a:lnTo>
                  <a:pt x="1210" y="5498"/>
                </a:lnTo>
                <a:lnTo>
                  <a:pt x="1232" y="5488"/>
                </a:lnTo>
                <a:lnTo>
                  <a:pt x="1255" y="5478"/>
                </a:lnTo>
                <a:lnTo>
                  <a:pt x="1278" y="5471"/>
                </a:lnTo>
                <a:lnTo>
                  <a:pt x="1302" y="5464"/>
                </a:lnTo>
                <a:lnTo>
                  <a:pt x="1326" y="5459"/>
                </a:lnTo>
                <a:lnTo>
                  <a:pt x="1351" y="5455"/>
                </a:lnTo>
                <a:lnTo>
                  <a:pt x="1376" y="5452"/>
                </a:lnTo>
                <a:lnTo>
                  <a:pt x="1402" y="5450"/>
                </a:lnTo>
                <a:lnTo>
                  <a:pt x="1428" y="5450"/>
                </a:lnTo>
                <a:lnTo>
                  <a:pt x="1568" y="5450"/>
                </a:lnTo>
                <a:lnTo>
                  <a:pt x="1580" y="5450"/>
                </a:lnTo>
                <a:lnTo>
                  <a:pt x="1591" y="5452"/>
                </a:lnTo>
                <a:lnTo>
                  <a:pt x="1602" y="5454"/>
                </a:lnTo>
                <a:lnTo>
                  <a:pt x="1612" y="5459"/>
                </a:lnTo>
                <a:lnTo>
                  <a:pt x="1622" y="5463"/>
                </a:lnTo>
                <a:lnTo>
                  <a:pt x="1631" y="5470"/>
                </a:lnTo>
                <a:lnTo>
                  <a:pt x="1639" y="5476"/>
                </a:lnTo>
                <a:lnTo>
                  <a:pt x="1648" y="5483"/>
                </a:lnTo>
                <a:lnTo>
                  <a:pt x="1656" y="5491"/>
                </a:lnTo>
                <a:lnTo>
                  <a:pt x="1662" y="5500"/>
                </a:lnTo>
                <a:lnTo>
                  <a:pt x="1668" y="5509"/>
                </a:lnTo>
                <a:lnTo>
                  <a:pt x="1672" y="5520"/>
                </a:lnTo>
                <a:lnTo>
                  <a:pt x="1676" y="5529"/>
                </a:lnTo>
                <a:lnTo>
                  <a:pt x="1679" y="5540"/>
                </a:lnTo>
                <a:lnTo>
                  <a:pt x="1681" y="5551"/>
                </a:lnTo>
                <a:lnTo>
                  <a:pt x="1681" y="5563"/>
                </a:lnTo>
                <a:lnTo>
                  <a:pt x="1681" y="8299"/>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Freeform 15">
            <a:extLst>
              <a:ext uri="{FF2B5EF4-FFF2-40B4-BE49-F238E27FC236}">
                <a16:creationId xmlns:a16="http://schemas.microsoft.com/office/drawing/2014/main" id="{1A9D0810-DE86-47D1-AE2C-D2F23D12BAC6}"/>
              </a:ext>
            </a:extLst>
          </p:cNvPr>
          <p:cNvSpPr>
            <a:spLocks noGrp="1"/>
          </p:cNvSpPr>
          <p:nvPr>
            <p:ph type="pic" sz="quarter" idx="12"/>
          </p:nvPr>
        </p:nvSpPr>
        <p:spPr bwMode="auto">
          <a:xfrm>
            <a:off x="7217724" y="1991116"/>
            <a:ext cx="1772937" cy="3864455"/>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 name="T96" fmla="*/ 908 w 6953"/>
              <a:gd name="T97" fmla="*/ 908 w 6953"/>
              <a:gd name="T98" fmla="*/ 908 w 6953"/>
              <a:gd name="T99" fmla="*/ 908 w 6953"/>
              <a:gd name="T100" fmla="*/ 908 w 6953"/>
              <a:gd name="T101" fmla="*/ 908 w 6953"/>
              <a:gd name="T102" fmla="*/ 908 w 6953"/>
              <a:gd name="T103" fmla="*/ 908 w 6953"/>
              <a:gd name="T104" fmla="*/ 908 w 6953"/>
              <a:gd name="T105" fmla="*/ 908 w 6953"/>
              <a:gd name="T106" fmla="*/ 908 w 6953"/>
              <a:gd name="T107" fmla="*/ 908 w 6953"/>
              <a:gd name="T108" fmla="*/ 908 w 6953"/>
              <a:gd name="T109" fmla="*/ 908 w 6953"/>
              <a:gd name="T110" fmla="*/ 908 w 6953"/>
              <a:gd name="T111" fmla="*/ 908 w 6953"/>
              <a:gd name="T112" fmla="*/ 908 w 6953"/>
              <a:gd name="T113" fmla="*/ 908 w 6953"/>
              <a:gd name="T114" fmla="*/ 908 w 6953"/>
              <a:gd name="T115" fmla="*/ 908 w 6953"/>
              <a:gd name="T116" fmla="*/ 908 w 6953"/>
              <a:gd name="T117" fmla="*/ 908 w 6953"/>
              <a:gd name="T118" fmla="*/ 908 w 6953"/>
              <a:gd name="T119"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04" h="8299">
                <a:moveTo>
                  <a:pt x="3771" y="3763"/>
                </a:moveTo>
                <a:lnTo>
                  <a:pt x="3771" y="3763"/>
                </a:lnTo>
                <a:lnTo>
                  <a:pt x="3804" y="3797"/>
                </a:lnTo>
                <a:lnTo>
                  <a:pt x="3804" y="4598"/>
                </a:lnTo>
                <a:lnTo>
                  <a:pt x="3803" y="4610"/>
                </a:lnTo>
                <a:lnTo>
                  <a:pt x="3802" y="4622"/>
                </a:lnTo>
                <a:lnTo>
                  <a:pt x="3799" y="4633"/>
                </a:lnTo>
                <a:lnTo>
                  <a:pt x="3796" y="4644"/>
                </a:lnTo>
                <a:lnTo>
                  <a:pt x="3790" y="4653"/>
                </a:lnTo>
                <a:lnTo>
                  <a:pt x="3784" y="4663"/>
                </a:lnTo>
                <a:lnTo>
                  <a:pt x="3776" y="4672"/>
                </a:lnTo>
                <a:lnTo>
                  <a:pt x="3768" y="4681"/>
                </a:lnTo>
                <a:lnTo>
                  <a:pt x="3759" y="4689"/>
                </a:lnTo>
                <a:lnTo>
                  <a:pt x="3749" y="4696"/>
                </a:lnTo>
                <a:lnTo>
                  <a:pt x="3739" y="4701"/>
                </a:lnTo>
                <a:lnTo>
                  <a:pt x="3728" y="4706"/>
                </a:lnTo>
                <a:lnTo>
                  <a:pt x="3718" y="4709"/>
                </a:lnTo>
                <a:lnTo>
                  <a:pt x="3707" y="4711"/>
                </a:lnTo>
                <a:lnTo>
                  <a:pt x="3695" y="4711"/>
                </a:lnTo>
                <a:lnTo>
                  <a:pt x="3683" y="4711"/>
                </a:lnTo>
                <a:lnTo>
                  <a:pt x="3668" y="4710"/>
                </a:lnTo>
                <a:lnTo>
                  <a:pt x="3652" y="4708"/>
                </a:lnTo>
                <a:lnTo>
                  <a:pt x="3637" y="4706"/>
                </a:lnTo>
                <a:lnTo>
                  <a:pt x="3622" y="4701"/>
                </a:lnTo>
                <a:lnTo>
                  <a:pt x="3608" y="4698"/>
                </a:lnTo>
                <a:lnTo>
                  <a:pt x="3594" y="4693"/>
                </a:lnTo>
                <a:lnTo>
                  <a:pt x="3580" y="4688"/>
                </a:lnTo>
                <a:lnTo>
                  <a:pt x="3567" y="4682"/>
                </a:lnTo>
                <a:lnTo>
                  <a:pt x="3554" y="4675"/>
                </a:lnTo>
                <a:lnTo>
                  <a:pt x="3541" y="4668"/>
                </a:lnTo>
                <a:lnTo>
                  <a:pt x="3528" y="4660"/>
                </a:lnTo>
                <a:lnTo>
                  <a:pt x="3516" y="4651"/>
                </a:lnTo>
                <a:lnTo>
                  <a:pt x="3503" y="4643"/>
                </a:lnTo>
                <a:lnTo>
                  <a:pt x="3491" y="4632"/>
                </a:lnTo>
                <a:lnTo>
                  <a:pt x="3479" y="4622"/>
                </a:lnTo>
                <a:lnTo>
                  <a:pt x="3468" y="4610"/>
                </a:lnTo>
                <a:lnTo>
                  <a:pt x="3439" y="4583"/>
                </a:lnTo>
                <a:lnTo>
                  <a:pt x="3410" y="4557"/>
                </a:lnTo>
                <a:lnTo>
                  <a:pt x="3379" y="4532"/>
                </a:lnTo>
                <a:lnTo>
                  <a:pt x="3347" y="4509"/>
                </a:lnTo>
                <a:lnTo>
                  <a:pt x="3314" y="4488"/>
                </a:lnTo>
                <a:lnTo>
                  <a:pt x="3281" y="4469"/>
                </a:lnTo>
                <a:lnTo>
                  <a:pt x="3246" y="4451"/>
                </a:lnTo>
                <a:lnTo>
                  <a:pt x="3211" y="4435"/>
                </a:lnTo>
                <a:lnTo>
                  <a:pt x="3174" y="4421"/>
                </a:lnTo>
                <a:lnTo>
                  <a:pt x="3137" y="4409"/>
                </a:lnTo>
                <a:lnTo>
                  <a:pt x="3101" y="4398"/>
                </a:lnTo>
                <a:lnTo>
                  <a:pt x="3063" y="4389"/>
                </a:lnTo>
                <a:lnTo>
                  <a:pt x="3024" y="4383"/>
                </a:lnTo>
                <a:lnTo>
                  <a:pt x="2984" y="4377"/>
                </a:lnTo>
                <a:lnTo>
                  <a:pt x="2945" y="4375"/>
                </a:lnTo>
                <a:lnTo>
                  <a:pt x="2906" y="4374"/>
                </a:lnTo>
                <a:lnTo>
                  <a:pt x="2865" y="4375"/>
                </a:lnTo>
                <a:lnTo>
                  <a:pt x="2825" y="4377"/>
                </a:lnTo>
                <a:lnTo>
                  <a:pt x="2786" y="4383"/>
                </a:lnTo>
                <a:lnTo>
                  <a:pt x="2747" y="4389"/>
                </a:lnTo>
                <a:lnTo>
                  <a:pt x="2709" y="4399"/>
                </a:lnTo>
                <a:lnTo>
                  <a:pt x="2672" y="4409"/>
                </a:lnTo>
                <a:lnTo>
                  <a:pt x="2635" y="4422"/>
                </a:lnTo>
                <a:lnTo>
                  <a:pt x="2600" y="4436"/>
                </a:lnTo>
                <a:lnTo>
                  <a:pt x="2565" y="4451"/>
                </a:lnTo>
                <a:lnTo>
                  <a:pt x="2530" y="4469"/>
                </a:lnTo>
                <a:lnTo>
                  <a:pt x="2498" y="4488"/>
                </a:lnTo>
                <a:lnTo>
                  <a:pt x="2465" y="4509"/>
                </a:lnTo>
                <a:lnTo>
                  <a:pt x="2435" y="4531"/>
                </a:lnTo>
                <a:lnTo>
                  <a:pt x="2405" y="4555"/>
                </a:lnTo>
                <a:lnTo>
                  <a:pt x="2376" y="4578"/>
                </a:lnTo>
                <a:lnTo>
                  <a:pt x="2349" y="4604"/>
                </a:lnTo>
                <a:lnTo>
                  <a:pt x="2323" y="4633"/>
                </a:lnTo>
                <a:lnTo>
                  <a:pt x="2298" y="4661"/>
                </a:lnTo>
                <a:lnTo>
                  <a:pt x="2275" y="4690"/>
                </a:lnTo>
                <a:lnTo>
                  <a:pt x="2253" y="4722"/>
                </a:lnTo>
                <a:lnTo>
                  <a:pt x="2232" y="4753"/>
                </a:lnTo>
                <a:lnTo>
                  <a:pt x="2213" y="4787"/>
                </a:lnTo>
                <a:lnTo>
                  <a:pt x="2196" y="4821"/>
                </a:lnTo>
                <a:lnTo>
                  <a:pt x="2180" y="4856"/>
                </a:lnTo>
                <a:lnTo>
                  <a:pt x="2166" y="4891"/>
                </a:lnTo>
                <a:lnTo>
                  <a:pt x="2154" y="4928"/>
                </a:lnTo>
                <a:lnTo>
                  <a:pt x="2143" y="4966"/>
                </a:lnTo>
                <a:lnTo>
                  <a:pt x="2134" y="5004"/>
                </a:lnTo>
                <a:lnTo>
                  <a:pt x="2128" y="5042"/>
                </a:lnTo>
                <a:lnTo>
                  <a:pt x="2122" y="5083"/>
                </a:lnTo>
                <a:lnTo>
                  <a:pt x="2119" y="5123"/>
                </a:lnTo>
                <a:lnTo>
                  <a:pt x="2118" y="5163"/>
                </a:lnTo>
                <a:lnTo>
                  <a:pt x="2119" y="5203"/>
                </a:lnTo>
                <a:lnTo>
                  <a:pt x="2122" y="5243"/>
                </a:lnTo>
                <a:lnTo>
                  <a:pt x="2128" y="5284"/>
                </a:lnTo>
                <a:lnTo>
                  <a:pt x="2134" y="5322"/>
                </a:lnTo>
                <a:lnTo>
                  <a:pt x="2143" y="5361"/>
                </a:lnTo>
                <a:lnTo>
                  <a:pt x="2154" y="5398"/>
                </a:lnTo>
                <a:lnTo>
                  <a:pt x="2166" y="5435"/>
                </a:lnTo>
                <a:lnTo>
                  <a:pt x="2180" y="5471"/>
                </a:lnTo>
                <a:lnTo>
                  <a:pt x="2196" y="5505"/>
                </a:lnTo>
                <a:lnTo>
                  <a:pt x="2213" y="5539"/>
                </a:lnTo>
                <a:lnTo>
                  <a:pt x="2232" y="5573"/>
                </a:lnTo>
                <a:lnTo>
                  <a:pt x="2253" y="5604"/>
                </a:lnTo>
                <a:lnTo>
                  <a:pt x="2275" y="5636"/>
                </a:lnTo>
                <a:lnTo>
                  <a:pt x="2298" y="5665"/>
                </a:lnTo>
                <a:lnTo>
                  <a:pt x="2323" y="5693"/>
                </a:lnTo>
                <a:lnTo>
                  <a:pt x="2349" y="5722"/>
                </a:lnTo>
                <a:lnTo>
                  <a:pt x="2376" y="5748"/>
                </a:lnTo>
                <a:lnTo>
                  <a:pt x="2405" y="5773"/>
                </a:lnTo>
                <a:lnTo>
                  <a:pt x="2435" y="5796"/>
                </a:lnTo>
                <a:lnTo>
                  <a:pt x="2465" y="5817"/>
                </a:lnTo>
                <a:lnTo>
                  <a:pt x="2498" y="5838"/>
                </a:lnTo>
                <a:lnTo>
                  <a:pt x="2530" y="5858"/>
                </a:lnTo>
                <a:lnTo>
                  <a:pt x="2565" y="5875"/>
                </a:lnTo>
                <a:lnTo>
                  <a:pt x="2600" y="5890"/>
                </a:lnTo>
                <a:lnTo>
                  <a:pt x="2635" y="5904"/>
                </a:lnTo>
                <a:lnTo>
                  <a:pt x="2672" y="5917"/>
                </a:lnTo>
                <a:lnTo>
                  <a:pt x="2709" y="5928"/>
                </a:lnTo>
                <a:lnTo>
                  <a:pt x="2747" y="5937"/>
                </a:lnTo>
                <a:lnTo>
                  <a:pt x="2786" y="5943"/>
                </a:lnTo>
                <a:lnTo>
                  <a:pt x="2825" y="5949"/>
                </a:lnTo>
                <a:lnTo>
                  <a:pt x="2865" y="5951"/>
                </a:lnTo>
                <a:lnTo>
                  <a:pt x="2906" y="5952"/>
                </a:lnTo>
                <a:lnTo>
                  <a:pt x="2945" y="5951"/>
                </a:lnTo>
                <a:lnTo>
                  <a:pt x="2984" y="5949"/>
                </a:lnTo>
                <a:lnTo>
                  <a:pt x="3024" y="5943"/>
                </a:lnTo>
                <a:lnTo>
                  <a:pt x="3063" y="5937"/>
                </a:lnTo>
                <a:lnTo>
                  <a:pt x="3101" y="5928"/>
                </a:lnTo>
                <a:lnTo>
                  <a:pt x="3137" y="5917"/>
                </a:lnTo>
                <a:lnTo>
                  <a:pt x="3174" y="5905"/>
                </a:lnTo>
                <a:lnTo>
                  <a:pt x="3211" y="5891"/>
                </a:lnTo>
                <a:lnTo>
                  <a:pt x="3246" y="5875"/>
                </a:lnTo>
                <a:lnTo>
                  <a:pt x="3281" y="5858"/>
                </a:lnTo>
                <a:lnTo>
                  <a:pt x="3314" y="5838"/>
                </a:lnTo>
                <a:lnTo>
                  <a:pt x="3347" y="5817"/>
                </a:lnTo>
                <a:lnTo>
                  <a:pt x="3379" y="5794"/>
                </a:lnTo>
                <a:lnTo>
                  <a:pt x="3410" y="5769"/>
                </a:lnTo>
                <a:lnTo>
                  <a:pt x="3439" y="5743"/>
                </a:lnTo>
                <a:lnTo>
                  <a:pt x="3468" y="5716"/>
                </a:lnTo>
                <a:lnTo>
                  <a:pt x="3479" y="5705"/>
                </a:lnTo>
                <a:lnTo>
                  <a:pt x="3491" y="5694"/>
                </a:lnTo>
                <a:lnTo>
                  <a:pt x="3503" y="5685"/>
                </a:lnTo>
                <a:lnTo>
                  <a:pt x="3516" y="5675"/>
                </a:lnTo>
                <a:lnTo>
                  <a:pt x="3528" y="5666"/>
                </a:lnTo>
                <a:lnTo>
                  <a:pt x="3541" y="5659"/>
                </a:lnTo>
                <a:lnTo>
                  <a:pt x="3554" y="5651"/>
                </a:lnTo>
                <a:lnTo>
                  <a:pt x="3567" y="5645"/>
                </a:lnTo>
                <a:lnTo>
                  <a:pt x="3580" y="5638"/>
                </a:lnTo>
                <a:lnTo>
                  <a:pt x="3594" y="5634"/>
                </a:lnTo>
                <a:lnTo>
                  <a:pt x="3608" y="5628"/>
                </a:lnTo>
                <a:lnTo>
                  <a:pt x="3622" y="5625"/>
                </a:lnTo>
                <a:lnTo>
                  <a:pt x="3637" y="5622"/>
                </a:lnTo>
                <a:lnTo>
                  <a:pt x="3652" y="5618"/>
                </a:lnTo>
                <a:lnTo>
                  <a:pt x="3668" y="5616"/>
                </a:lnTo>
                <a:lnTo>
                  <a:pt x="3683" y="5615"/>
                </a:lnTo>
                <a:lnTo>
                  <a:pt x="3695" y="5615"/>
                </a:lnTo>
                <a:lnTo>
                  <a:pt x="3707" y="5615"/>
                </a:lnTo>
                <a:lnTo>
                  <a:pt x="3718" y="5617"/>
                </a:lnTo>
                <a:lnTo>
                  <a:pt x="3728" y="5621"/>
                </a:lnTo>
                <a:lnTo>
                  <a:pt x="3739" y="5625"/>
                </a:lnTo>
                <a:lnTo>
                  <a:pt x="3749" y="5630"/>
                </a:lnTo>
                <a:lnTo>
                  <a:pt x="3759" y="5637"/>
                </a:lnTo>
                <a:lnTo>
                  <a:pt x="3768" y="5646"/>
                </a:lnTo>
                <a:lnTo>
                  <a:pt x="3776" y="5654"/>
                </a:lnTo>
                <a:lnTo>
                  <a:pt x="3784" y="5663"/>
                </a:lnTo>
                <a:lnTo>
                  <a:pt x="3790" y="5673"/>
                </a:lnTo>
                <a:lnTo>
                  <a:pt x="3796" y="5683"/>
                </a:lnTo>
                <a:lnTo>
                  <a:pt x="3799" y="5693"/>
                </a:lnTo>
                <a:lnTo>
                  <a:pt x="3802" y="5704"/>
                </a:lnTo>
                <a:lnTo>
                  <a:pt x="3803" y="5716"/>
                </a:lnTo>
                <a:lnTo>
                  <a:pt x="3804" y="5728"/>
                </a:lnTo>
                <a:lnTo>
                  <a:pt x="3804" y="8299"/>
                </a:lnTo>
                <a:lnTo>
                  <a:pt x="3505" y="8114"/>
                </a:lnTo>
                <a:lnTo>
                  <a:pt x="3220" y="7921"/>
                </a:lnTo>
                <a:lnTo>
                  <a:pt x="2951" y="7723"/>
                </a:lnTo>
                <a:lnTo>
                  <a:pt x="2695" y="7520"/>
                </a:lnTo>
                <a:lnTo>
                  <a:pt x="2454" y="7310"/>
                </a:lnTo>
                <a:lnTo>
                  <a:pt x="2227" y="7095"/>
                </a:lnTo>
                <a:lnTo>
                  <a:pt x="2013" y="6875"/>
                </a:lnTo>
                <a:lnTo>
                  <a:pt x="1811" y="6649"/>
                </a:lnTo>
                <a:lnTo>
                  <a:pt x="1624" y="6418"/>
                </a:lnTo>
                <a:lnTo>
                  <a:pt x="1447" y="6182"/>
                </a:lnTo>
                <a:lnTo>
                  <a:pt x="1283" y="5941"/>
                </a:lnTo>
                <a:lnTo>
                  <a:pt x="1131" y="5696"/>
                </a:lnTo>
                <a:lnTo>
                  <a:pt x="990" y="5446"/>
                </a:lnTo>
                <a:lnTo>
                  <a:pt x="860" y="5190"/>
                </a:lnTo>
                <a:lnTo>
                  <a:pt x="741" y="4932"/>
                </a:lnTo>
                <a:lnTo>
                  <a:pt x="631" y="4669"/>
                </a:lnTo>
                <a:lnTo>
                  <a:pt x="533" y="4401"/>
                </a:lnTo>
                <a:lnTo>
                  <a:pt x="444" y="4131"/>
                </a:lnTo>
                <a:lnTo>
                  <a:pt x="364" y="3856"/>
                </a:lnTo>
                <a:lnTo>
                  <a:pt x="292" y="3576"/>
                </a:lnTo>
                <a:lnTo>
                  <a:pt x="230" y="3295"/>
                </a:lnTo>
                <a:lnTo>
                  <a:pt x="176" y="3009"/>
                </a:lnTo>
                <a:lnTo>
                  <a:pt x="129" y="2720"/>
                </a:lnTo>
                <a:lnTo>
                  <a:pt x="91" y="2429"/>
                </a:lnTo>
                <a:lnTo>
                  <a:pt x="60" y="2134"/>
                </a:lnTo>
                <a:lnTo>
                  <a:pt x="35" y="1837"/>
                </a:lnTo>
                <a:lnTo>
                  <a:pt x="18" y="1536"/>
                </a:lnTo>
                <a:lnTo>
                  <a:pt x="7" y="1233"/>
                </a:lnTo>
                <a:lnTo>
                  <a:pt x="0" y="928"/>
                </a:lnTo>
                <a:lnTo>
                  <a:pt x="0" y="621"/>
                </a:lnTo>
                <a:lnTo>
                  <a:pt x="6" y="311"/>
                </a:lnTo>
                <a:lnTo>
                  <a:pt x="17" y="0"/>
                </a:lnTo>
                <a:lnTo>
                  <a:pt x="1967" y="1955"/>
                </a:lnTo>
                <a:lnTo>
                  <a:pt x="1976" y="1963"/>
                </a:lnTo>
                <a:lnTo>
                  <a:pt x="1986" y="1970"/>
                </a:lnTo>
                <a:lnTo>
                  <a:pt x="1994" y="1976"/>
                </a:lnTo>
                <a:lnTo>
                  <a:pt x="2005" y="1980"/>
                </a:lnTo>
                <a:lnTo>
                  <a:pt x="2015" y="1983"/>
                </a:lnTo>
                <a:lnTo>
                  <a:pt x="2026" y="1987"/>
                </a:lnTo>
                <a:lnTo>
                  <a:pt x="2037" y="1988"/>
                </a:lnTo>
                <a:lnTo>
                  <a:pt x="2048" y="1989"/>
                </a:lnTo>
                <a:lnTo>
                  <a:pt x="2058" y="1988"/>
                </a:lnTo>
                <a:lnTo>
                  <a:pt x="2069" y="1987"/>
                </a:lnTo>
                <a:lnTo>
                  <a:pt x="2080" y="1983"/>
                </a:lnTo>
                <a:lnTo>
                  <a:pt x="2090" y="1980"/>
                </a:lnTo>
                <a:lnTo>
                  <a:pt x="2101" y="1976"/>
                </a:lnTo>
                <a:lnTo>
                  <a:pt x="2110" y="1970"/>
                </a:lnTo>
                <a:lnTo>
                  <a:pt x="2119" y="1963"/>
                </a:lnTo>
                <a:lnTo>
                  <a:pt x="2128" y="1955"/>
                </a:lnTo>
                <a:lnTo>
                  <a:pt x="2234" y="1850"/>
                </a:lnTo>
                <a:lnTo>
                  <a:pt x="2251" y="1830"/>
                </a:lnTo>
                <a:lnTo>
                  <a:pt x="2269" y="1811"/>
                </a:lnTo>
                <a:lnTo>
                  <a:pt x="2284" y="1791"/>
                </a:lnTo>
                <a:lnTo>
                  <a:pt x="2299" y="1770"/>
                </a:lnTo>
                <a:lnTo>
                  <a:pt x="2312" y="1750"/>
                </a:lnTo>
                <a:lnTo>
                  <a:pt x="2324" y="1728"/>
                </a:lnTo>
                <a:lnTo>
                  <a:pt x="2335" y="1706"/>
                </a:lnTo>
                <a:lnTo>
                  <a:pt x="2346" y="1683"/>
                </a:lnTo>
                <a:lnTo>
                  <a:pt x="2354" y="1661"/>
                </a:lnTo>
                <a:lnTo>
                  <a:pt x="2361" y="1638"/>
                </a:lnTo>
                <a:lnTo>
                  <a:pt x="2367" y="1614"/>
                </a:lnTo>
                <a:lnTo>
                  <a:pt x="2373" y="1589"/>
                </a:lnTo>
                <a:lnTo>
                  <a:pt x="2377" y="1564"/>
                </a:lnTo>
                <a:lnTo>
                  <a:pt x="2379" y="1539"/>
                </a:lnTo>
                <a:lnTo>
                  <a:pt x="2382" y="1513"/>
                </a:lnTo>
                <a:lnTo>
                  <a:pt x="2382" y="1487"/>
                </a:lnTo>
                <a:lnTo>
                  <a:pt x="2382" y="1456"/>
                </a:lnTo>
                <a:lnTo>
                  <a:pt x="2384" y="1426"/>
                </a:lnTo>
                <a:lnTo>
                  <a:pt x="2387" y="1396"/>
                </a:lnTo>
                <a:lnTo>
                  <a:pt x="2392" y="1366"/>
                </a:lnTo>
                <a:lnTo>
                  <a:pt x="2398" y="1337"/>
                </a:lnTo>
                <a:lnTo>
                  <a:pt x="2407" y="1306"/>
                </a:lnTo>
                <a:lnTo>
                  <a:pt x="2415" y="1278"/>
                </a:lnTo>
                <a:lnTo>
                  <a:pt x="2426" y="1249"/>
                </a:lnTo>
                <a:lnTo>
                  <a:pt x="2438" y="1220"/>
                </a:lnTo>
                <a:lnTo>
                  <a:pt x="2452" y="1192"/>
                </a:lnTo>
                <a:lnTo>
                  <a:pt x="2467" y="1165"/>
                </a:lnTo>
                <a:lnTo>
                  <a:pt x="2484" y="1139"/>
                </a:lnTo>
                <a:lnTo>
                  <a:pt x="2501" y="1113"/>
                </a:lnTo>
                <a:lnTo>
                  <a:pt x="2520" y="1088"/>
                </a:lnTo>
                <a:lnTo>
                  <a:pt x="2542" y="1063"/>
                </a:lnTo>
                <a:lnTo>
                  <a:pt x="2564" y="1039"/>
                </a:lnTo>
                <a:lnTo>
                  <a:pt x="2588" y="1017"/>
                </a:lnTo>
                <a:lnTo>
                  <a:pt x="2611" y="997"/>
                </a:lnTo>
                <a:lnTo>
                  <a:pt x="2636" y="977"/>
                </a:lnTo>
                <a:lnTo>
                  <a:pt x="2661" y="960"/>
                </a:lnTo>
                <a:lnTo>
                  <a:pt x="2688" y="943"/>
                </a:lnTo>
                <a:lnTo>
                  <a:pt x="2714" y="928"/>
                </a:lnTo>
                <a:lnTo>
                  <a:pt x="2743" y="914"/>
                </a:lnTo>
                <a:lnTo>
                  <a:pt x="2770" y="902"/>
                </a:lnTo>
                <a:lnTo>
                  <a:pt x="2799" y="891"/>
                </a:lnTo>
                <a:lnTo>
                  <a:pt x="2827" y="882"/>
                </a:lnTo>
                <a:lnTo>
                  <a:pt x="2857" y="875"/>
                </a:lnTo>
                <a:lnTo>
                  <a:pt x="2886" y="868"/>
                </a:lnTo>
                <a:lnTo>
                  <a:pt x="2915" y="863"/>
                </a:lnTo>
                <a:lnTo>
                  <a:pt x="2945" y="860"/>
                </a:lnTo>
                <a:lnTo>
                  <a:pt x="2975" y="857"/>
                </a:lnTo>
                <a:lnTo>
                  <a:pt x="3005" y="856"/>
                </a:lnTo>
                <a:lnTo>
                  <a:pt x="3034" y="857"/>
                </a:lnTo>
                <a:lnTo>
                  <a:pt x="3065" y="860"/>
                </a:lnTo>
                <a:lnTo>
                  <a:pt x="3094" y="863"/>
                </a:lnTo>
                <a:lnTo>
                  <a:pt x="3124" y="868"/>
                </a:lnTo>
                <a:lnTo>
                  <a:pt x="3154" y="875"/>
                </a:lnTo>
                <a:lnTo>
                  <a:pt x="3183" y="882"/>
                </a:lnTo>
                <a:lnTo>
                  <a:pt x="3211" y="891"/>
                </a:lnTo>
                <a:lnTo>
                  <a:pt x="3239" y="902"/>
                </a:lnTo>
                <a:lnTo>
                  <a:pt x="3268" y="914"/>
                </a:lnTo>
                <a:lnTo>
                  <a:pt x="3295" y="928"/>
                </a:lnTo>
                <a:lnTo>
                  <a:pt x="3322" y="943"/>
                </a:lnTo>
                <a:lnTo>
                  <a:pt x="3348" y="960"/>
                </a:lnTo>
                <a:lnTo>
                  <a:pt x="3374" y="977"/>
                </a:lnTo>
                <a:lnTo>
                  <a:pt x="3399" y="997"/>
                </a:lnTo>
                <a:lnTo>
                  <a:pt x="3423" y="1017"/>
                </a:lnTo>
                <a:lnTo>
                  <a:pt x="3445" y="1039"/>
                </a:lnTo>
                <a:lnTo>
                  <a:pt x="3468" y="1063"/>
                </a:lnTo>
                <a:lnTo>
                  <a:pt x="3489" y="1087"/>
                </a:lnTo>
                <a:lnTo>
                  <a:pt x="3508" y="1112"/>
                </a:lnTo>
                <a:lnTo>
                  <a:pt x="3526" y="1138"/>
                </a:lnTo>
                <a:lnTo>
                  <a:pt x="3542" y="1164"/>
                </a:lnTo>
                <a:lnTo>
                  <a:pt x="3557" y="1191"/>
                </a:lnTo>
                <a:lnTo>
                  <a:pt x="3571" y="1218"/>
                </a:lnTo>
                <a:lnTo>
                  <a:pt x="3583" y="1246"/>
                </a:lnTo>
                <a:lnTo>
                  <a:pt x="3594" y="1275"/>
                </a:lnTo>
                <a:lnTo>
                  <a:pt x="3603" y="1303"/>
                </a:lnTo>
                <a:lnTo>
                  <a:pt x="3610" y="1332"/>
                </a:lnTo>
                <a:lnTo>
                  <a:pt x="3617" y="1362"/>
                </a:lnTo>
                <a:lnTo>
                  <a:pt x="3622" y="1392"/>
                </a:lnTo>
                <a:lnTo>
                  <a:pt x="3625" y="1421"/>
                </a:lnTo>
                <a:lnTo>
                  <a:pt x="3628" y="1452"/>
                </a:lnTo>
                <a:lnTo>
                  <a:pt x="3629" y="1481"/>
                </a:lnTo>
                <a:lnTo>
                  <a:pt x="3628" y="1512"/>
                </a:lnTo>
                <a:lnTo>
                  <a:pt x="3625" y="1541"/>
                </a:lnTo>
                <a:lnTo>
                  <a:pt x="3622" y="1571"/>
                </a:lnTo>
                <a:lnTo>
                  <a:pt x="3617" y="1601"/>
                </a:lnTo>
                <a:lnTo>
                  <a:pt x="3610" y="1630"/>
                </a:lnTo>
                <a:lnTo>
                  <a:pt x="3603" y="1659"/>
                </a:lnTo>
                <a:lnTo>
                  <a:pt x="3594" y="1688"/>
                </a:lnTo>
                <a:lnTo>
                  <a:pt x="3583" y="1717"/>
                </a:lnTo>
                <a:lnTo>
                  <a:pt x="3571" y="1744"/>
                </a:lnTo>
                <a:lnTo>
                  <a:pt x="3557" y="1772"/>
                </a:lnTo>
                <a:lnTo>
                  <a:pt x="3542" y="1799"/>
                </a:lnTo>
                <a:lnTo>
                  <a:pt x="3526" y="1826"/>
                </a:lnTo>
                <a:lnTo>
                  <a:pt x="3508" y="1851"/>
                </a:lnTo>
                <a:lnTo>
                  <a:pt x="3489" y="1876"/>
                </a:lnTo>
                <a:lnTo>
                  <a:pt x="3468" y="1900"/>
                </a:lnTo>
                <a:lnTo>
                  <a:pt x="3445" y="1924"/>
                </a:lnTo>
                <a:lnTo>
                  <a:pt x="3423" y="1945"/>
                </a:lnTo>
                <a:lnTo>
                  <a:pt x="3398" y="1967"/>
                </a:lnTo>
                <a:lnTo>
                  <a:pt x="3373" y="1987"/>
                </a:lnTo>
                <a:lnTo>
                  <a:pt x="3347" y="2004"/>
                </a:lnTo>
                <a:lnTo>
                  <a:pt x="3321" y="2020"/>
                </a:lnTo>
                <a:lnTo>
                  <a:pt x="3294" y="2035"/>
                </a:lnTo>
                <a:lnTo>
                  <a:pt x="3265" y="2050"/>
                </a:lnTo>
                <a:lnTo>
                  <a:pt x="3237" y="2062"/>
                </a:lnTo>
                <a:lnTo>
                  <a:pt x="3208" y="2072"/>
                </a:lnTo>
                <a:lnTo>
                  <a:pt x="3179" y="2081"/>
                </a:lnTo>
                <a:lnTo>
                  <a:pt x="3149" y="2089"/>
                </a:lnTo>
                <a:lnTo>
                  <a:pt x="3120" y="2095"/>
                </a:lnTo>
                <a:lnTo>
                  <a:pt x="3090" y="2101"/>
                </a:lnTo>
                <a:lnTo>
                  <a:pt x="3059" y="2104"/>
                </a:lnTo>
                <a:lnTo>
                  <a:pt x="3030" y="2106"/>
                </a:lnTo>
                <a:lnTo>
                  <a:pt x="3000" y="2106"/>
                </a:lnTo>
                <a:lnTo>
                  <a:pt x="2974" y="2106"/>
                </a:lnTo>
                <a:lnTo>
                  <a:pt x="2948" y="2108"/>
                </a:lnTo>
                <a:lnTo>
                  <a:pt x="2923" y="2110"/>
                </a:lnTo>
                <a:lnTo>
                  <a:pt x="2898" y="2115"/>
                </a:lnTo>
                <a:lnTo>
                  <a:pt x="2873" y="2120"/>
                </a:lnTo>
                <a:lnTo>
                  <a:pt x="2849" y="2126"/>
                </a:lnTo>
                <a:lnTo>
                  <a:pt x="2826" y="2133"/>
                </a:lnTo>
                <a:lnTo>
                  <a:pt x="2803" y="2142"/>
                </a:lnTo>
                <a:lnTo>
                  <a:pt x="2781" y="2152"/>
                </a:lnTo>
                <a:lnTo>
                  <a:pt x="2759" y="2164"/>
                </a:lnTo>
                <a:lnTo>
                  <a:pt x="2737" y="2176"/>
                </a:lnTo>
                <a:lnTo>
                  <a:pt x="2717" y="2189"/>
                </a:lnTo>
                <a:lnTo>
                  <a:pt x="2696" y="2204"/>
                </a:lnTo>
                <a:lnTo>
                  <a:pt x="2677" y="2219"/>
                </a:lnTo>
                <a:lnTo>
                  <a:pt x="2657" y="2237"/>
                </a:lnTo>
                <a:lnTo>
                  <a:pt x="2637" y="2254"/>
                </a:lnTo>
                <a:lnTo>
                  <a:pt x="2532" y="2360"/>
                </a:lnTo>
                <a:lnTo>
                  <a:pt x="2525" y="2369"/>
                </a:lnTo>
                <a:lnTo>
                  <a:pt x="2517" y="2378"/>
                </a:lnTo>
                <a:lnTo>
                  <a:pt x="2512" y="2388"/>
                </a:lnTo>
                <a:lnTo>
                  <a:pt x="2507" y="2398"/>
                </a:lnTo>
                <a:lnTo>
                  <a:pt x="2503" y="2408"/>
                </a:lnTo>
                <a:lnTo>
                  <a:pt x="2501" y="2419"/>
                </a:lnTo>
                <a:lnTo>
                  <a:pt x="2500" y="2430"/>
                </a:lnTo>
                <a:lnTo>
                  <a:pt x="2499" y="2441"/>
                </a:lnTo>
                <a:lnTo>
                  <a:pt x="2500" y="2452"/>
                </a:lnTo>
                <a:lnTo>
                  <a:pt x="2501" y="2463"/>
                </a:lnTo>
                <a:lnTo>
                  <a:pt x="2503" y="2473"/>
                </a:lnTo>
                <a:lnTo>
                  <a:pt x="2507" y="2483"/>
                </a:lnTo>
                <a:lnTo>
                  <a:pt x="2512" y="2494"/>
                </a:lnTo>
                <a:lnTo>
                  <a:pt x="2517" y="2503"/>
                </a:lnTo>
                <a:lnTo>
                  <a:pt x="2525" y="2513"/>
                </a:lnTo>
                <a:lnTo>
                  <a:pt x="2532" y="2521"/>
                </a:lnTo>
                <a:lnTo>
                  <a:pt x="3771" y="3763"/>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3" name="Freeform 17">
            <a:extLst>
              <a:ext uri="{FF2B5EF4-FFF2-40B4-BE49-F238E27FC236}">
                <a16:creationId xmlns:a16="http://schemas.microsoft.com/office/drawing/2014/main" id="{83C76E3D-81AC-4DEC-A6CB-6E9A7208BDD2}"/>
              </a:ext>
            </a:extLst>
          </p:cNvPr>
          <p:cNvSpPr>
            <a:spLocks noGrp="1"/>
          </p:cNvSpPr>
          <p:nvPr>
            <p:ph type="pic" sz="quarter" idx="11"/>
          </p:nvPr>
        </p:nvSpPr>
        <p:spPr bwMode="auto">
          <a:xfrm>
            <a:off x="7306254" y="1401018"/>
            <a:ext cx="3443365" cy="2288223"/>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 name="T96" fmla="*/ 908 w 6953"/>
              <a:gd name="T97" fmla="*/ 908 w 6953"/>
              <a:gd name="T98" fmla="*/ 908 w 6953"/>
              <a:gd name="T99" fmla="*/ 908 w 6953"/>
              <a:gd name="T100" fmla="*/ 908 w 6953"/>
              <a:gd name="T101" fmla="*/ 908 w 6953"/>
              <a:gd name="T102" fmla="*/ 908 w 6953"/>
              <a:gd name="T103" fmla="*/ 908 w 6953"/>
              <a:gd name="T104" fmla="*/ 908 w 6953"/>
              <a:gd name="T105" fmla="*/ 908 w 6953"/>
              <a:gd name="T106" fmla="*/ 908 w 6953"/>
              <a:gd name="T107" fmla="*/ 908 w 6953"/>
              <a:gd name="T108" fmla="*/ 908 w 6953"/>
              <a:gd name="T109" fmla="*/ 908 w 6953"/>
              <a:gd name="T110" fmla="*/ 908 w 6953"/>
              <a:gd name="T111"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90" h="4898">
                <a:moveTo>
                  <a:pt x="3697" y="4897"/>
                </a:moveTo>
                <a:lnTo>
                  <a:pt x="3696" y="4898"/>
                </a:lnTo>
                <a:lnTo>
                  <a:pt x="2572" y="3773"/>
                </a:lnTo>
                <a:lnTo>
                  <a:pt x="2565" y="3765"/>
                </a:lnTo>
                <a:lnTo>
                  <a:pt x="2557" y="3755"/>
                </a:lnTo>
                <a:lnTo>
                  <a:pt x="2552" y="3745"/>
                </a:lnTo>
                <a:lnTo>
                  <a:pt x="2547" y="3735"/>
                </a:lnTo>
                <a:lnTo>
                  <a:pt x="2543" y="3725"/>
                </a:lnTo>
                <a:lnTo>
                  <a:pt x="2541" y="3714"/>
                </a:lnTo>
                <a:lnTo>
                  <a:pt x="2540" y="3703"/>
                </a:lnTo>
                <a:lnTo>
                  <a:pt x="2540" y="3691"/>
                </a:lnTo>
                <a:lnTo>
                  <a:pt x="2540" y="3679"/>
                </a:lnTo>
                <a:lnTo>
                  <a:pt x="2542" y="3668"/>
                </a:lnTo>
                <a:lnTo>
                  <a:pt x="2545" y="3657"/>
                </a:lnTo>
                <a:lnTo>
                  <a:pt x="2548" y="3646"/>
                </a:lnTo>
                <a:lnTo>
                  <a:pt x="2554" y="3637"/>
                </a:lnTo>
                <a:lnTo>
                  <a:pt x="2560" y="3627"/>
                </a:lnTo>
                <a:lnTo>
                  <a:pt x="2567" y="3618"/>
                </a:lnTo>
                <a:lnTo>
                  <a:pt x="2575" y="3609"/>
                </a:lnTo>
                <a:lnTo>
                  <a:pt x="2587" y="3599"/>
                </a:lnTo>
                <a:lnTo>
                  <a:pt x="2600" y="3588"/>
                </a:lnTo>
                <a:lnTo>
                  <a:pt x="2613" y="3578"/>
                </a:lnTo>
                <a:lnTo>
                  <a:pt x="2626" y="3569"/>
                </a:lnTo>
                <a:lnTo>
                  <a:pt x="2640" y="3562"/>
                </a:lnTo>
                <a:lnTo>
                  <a:pt x="2653" y="3554"/>
                </a:lnTo>
                <a:lnTo>
                  <a:pt x="2668" y="3547"/>
                </a:lnTo>
                <a:lnTo>
                  <a:pt x="2683" y="3541"/>
                </a:lnTo>
                <a:lnTo>
                  <a:pt x="2697" y="3535"/>
                </a:lnTo>
                <a:lnTo>
                  <a:pt x="2712" y="3531"/>
                </a:lnTo>
                <a:lnTo>
                  <a:pt x="2727" y="3528"/>
                </a:lnTo>
                <a:lnTo>
                  <a:pt x="2742" y="3525"/>
                </a:lnTo>
                <a:lnTo>
                  <a:pt x="2759" y="3522"/>
                </a:lnTo>
                <a:lnTo>
                  <a:pt x="2775" y="3520"/>
                </a:lnTo>
                <a:lnTo>
                  <a:pt x="2792" y="3520"/>
                </a:lnTo>
                <a:lnTo>
                  <a:pt x="2808" y="3519"/>
                </a:lnTo>
                <a:lnTo>
                  <a:pt x="2849" y="3519"/>
                </a:lnTo>
                <a:lnTo>
                  <a:pt x="2888" y="3516"/>
                </a:lnTo>
                <a:lnTo>
                  <a:pt x="2927" y="3512"/>
                </a:lnTo>
                <a:lnTo>
                  <a:pt x="2966" y="3505"/>
                </a:lnTo>
                <a:lnTo>
                  <a:pt x="3004" y="3497"/>
                </a:lnTo>
                <a:lnTo>
                  <a:pt x="3041" y="3487"/>
                </a:lnTo>
                <a:lnTo>
                  <a:pt x="3077" y="3475"/>
                </a:lnTo>
                <a:lnTo>
                  <a:pt x="3114" y="3461"/>
                </a:lnTo>
                <a:lnTo>
                  <a:pt x="3150" y="3445"/>
                </a:lnTo>
                <a:lnTo>
                  <a:pt x="3185" y="3428"/>
                </a:lnTo>
                <a:lnTo>
                  <a:pt x="3218" y="3409"/>
                </a:lnTo>
                <a:lnTo>
                  <a:pt x="3251" y="3388"/>
                </a:lnTo>
                <a:lnTo>
                  <a:pt x="3283" y="3366"/>
                </a:lnTo>
                <a:lnTo>
                  <a:pt x="3314" y="3342"/>
                </a:lnTo>
                <a:lnTo>
                  <a:pt x="3344" y="3316"/>
                </a:lnTo>
                <a:lnTo>
                  <a:pt x="3372" y="3289"/>
                </a:lnTo>
                <a:lnTo>
                  <a:pt x="3401" y="3259"/>
                </a:lnTo>
                <a:lnTo>
                  <a:pt x="3427" y="3229"/>
                </a:lnTo>
                <a:lnTo>
                  <a:pt x="3452" y="3198"/>
                </a:lnTo>
                <a:lnTo>
                  <a:pt x="3473" y="3165"/>
                </a:lnTo>
                <a:lnTo>
                  <a:pt x="3495" y="3131"/>
                </a:lnTo>
                <a:lnTo>
                  <a:pt x="3513" y="3098"/>
                </a:lnTo>
                <a:lnTo>
                  <a:pt x="3531" y="3063"/>
                </a:lnTo>
                <a:lnTo>
                  <a:pt x="3546" y="3027"/>
                </a:lnTo>
                <a:lnTo>
                  <a:pt x="3559" y="2991"/>
                </a:lnTo>
                <a:lnTo>
                  <a:pt x="3571" y="2955"/>
                </a:lnTo>
                <a:lnTo>
                  <a:pt x="3581" y="2918"/>
                </a:lnTo>
                <a:lnTo>
                  <a:pt x="3589" y="2881"/>
                </a:lnTo>
                <a:lnTo>
                  <a:pt x="3596" y="2843"/>
                </a:lnTo>
                <a:lnTo>
                  <a:pt x="3600" y="2806"/>
                </a:lnTo>
                <a:lnTo>
                  <a:pt x="3602" y="2768"/>
                </a:lnTo>
                <a:lnTo>
                  <a:pt x="3603" y="2730"/>
                </a:lnTo>
                <a:lnTo>
                  <a:pt x="3602" y="2692"/>
                </a:lnTo>
                <a:lnTo>
                  <a:pt x="3600" y="2654"/>
                </a:lnTo>
                <a:lnTo>
                  <a:pt x="3596" y="2617"/>
                </a:lnTo>
                <a:lnTo>
                  <a:pt x="3589" y="2579"/>
                </a:lnTo>
                <a:lnTo>
                  <a:pt x="3581" y="2542"/>
                </a:lnTo>
                <a:lnTo>
                  <a:pt x="3571" y="2505"/>
                </a:lnTo>
                <a:lnTo>
                  <a:pt x="3559" y="2469"/>
                </a:lnTo>
                <a:lnTo>
                  <a:pt x="3546" y="2434"/>
                </a:lnTo>
                <a:lnTo>
                  <a:pt x="3531" y="2398"/>
                </a:lnTo>
                <a:lnTo>
                  <a:pt x="3513" y="2363"/>
                </a:lnTo>
                <a:lnTo>
                  <a:pt x="3495" y="2329"/>
                </a:lnTo>
                <a:lnTo>
                  <a:pt x="3474" y="2296"/>
                </a:lnTo>
                <a:lnTo>
                  <a:pt x="3452" y="2264"/>
                </a:lnTo>
                <a:lnTo>
                  <a:pt x="3427" y="2232"/>
                </a:lnTo>
                <a:lnTo>
                  <a:pt x="3401" y="2202"/>
                </a:lnTo>
                <a:lnTo>
                  <a:pt x="3372" y="2172"/>
                </a:lnTo>
                <a:lnTo>
                  <a:pt x="3343" y="2144"/>
                </a:lnTo>
                <a:lnTo>
                  <a:pt x="3313" y="2118"/>
                </a:lnTo>
                <a:lnTo>
                  <a:pt x="3281" y="2093"/>
                </a:lnTo>
                <a:lnTo>
                  <a:pt x="3250" y="2071"/>
                </a:lnTo>
                <a:lnTo>
                  <a:pt x="3216" y="2050"/>
                </a:lnTo>
                <a:lnTo>
                  <a:pt x="3183" y="2031"/>
                </a:lnTo>
                <a:lnTo>
                  <a:pt x="3148" y="2014"/>
                </a:lnTo>
                <a:lnTo>
                  <a:pt x="3112" y="1999"/>
                </a:lnTo>
                <a:lnTo>
                  <a:pt x="3076" y="1986"/>
                </a:lnTo>
                <a:lnTo>
                  <a:pt x="3041" y="1974"/>
                </a:lnTo>
                <a:lnTo>
                  <a:pt x="3004" y="1964"/>
                </a:lnTo>
                <a:lnTo>
                  <a:pt x="2967" y="1955"/>
                </a:lnTo>
                <a:lnTo>
                  <a:pt x="2929" y="1949"/>
                </a:lnTo>
                <a:lnTo>
                  <a:pt x="2891" y="1945"/>
                </a:lnTo>
                <a:lnTo>
                  <a:pt x="2854" y="1942"/>
                </a:lnTo>
                <a:lnTo>
                  <a:pt x="2816" y="1941"/>
                </a:lnTo>
                <a:lnTo>
                  <a:pt x="2778" y="1942"/>
                </a:lnTo>
                <a:lnTo>
                  <a:pt x="2740" y="1945"/>
                </a:lnTo>
                <a:lnTo>
                  <a:pt x="2703" y="1949"/>
                </a:lnTo>
                <a:lnTo>
                  <a:pt x="2665" y="1955"/>
                </a:lnTo>
                <a:lnTo>
                  <a:pt x="2628" y="1964"/>
                </a:lnTo>
                <a:lnTo>
                  <a:pt x="2592" y="1974"/>
                </a:lnTo>
                <a:lnTo>
                  <a:pt x="2556" y="1986"/>
                </a:lnTo>
                <a:lnTo>
                  <a:pt x="2519" y="1999"/>
                </a:lnTo>
                <a:lnTo>
                  <a:pt x="2484" y="2014"/>
                </a:lnTo>
                <a:lnTo>
                  <a:pt x="2450" y="2031"/>
                </a:lnTo>
                <a:lnTo>
                  <a:pt x="2416" y="2050"/>
                </a:lnTo>
                <a:lnTo>
                  <a:pt x="2382" y="2071"/>
                </a:lnTo>
                <a:lnTo>
                  <a:pt x="2350" y="2093"/>
                </a:lnTo>
                <a:lnTo>
                  <a:pt x="2318" y="2118"/>
                </a:lnTo>
                <a:lnTo>
                  <a:pt x="2288" y="2144"/>
                </a:lnTo>
                <a:lnTo>
                  <a:pt x="2259" y="2172"/>
                </a:lnTo>
                <a:lnTo>
                  <a:pt x="2232" y="2201"/>
                </a:lnTo>
                <a:lnTo>
                  <a:pt x="2206" y="2230"/>
                </a:lnTo>
                <a:lnTo>
                  <a:pt x="2182" y="2262"/>
                </a:lnTo>
                <a:lnTo>
                  <a:pt x="2159" y="2294"/>
                </a:lnTo>
                <a:lnTo>
                  <a:pt x="2138" y="2327"/>
                </a:lnTo>
                <a:lnTo>
                  <a:pt x="2120" y="2361"/>
                </a:lnTo>
                <a:lnTo>
                  <a:pt x="2103" y="2396"/>
                </a:lnTo>
                <a:lnTo>
                  <a:pt x="2086" y="2431"/>
                </a:lnTo>
                <a:lnTo>
                  <a:pt x="2073" y="2468"/>
                </a:lnTo>
                <a:lnTo>
                  <a:pt x="2061" y="2505"/>
                </a:lnTo>
                <a:lnTo>
                  <a:pt x="2051" y="2542"/>
                </a:lnTo>
                <a:lnTo>
                  <a:pt x="2043" y="2580"/>
                </a:lnTo>
                <a:lnTo>
                  <a:pt x="2036" y="2619"/>
                </a:lnTo>
                <a:lnTo>
                  <a:pt x="2032" y="2658"/>
                </a:lnTo>
                <a:lnTo>
                  <a:pt x="2029" y="2698"/>
                </a:lnTo>
                <a:lnTo>
                  <a:pt x="2029" y="2738"/>
                </a:lnTo>
                <a:lnTo>
                  <a:pt x="2028" y="2754"/>
                </a:lnTo>
                <a:lnTo>
                  <a:pt x="2028" y="2772"/>
                </a:lnTo>
                <a:lnTo>
                  <a:pt x="2026" y="2788"/>
                </a:lnTo>
                <a:lnTo>
                  <a:pt x="2023" y="2803"/>
                </a:lnTo>
                <a:lnTo>
                  <a:pt x="2020" y="2819"/>
                </a:lnTo>
                <a:lnTo>
                  <a:pt x="2017" y="2835"/>
                </a:lnTo>
                <a:lnTo>
                  <a:pt x="2013" y="2850"/>
                </a:lnTo>
                <a:lnTo>
                  <a:pt x="2007" y="2864"/>
                </a:lnTo>
                <a:lnTo>
                  <a:pt x="2001" y="2879"/>
                </a:lnTo>
                <a:lnTo>
                  <a:pt x="1994" y="2893"/>
                </a:lnTo>
                <a:lnTo>
                  <a:pt x="1987" y="2906"/>
                </a:lnTo>
                <a:lnTo>
                  <a:pt x="1979" y="2920"/>
                </a:lnTo>
                <a:lnTo>
                  <a:pt x="1969" y="2933"/>
                </a:lnTo>
                <a:lnTo>
                  <a:pt x="1961" y="2946"/>
                </a:lnTo>
                <a:lnTo>
                  <a:pt x="1950" y="2960"/>
                </a:lnTo>
                <a:lnTo>
                  <a:pt x="1939" y="2971"/>
                </a:lnTo>
                <a:lnTo>
                  <a:pt x="1930" y="2980"/>
                </a:lnTo>
                <a:lnTo>
                  <a:pt x="1921" y="2987"/>
                </a:lnTo>
                <a:lnTo>
                  <a:pt x="1912" y="2993"/>
                </a:lnTo>
                <a:lnTo>
                  <a:pt x="1902" y="2999"/>
                </a:lnTo>
                <a:lnTo>
                  <a:pt x="1891" y="3002"/>
                </a:lnTo>
                <a:lnTo>
                  <a:pt x="1880" y="3005"/>
                </a:lnTo>
                <a:lnTo>
                  <a:pt x="1869" y="3007"/>
                </a:lnTo>
                <a:lnTo>
                  <a:pt x="1858" y="3007"/>
                </a:lnTo>
                <a:lnTo>
                  <a:pt x="1846" y="3007"/>
                </a:lnTo>
                <a:lnTo>
                  <a:pt x="1835" y="3006"/>
                </a:lnTo>
                <a:lnTo>
                  <a:pt x="1824" y="3003"/>
                </a:lnTo>
                <a:lnTo>
                  <a:pt x="1813" y="3000"/>
                </a:lnTo>
                <a:lnTo>
                  <a:pt x="1803" y="2995"/>
                </a:lnTo>
                <a:lnTo>
                  <a:pt x="1794" y="2989"/>
                </a:lnTo>
                <a:lnTo>
                  <a:pt x="1784" y="2982"/>
                </a:lnTo>
                <a:lnTo>
                  <a:pt x="1775" y="2975"/>
                </a:lnTo>
                <a:lnTo>
                  <a:pt x="0" y="1196"/>
                </a:lnTo>
                <a:lnTo>
                  <a:pt x="120" y="1179"/>
                </a:lnTo>
                <a:lnTo>
                  <a:pt x="240" y="1162"/>
                </a:lnTo>
                <a:lnTo>
                  <a:pt x="360" y="1144"/>
                </a:lnTo>
                <a:lnTo>
                  <a:pt x="478" y="1124"/>
                </a:lnTo>
                <a:lnTo>
                  <a:pt x="597" y="1102"/>
                </a:lnTo>
                <a:lnTo>
                  <a:pt x="716" y="1079"/>
                </a:lnTo>
                <a:lnTo>
                  <a:pt x="834" y="1056"/>
                </a:lnTo>
                <a:lnTo>
                  <a:pt x="952" y="1029"/>
                </a:lnTo>
                <a:lnTo>
                  <a:pt x="1069" y="1002"/>
                </a:lnTo>
                <a:lnTo>
                  <a:pt x="1186" y="974"/>
                </a:lnTo>
                <a:lnTo>
                  <a:pt x="1303" y="945"/>
                </a:lnTo>
                <a:lnTo>
                  <a:pt x="1420" y="913"/>
                </a:lnTo>
                <a:lnTo>
                  <a:pt x="1537" y="881"/>
                </a:lnTo>
                <a:lnTo>
                  <a:pt x="1653" y="847"/>
                </a:lnTo>
                <a:lnTo>
                  <a:pt x="1767" y="811"/>
                </a:lnTo>
                <a:lnTo>
                  <a:pt x="1884" y="774"/>
                </a:lnTo>
                <a:lnTo>
                  <a:pt x="1998" y="736"/>
                </a:lnTo>
                <a:lnTo>
                  <a:pt x="2113" y="697"/>
                </a:lnTo>
                <a:lnTo>
                  <a:pt x="2228" y="656"/>
                </a:lnTo>
                <a:lnTo>
                  <a:pt x="2342" y="613"/>
                </a:lnTo>
                <a:lnTo>
                  <a:pt x="2457" y="570"/>
                </a:lnTo>
                <a:lnTo>
                  <a:pt x="2571" y="525"/>
                </a:lnTo>
                <a:lnTo>
                  <a:pt x="2685" y="479"/>
                </a:lnTo>
                <a:lnTo>
                  <a:pt x="2798" y="431"/>
                </a:lnTo>
                <a:lnTo>
                  <a:pt x="2912" y="382"/>
                </a:lnTo>
                <a:lnTo>
                  <a:pt x="3024" y="331"/>
                </a:lnTo>
                <a:lnTo>
                  <a:pt x="3137" y="280"/>
                </a:lnTo>
                <a:lnTo>
                  <a:pt x="3249" y="226"/>
                </a:lnTo>
                <a:lnTo>
                  <a:pt x="3362" y="172"/>
                </a:lnTo>
                <a:lnTo>
                  <a:pt x="3473" y="117"/>
                </a:lnTo>
                <a:lnTo>
                  <a:pt x="3586" y="59"/>
                </a:lnTo>
                <a:lnTo>
                  <a:pt x="3698" y="0"/>
                </a:lnTo>
                <a:lnTo>
                  <a:pt x="3809" y="59"/>
                </a:lnTo>
                <a:lnTo>
                  <a:pt x="3921" y="117"/>
                </a:lnTo>
                <a:lnTo>
                  <a:pt x="4033" y="172"/>
                </a:lnTo>
                <a:lnTo>
                  <a:pt x="4146" y="226"/>
                </a:lnTo>
                <a:lnTo>
                  <a:pt x="4257" y="280"/>
                </a:lnTo>
                <a:lnTo>
                  <a:pt x="4370" y="331"/>
                </a:lnTo>
                <a:lnTo>
                  <a:pt x="4483" y="382"/>
                </a:lnTo>
                <a:lnTo>
                  <a:pt x="4597" y="431"/>
                </a:lnTo>
                <a:lnTo>
                  <a:pt x="4709" y="479"/>
                </a:lnTo>
                <a:lnTo>
                  <a:pt x="4823" y="525"/>
                </a:lnTo>
                <a:lnTo>
                  <a:pt x="4937" y="570"/>
                </a:lnTo>
                <a:lnTo>
                  <a:pt x="5051" y="613"/>
                </a:lnTo>
                <a:lnTo>
                  <a:pt x="5165" y="656"/>
                </a:lnTo>
                <a:lnTo>
                  <a:pt x="5280" y="697"/>
                </a:lnTo>
                <a:lnTo>
                  <a:pt x="5394" y="736"/>
                </a:lnTo>
                <a:lnTo>
                  <a:pt x="5509" y="774"/>
                </a:lnTo>
                <a:lnTo>
                  <a:pt x="5625" y="811"/>
                </a:lnTo>
                <a:lnTo>
                  <a:pt x="5740" y="847"/>
                </a:lnTo>
                <a:lnTo>
                  <a:pt x="5856" y="881"/>
                </a:lnTo>
                <a:lnTo>
                  <a:pt x="5972" y="913"/>
                </a:lnTo>
                <a:lnTo>
                  <a:pt x="6089" y="945"/>
                </a:lnTo>
                <a:lnTo>
                  <a:pt x="6205" y="974"/>
                </a:lnTo>
                <a:lnTo>
                  <a:pt x="6322" y="1002"/>
                </a:lnTo>
                <a:lnTo>
                  <a:pt x="6439" y="1029"/>
                </a:lnTo>
                <a:lnTo>
                  <a:pt x="6557" y="1056"/>
                </a:lnTo>
                <a:lnTo>
                  <a:pt x="6675" y="1079"/>
                </a:lnTo>
                <a:lnTo>
                  <a:pt x="6794" y="1102"/>
                </a:lnTo>
                <a:lnTo>
                  <a:pt x="6912" y="1124"/>
                </a:lnTo>
                <a:lnTo>
                  <a:pt x="7031" y="1144"/>
                </a:lnTo>
                <a:lnTo>
                  <a:pt x="7150" y="1162"/>
                </a:lnTo>
                <a:lnTo>
                  <a:pt x="7271" y="1179"/>
                </a:lnTo>
                <a:lnTo>
                  <a:pt x="7390" y="1196"/>
                </a:lnTo>
                <a:lnTo>
                  <a:pt x="5453" y="3137"/>
                </a:lnTo>
                <a:lnTo>
                  <a:pt x="5445" y="3145"/>
                </a:lnTo>
                <a:lnTo>
                  <a:pt x="5438" y="3155"/>
                </a:lnTo>
                <a:lnTo>
                  <a:pt x="5433" y="3165"/>
                </a:lnTo>
                <a:lnTo>
                  <a:pt x="5428" y="3175"/>
                </a:lnTo>
                <a:lnTo>
                  <a:pt x="5424" y="3186"/>
                </a:lnTo>
                <a:lnTo>
                  <a:pt x="5422" y="3195"/>
                </a:lnTo>
                <a:lnTo>
                  <a:pt x="5420" y="3206"/>
                </a:lnTo>
                <a:lnTo>
                  <a:pt x="5420" y="3217"/>
                </a:lnTo>
                <a:lnTo>
                  <a:pt x="5420" y="3228"/>
                </a:lnTo>
                <a:lnTo>
                  <a:pt x="5422" y="3239"/>
                </a:lnTo>
                <a:lnTo>
                  <a:pt x="5424" y="3250"/>
                </a:lnTo>
                <a:lnTo>
                  <a:pt x="5428" y="3261"/>
                </a:lnTo>
                <a:lnTo>
                  <a:pt x="5433" y="3270"/>
                </a:lnTo>
                <a:lnTo>
                  <a:pt x="5438" y="3280"/>
                </a:lnTo>
                <a:lnTo>
                  <a:pt x="5445" y="3289"/>
                </a:lnTo>
                <a:lnTo>
                  <a:pt x="5453" y="3297"/>
                </a:lnTo>
                <a:lnTo>
                  <a:pt x="5519" y="3365"/>
                </a:lnTo>
                <a:lnTo>
                  <a:pt x="5539" y="3382"/>
                </a:lnTo>
                <a:lnTo>
                  <a:pt x="5557" y="3400"/>
                </a:lnTo>
                <a:lnTo>
                  <a:pt x="5578" y="3415"/>
                </a:lnTo>
                <a:lnTo>
                  <a:pt x="5599" y="3430"/>
                </a:lnTo>
                <a:lnTo>
                  <a:pt x="5619" y="3443"/>
                </a:lnTo>
                <a:lnTo>
                  <a:pt x="5641" y="3455"/>
                </a:lnTo>
                <a:lnTo>
                  <a:pt x="5663" y="3467"/>
                </a:lnTo>
                <a:lnTo>
                  <a:pt x="5685" y="3477"/>
                </a:lnTo>
                <a:lnTo>
                  <a:pt x="5708" y="3486"/>
                </a:lnTo>
                <a:lnTo>
                  <a:pt x="5731" y="3493"/>
                </a:lnTo>
                <a:lnTo>
                  <a:pt x="5755" y="3499"/>
                </a:lnTo>
                <a:lnTo>
                  <a:pt x="5780" y="3504"/>
                </a:lnTo>
                <a:lnTo>
                  <a:pt x="5804" y="3508"/>
                </a:lnTo>
                <a:lnTo>
                  <a:pt x="5830" y="3510"/>
                </a:lnTo>
                <a:lnTo>
                  <a:pt x="5855" y="3513"/>
                </a:lnTo>
                <a:lnTo>
                  <a:pt x="5881" y="3513"/>
                </a:lnTo>
                <a:lnTo>
                  <a:pt x="5911" y="3513"/>
                </a:lnTo>
                <a:lnTo>
                  <a:pt x="5941" y="3515"/>
                </a:lnTo>
                <a:lnTo>
                  <a:pt x="5972" y="3518"/>
                </a:lnTo>
                <a:lnTo>
                  <a:pt x="6002" y="3524"/>
                </a:lnTo>
                <a:lnTo>
                  <a:pt x="6031" y="3530"/>
                </a:lnTo>
                <a:lnTo>
                  <a:pt x="6061" y="3538"/>
                </a:lnTo>
                <a:lnTo>
                  <a:pt x="6090" y="3546"/>
                </a:lnTo>
                <a:lnTo>
                  <a:pt x="6119" y="3557"/>
                </a:lnTo>
                <a:lnTo>
                  <a:pt x="6147" y="3569"/>
                </a:lnTo>
                <a:lnTo>
                  <a:pt x="6174" y="3583"/>
                </a:lnTo>
                <a:lnTo>
                  <a:pt x="6202" y="3599"/>
                </a:lnTo>
                <a:lnTo>
                  <a:pt x="6229" y="3615"/>
                </a:lnTo>
                <a:lnTo>
                  <a:pt x="6255" y="3633"/>
                </a:lnTo>
                <a:lnTo>
                  <a:pt x="6280" y="3653"/>
                </a:lnTo>
                <a:lnTo>
                  <a:pt x="6305" y="3674"/>
                </a:lnTo>
                <a:lnTo>
                  <a:pt x="6327" y="3695"/>
                </a:lnTo>
                <a:lnTo>
                  <a:pt x="6350" y="3719"/>
                </a:lnTo>
                <a:lnTo>
                  <a:pt x="6371" y="3743"/>
                </a:lnTo>
                <a:lnTo>
                  <a:pt x="6389" y="3768"/>
                </a:lnTo>
                <a:lnTo>
                  <a:pt x="6408" y="3794"/>
                </a:lnTo>
                <a:lnTo>
                  <a:pt x="6424" y="3820"/>
                </a:lnTo>
                <a:lnTo>
                  <a:pt x="6439" y="3847"/>
                </a:lnTo>
                <a:lnTo>
                  <a:pt x="6452" y="3875"/>
                </a:lnTo>
                <a:lnTo>
                  <a:pt x="6465" y="3903"/>
                </a:lnTo>
                <a:lnTo>
                  <a:pt x="6475" y="3931"/>
                </a:lnTo>
                <a:lnTo>
                  <a:pt x="6485" y="3959"/>
                </a:lnTo>
                <a:lnTo>
                  <a:pt x="6492" y="3989"/>
                </a:lnTo>
                <a:lnTo>
                  <a:pt x="6499" y="4018"/>
                </a:lnTo>
                <a:lnTo>
                  <a:pt x="6504" y="4048"/>
                </a:lnTo>
                <a:lnTo>
                  <a:pt x="6507" y="4078"/>
                </a:lnTo>
                <a:lnTo>
                  <a:pt x="6509" y="4107"/>
                </a:lnTo>
                <a:lnTo>
                  <a:pt x="6511" y="4138"/>
                </a:lnTo>
                <a:lnTo>
                  <a:pt x="6509" y="4168"/>
                </a:lnTo>
                <a:lnTo>
                  <a:pt x="6507" y="4197"/>
                </a:lnTo>
                <a:lnTo>
                  <a:pt x="6504" y="4228"/>
                </a:lnTo>
                <a:lnTo>
                  <a:pt x="6499" y="4257"/>
                </a:lnTo>
                <a:lnTo>
                  <a:pt x="6492" y="4286"/>
                </a:lnTo>
                <a:lnTo>
                  <a:pt x="6485" y="4316"/>
                </a:lnTo>
                <a:lnTo>
                  <a:pt x="6475" y="4344"/>
                </a:lnTo>
                <a:lnTo>
                  <a:pt x="6465" y="4372"/>
                </a:lnTo>
                <a:lnTo>
                  <a:pt x="6452" y="4401"/>
                </a:lnTo>
                <a:lnTo>
                  <a:pt x="6439" y="4428"/>
                </a:lnTo>
                <a:lnTo>
                  <a:pt x="6424" y="4455"/>
                </a:lnTo>
                <a:lnTo>
                  <a:pt x="6408" y="4481"/>
                </a:lnTo>
                <a:lnTo>
                  <a:pt x="6389" y="4507"/>
                </a:lnTo>
                <a:lnTo>
                  <a:pt x="6371" y="4532"/>
                </a:lnTo>
                <a:lnTo>
                  <a:pt x="6350" y="4556"/>
                </a:lnTo>
                <a:lnTo>
                  <a:pt x="6327" y="4580"/>
                </a:lnTo>
                <a:lnTo>
                  <a:pt x="6305" y="4602"/>
                </a:lnTo>
                <a:lnTo>
                  <a:pt x="6281" y="4622"/>
                </a:lnTo>
                <a:lnTo>
                  <a:pt x="6256" y="4642"/>
                </a:lnTo>
                <a:lnTo>
                  <a:pt x="6230" y="4659"/>
                </a:lnTo>
                <a:lnTo>
                  <a:pt x="6204" y="4677"/>
                </a:lnTo>
                <a:lnTo>
                  <a:pt x="6177" y="4691"/>
                </a:lnTo>
                <a:lnTo>
                  <a:pt x="6149" y="4705"/>
                </a:lnTo>
                <a:lnTo>
                  <a:pt x="6121" y="4717"/>
                </a:lnTo>
                <a:lnTo>
                  <a:pt x="6093" y="4728"/>
                </a:lnTo>
                <a:lnTo>
                  <a:pt x="6064" y="4736"/>
                </a:lnTo>
                <a:lnTo>
                  <a:pt x="6035" y="4745"/>
                </a:lnTo>
                <a:lnTo>
                  <a:pt x="6005" y="4752"/>
                </a:lnTo>
                <a:lnTo>
                  <a:pt x="5976" y="4756"/>
                </a:lnTo>
                <a:lnTo>
                  <a:pt x="5947" y="4759"/>
                </a:lnTo>
                <a:lnTo>
                  <a:pt x="5916" y="4761"/>
                </a:lnTo>
                <a:lnTo>
                  <a:pt x="5887" y="4762"/>
                </a:lnTo>
                <a:lnTo>
                  <a:pt x="5857" y="4761"/>
                </a:lnTo>
                <a:lnTo>
                  <a:pt x="5826" y="4759"/>
                </a:lnTo>
                <a:lnTo>
                  <a:pt x="5797" y="4756"/>
                </a:lnTo>
                <a:lnTo>
                  <a:pt x="5768" y="4752"/>
                </a:lnTo>
                <a:lnTo>
                  <a:pt x="5738" y="4745"/>
                </a:lnTo>
                <a:lnTo>
                  <a:pt x="5709" y="4736"/>
                </a:lnTo>
                <a:lnTo>
                  <a:pt x="5680" y="4728"/>
                </a:lnTo>
                <a:lnTo>
                  <a:pt x="5652" y="4717"/>
                </a:lnTo>
                <a:lnTo>
                  <a:pt x="5624" y="4705"/>
                </a:lnTo>
                <a:lnTo>
                  <a:pt x="5596" y="4691"/>
                </a:lnTo>
                <a:lnTo>
                  <a:pt x="5569" y="4677"/>
                </a:lnTo>
                <a:lnTo>
                  <a:pt x="5543" y="4659"/>
                </a:lnTo>
                <a:lnTo>
                  <a:pt x="5518" y="4642"/>
                </a:lnTo>
                <a:lnTo>
                  <a:pt x="5493" y="4622"/>
                </a:lnTo>
                <a:lnTo>
                  <a:pt x="5468" y="4602"/>
                </a:lnTo>
                <a:lnTo>
                  <a:pt x="5446" y="4580"/>
                </a:lnTo>
                <a:lnTo>
                  <a:pt x="5423" y="4556"/>
                </a:lnTo>
                <a:lnTo>
                  <a:pt x="5402" y="4531"/>
                </a:lnTo>
                <a:lnTo>
                  <a:pt x="5383" y="4506"/>
                </a:lnTo>
                <a:lnTo>
                  <a:pt x="5365" y="4480"/>
                </a:lnTo>
                <a:lnTo>
                  <a:pt x="5348" y="4454"/>
                </a:lnTo>
                <a:lnTo>
                  <a:pt x="5333" y="4427"/>
                </a:lnTo>
                <a:lnTo>
                  <a:pt x="5320" y="4398"/>
                </a:lnTo>
                <a:lnTo>
                  <a:pt x="5308" y="4370"/>
                </a:lnTo>
                <a:lnTo>
                  <a:pt x="5297" y="4342"/>
                </a:lnTo>
                <a:lnTo>
                  <a:pt x="5287" y="4313"/>
                </a:lnTo>
                <a:lnTo>
                  <a:pt x="5280" y="4283"/>
                </a:lnTo>
                <a:lnTo>
                  <a:pt x="5273" y="4253"/>
                </a:lnTo>
                <a:lnTo>
                  <a:pt x="5269" y="4222"/>
                </a:lnTo>
                <a:lnTo>
                  <a:pt x="5266" y="4193"/>
                </a:lnTo>
                <a:lnTo>
                  <a:pt x="5264" y="4163"/>
                </a:lnTo>
                <a:lnTo>
                  <a:pt x="5264" y="4132"/>
                </a:lnTo>
                <a:lnTo>
                  <a:pt x="5262" y="4106"/>
                </a:lnTo>
                <a:lnTo>
                  <a:pt x="5261" y="4080"/>
                </a:lnTo>
                <a:lnTo>
                  <a:pt x="5258" y="4055"/>
                </a:lnTo>
                <a:lnTo>
                  <a:pt x="5255" y="4030"/>
                </a:lnTo>
                <a:lnTo>
                  <a:pt x="5249" y="4006"/>
                </a:lnTo>
                <a:lnTo>
                  <a:pt x="5243" y="3982"/>
                </a:lnTo>
                <a:lnTo>
                  <a:pt x="5235" y="3958"/>
                </a:lnTo>
                <a:lnTo>
                  <a:pt x="5227" y="3935"/>
                </a:lnTo>
                <a:lnTo>
                  <a:pt x="5217" y="3913"/>
                </a:lnTo>
                <a:lnTo>
                  <a:pt x="5206" y="3891"/>
                </a:lnTo>
                <a:lnTo>
                  <a:pt x="5194" y="3869"/>
                </a:lnTo>
                <a:lnTo>
                  <a:pt x="5180" y="3848"/>
                </a:lnTo>
                <a:lnTo>
                  <a:pt x="5166" y="3828"/>
                </a:lnTo>
                <a:lnTo>
                  <a:pt x="5151" y="3808"/>
                </a:lnTo>
                <a:lnTo>
                  <a:pt x="5133" y="3789"/>
                </a:lnTo>
                <a:lnTo>
                  <a:pt x="5115" y="3770"/>
                </a:lnTo>
                <a:lnTo>
                  <a:pt x="5049" y="3703"/>
                </a:lnTo>
                <a:lnTo>
                  <a:pt x="5040" y="3695"/>
                </a:lnTo>
                <a:lnTo>
                  <a:pt x="5030" y="3689"/>
                </a:lnTo>
                <a:lnTo>
                  <a:pt x="5022" y="3682"/>
                </a:lnTo>
                <a:lnTo>
                  <a:pt x="5011" y="3678"/>
                </a:lnTo>
                <a:lnTo>
                  <a:pt x="5001" y="3675"/>
                </a:lnTo>
                <a:lnTo>
                  <a:pt x="4990" y="3671"/>
                </a:lnTo>
                <a:lnTo>
                  <a:pt x="4979" y="3670"/>
                </a:lnTo>
                <a:lnTo>
                  <a:pt x="4969" y="3669"/>
                </a:lnTo>
                <a:lnTo>
                  <a:pt x="4958" y="3670"/>
                </a:lnTo>
                <a:lnTo>
                  <a:pt x="4947" y="3671"/>
                </a:lnTo>
                <a:lnTo>
                  <a:pt x="4936" y="3675"/>
                </a:lnTo>
                <a:lnTo>
                  <a:pt x="4926" y="3678"/>
                </a:lnTo>
                <a:lnTo>
                  <a:pt x="4915" y="3682"/>
                </a:lnTo>
                <a:lnTo>
                  <a:pt x="4906" y="3689"/>
                </a:lnTo>
                <a:lnTo>
                  <a:pt x="4897" y="3695"/>
                </a:lnTo>
                <a:lnTo>
                  <a:pt x="4888" y="3703"/>
                </a:lnTo>
                <a:lnTo>
                  <a:pt x="3697" y="4897"/>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2979287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FlowChart">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4534F07-1B4F-4862-A49B-F86162970CDB}"/>
              </a:ext>
            </a:extLst>
          </p:cNvPr>
          <p:cNvSpPr/>
          <p:nvPr userDrawn="1"/>
        </p:nvSpPr>
        <p:spPr>
          <a:xfrm>
            <a:off x="0" y="0"/>
            <a:ext cx="12192000" cy="6858000"/>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Tree>
    <p:extLst>
      <p:ext uri="{BB962C8B-B14F-4D97-AF65-F5344CB8AC3E}">
        <p14:creationId xmlns:p14="http://schemas.microsoft.com/office/powerpoint/2010/main" val="33236896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ables BG">
    <p:spTree>
      <p:nvGrpSpPr>
        <p:cNvPr id="1" name=""/>
        <p:cNvGrpSpPr/>
        <p:nvPr/>
      </p:nvGrpSpPr>
      <p:grpSpPr>
        <a:xfrm>
          <a:off x="0" y="0"/>
          <a:ext cx="0" cy="0"/>
          <a:chOff x="0" y="0"/>
          <a:chExt cx="0" cy="0"/>
        </a:xfrm>
      </p:grpSpPr>
      <p:sp>
        <p:nvSpPr>
          <p:cNvPr id="3" name="Полилиния: фигура 2">
            <a:extLst>
              <a:ext uri="{FF2B5EF4-FFF2-40B4-BE49-F238E27FC236}">
                <a16:creationId xmlns:a16="http://schemas.microsoft.com/office/drawing/2014/main" id="{CB6C0770-7F51-46A0-BA12-4AF75CDA4B5C}"/>
              </a:ext>
            </a:extLst>
          </p:cNvPr>
          <p:cNvSpPr/>
          <p:nvPr userDrawn="1"/>
        </p:nvSpPr>
        <p:spPr>
          <a:xfrm>
            <a:off x="0" y="0"/>
            <a:ext cx="12192000" cy="6858000"/>
          </a:xfrm>
          <a:custGeom>
            <a:avLst/>
            <a:gdLst>
              <a:gd name="connsiteX0" fmla="*/ 0 w 18288000"/>
              <a:gd name="connsiteY0" fmla="*/ 0 h 10288588"/>
              <a:gd name="connsiteX1" fmla="*/ 18288000 w 18288000"/>
              <a:gd name="connsiteY1" fmla="*/ 0 h 10288588"/>
              <a:gd name="connsiteX2" fmla="*/ 18288000 w 18288000"/>
              <a:gd name="connsiteY2" fmla="*/ 10288588 h 10288588"/>
              <a:gd name="connsiteX3" fmla="*/ 0 w 18288000"/>
              <a:gd name="connsiteY3" fmla="*/ 10288588 h 10288588"/>
            </a:gdLst>
            <a:ahLst/>
            <a:cxnLst>
              <a:cxn ang="0">
                <a:pos x="connsiteX0" y="connsiteY0"/>
              </a:cxn>
              <a:cxn ang="0">
                <a:pos x="connsiteX1" y="connsiteY1"/>
              </a:cxn>
              <a:cxn ang="0">
                <a:pos x="connsiteX2" y="connsiteY2"/>
              </a:cxn>
              <a:cxn ang="0">
                <a:pos x="connsiteX3" y="connsiteY3"/>
              </a:cxn>
            </a:cxnLst>
            <a:rect l="l" t="t" r="r" b="b"/>
            <a:pathLst>
              <a:path w="18288000" h="10288588">
                <a:moveTo>
                  <a:pt x="0" y="0"/>
                </a:moveTo>
                <a:lnTo>
                  <a:pt x="18288000" y="0"/>
                </a:lnTo>
                <a:lnTo>
                  <a:pt x="18288000" y="10288588"/>
                </a:lnTo>
                <a:lnTo>
                  <a:pt x="0" y="10288588"/>
                </a:lnTo>
                <a:close/>
              </a:path>
            </a:pathLst>
          </a:custGeom>
          <a:solidFill>
            <a:srgbClr val="F3F4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sz="1200"/>
          </a:p>
        </p:txBody>
      </p:sp>
    </p:spTree>
    <p:extLst>
      <p:ext uri="{BB962C8B-B14F-4D97-AF65-F5344CB8AC3E}">
        <p14:creationId xmlns:p14="http://schemas.microsoft.com/office/powerpoint/2010/main" val="6469906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act us 05">
    <p:spTree>
      <p:nvGrpSpPr>
        <p:cNvPr id="1" name=""/>
        <p:cNvGrpSpPr/>
        <p:nvPr/>
      </p:nvGrpSpPr>
      <p:grpSpPr>
        <a:xfrm>
          <a:off x="0" y="0"/>
          <a:ext cx="0" cy="0"/>
          <a:chOff x="0" y="0"/>
          <a:chExt cx="0" cy="0"/>
        </a:xfrm>
      </p:grpSpPr>
      <p:sp>
        <p:nvSpPr>
          <p:cNvPr id="5" name="Picture Placeholder 2"/>
          <p:cNvSpPr>
            <a:spLocks noGrp="1"/>
          </p:cNvSpPr>
          <p:nvPr>
            <p:ph type="pic" sz="quarter" idx="14"/>
          </p:nvPr>
        </p:nvSpPr>
        <p:spPr>
          <a:xfrm>
            <a:off x="0" y="2006290"/>
            <a:ext cx="5880100" cy="485171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42374814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5500" y="1165867"/>
            <a:ext cx="6623200" cy="34084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Clr>
                <a:srgbClr val="191919"/>
              </a:buClr>
              <a:buSzPts val="5200"/>
              <a:buNone/>
              <a:defRPr sz="7866"/>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955491" y="4667033"/>
            <a:ext cx="5812000" cy="546000"/>
          </a:xfrm>
          <a:prstGeom prst="rect">
            <a:avLst/>
          </a:prstGeom>
          <a:noFill/>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2400"/>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Tree>
    <p:extLst>
      <p:ext uri="{BB962C8B-B14F-4D97-AF65-F5344CB8AC3E}">
        <p14:creationId xmlns:p14="http://schemas.microsoft.com/office/powerpoint/2010/main" val="2295958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1055067" y="3238233"/>
            <a:ext cx="6146400" cy="11224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3" name="Google Shape;13;p3"/>
          <p:cNvSpPr txBox="1">
            <a:spLocks noGrp="1"/>
          </p:cNvSpPr>
          <p:nvPr>
            <p:ph type="title" idx="2" hasCustomPrompt="1"/>
          </p:nvPr>
        </p:nvSpPr>
        <p:spPr>
          <a:xfrm>
            <a:off x="1157100" y="1814068"/>
            <a:ext cx="18520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4" name="Google Shape;14;p3"/>
          <p:cNvSpPr txBox="1">
            <a:spLocks noGrp="1"/>
          </p:cNvSpPr>
          <p:nvPr>
            <p:ph type="subTitle" idx="1"/>
          </p:nvPr>
        </p:nvSpPr>
        <p:spPr>
          <a:xfrm>
            <a:off x="1055067" y="4441867"/>
            <a:ext cx="5742800" cy="6632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6714180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960000" y="1536633"/>
            <a:ext cx="10272000" cy="45552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SzPts val="1400"/>
              <a:buChar char="●"/>
              <a:defRPr sz="1867"/>
            </a:lvl1pPr>
            <a:lvl2pPr marL="1219170" lvl="1" indent="-423323" rtl="0">
              <a:lnSpc>
                <a:spcPct val="115000"/>
              </a:lnSpc>
              <a:spcBef>
                <a:spcPts val="0"/>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spTree>
    <p:extLst>
      <p:ext uri="{BB962C8B-B14F-4D97-AF65-F5344CB8AC3E}">
        <p14:creationId xmlns:p14="http://schemas.microsoft.com/office/powerpoint/2010/main" val="12162924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8"/>
        <p:cNvGrpSpPr/>
        <p:nvPr/>
      </p:nvGrpSpPr>
      <p:grpSpPr>
        <a:xfrm>
          <a:off x="0" y="0"/>
          <a:ext cx="0" cy="0"/>
          <a:chOff x="0" y="0"/>
          <a:chExt cx="0" cy="0"/>
        </a:xfrm>
      </p:grpSpPr>
      <p:sp>
        <p:nvSpPr>
          <p:cNvPr id="19" name="Google Shape;19;p5"/>
          <p:cNvSpPr txBox="1">
            <a:spLocks noGrp="1"/>
          </p:cNvSpPr>
          <p:nvPr>
            <p:ph type="subTitle" idx="1"/>
          </p:nvPr>
        </p:nvSpPr>
        <p:spPr>
          <a:xfrm>
            <a:off x="1600017" y="3584685"/>
            <a:ext cx="4118800" cy="552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3333">
                <a:latin typeface="Secular One"/>
                <a:ea typeface="Secular One"/>
                <a:cs typeface="Secular One"/>
                <a:sym typeface="Secular One"/>
              </a:defRPr>
            </a:lvl1pPr>
            <a:lvl2pPr lvl="1" algn="ctr">
              <a:lnSpc>
                <a:spcPct val="100000"/>
              </a:lnSpc>
              <a:spcBef>
                <a:spcPts val="0"/>
              </a:spcBef>
              <a:spcAft>
                <a:spcPts val="0"/>
              </a:spcAft>
              <a:buSzPts val="2500"/>
              <a:buFont typeface="Bebas Neue"/>
              <a:buNone/>
              <a:defRPr sz="3333">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3333">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3333">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3333">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3333">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3333">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3333">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3333">
                <a:latin typeface="Bebas Neue"/>
                <a:ea typeface="Bebas Neue"/>
                <a:cs typeface="Bebas Neue"/>
                <a:sym typeface="Bebas Neue"/>
              </a:defRPr>
            </a:lvl9pPr>
          </a:lstStyle>
          <a:p>
            <a:endParaRPr/>
          </a:p>
        </p:txBody>
      </p:sp>
      <p:sp>
        <p:nvSpPr>
          <p:cNvPr id="20" name="Google Shape;20;p5"/>
          <p:cNvSpPr txBox="1">
            <a:spLocks noGrp="1"/>
          </p:cNvSpPr>
          <p:nvPr>
            <p:ph type="subTitle" idx="2"/>
          </p:nvPr>
        </p:nvSpPr>
        <p:spPr>
          <a:xfrm>
            <a:off x="6473184" y="3584685"/>
            <a:ext cx="4118800" cy="55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3333">
                <a:latin typeface="Secular One"/>
                <a:ea typeface="Secular One"/>
                <a:cs typeface="Secular One"/>
                <a:sym typeface="Secular One"/>
              </a:defRPr>
            </a:lvl1pPr>
            <a:lvl2pPr lvl="1" algn="ctr" rtl="0">
              <a:lnSpc>
                <a:spcPct val="100000"/>
              </a:lnSpc>
              <a:spcBef>
                <a:spcPts val="0"/>
              </a:spcBef>
              <a:spcAft>
                <a:spcPts val="0"/>
              </a:spcAft>
              <a:buSzPts val="2500"/>
              <a:buFont typeface="Bebas Neue"/>
              <a:buNone/>
              <a:defRPr sz="3333">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3333">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3333">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3333">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3333">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3333">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3333">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3333">
                <a:latin typeface="Bebas Neue"/>
                <a:ea typeface="Bebas Neue"/>
                <a:cs typeface="Bebas Neue"/>
                <a:sym typeface="Bebas Neue"/>
              </a:defRPr>
            </a:lvl9pPr>
          </a:lstStyle>
          <a:p>
            <a:endParaRPr/>
          </a:p>
        </p:txBody>
      </p:sp>
      <p:sp>
        <p:nvSpPr>
          <p:cNvPr id="21" name="Google Shape;21;p5"/>
          <p:cNvSpPr txBox="1">
            <a:spLocks noGrp="1"/>
          </p:cNvSpPr>
          <p:nvPr>
            <p:ph type="subTitle" idx="3"/>
          </p:nvPr>
        </p:nvSpPr>
        <p:spPr>
          <a:xfrm>
            <a:off x="1600117" y="4134328"/>
            <a:ext cx="4118800" cy="11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 name="Google Shape;22;p5"/>
          <p:cNvSpPr txBox="1">
            <a:spLocks noGrp="1"/>
          </p:cNvSpPr>
          <p:nvPr>
            <p:ph type="subTitle" idx="4"/>
          </p:nvPr>
        </p:nvSpPr>
        <p:spPr>
          <a:xfrm>
            <a:off x="6473184" y="4134328"/>
            <a:ext cx="4118800" cy="11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 name="Google Shape;23;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4091571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2158510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953467" y="1038600"/>
            <a:ext cx="4949200" cy="1636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 name="Google Shape;28;p7"/>
          <p:cNvSpPr txBox="1">
            <a:spLocks noGrp="1"/>
          </p:cNvSpPr>
          <p:nvPr>
            <p:ph type="body" idx="1"/>
          </p:nvPr>
        </p:nvSpPr>
        <p:spPr>
          <a:xfrm>
            <a:off x="953467" y="2849067"/>
            <a:ext cx="4798400" cy="31444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rgbClr val="434343"/>
              </a:buClr>
              <a:buSzPts val="1400"/>
              <a:buChar char="●"/>
              <a:defRPr sz="1867">
                <a:solidFill>
                  <a:srgbClr val="434343"/>
                </a:solidFill>
              </a:defRPr>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spTree>
    <p:extLst>
      <p:ext uri="{BB962C8B-B14F-4D97-AF65-F5344CB8AC3E}">
        <p14:creationId xmlns:p14="http://schemas.microsoft.com/office/powerpoint/2010/main" val="27193316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1199900" y="1321805"/>
            <a:ext cx="7841200" cy="33724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6000"/>
              <a:buNone/>
              <a:defRPr sz="10800"/>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21576515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960000" y="489897"/>
            <a:ext cx="102720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3" name="Google Shape;33;p9"/>
          <p:cNvSpPr txBox="1">
            <a:spLocks noGrp="1"/>
          </p:cNvSpPr>
          <p:nvPr>
            <p:ph type="subTitle" idx="1"/>
          </p:nvPr>
        </p:nvSpPr>
        <p:spPr>
          <a:xfrm>
            <a:off x="2988733" y="1798333"/>
            <a:ext cx="6214800" cy="22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6514761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2644200" y="713333"/>
            <a:ext cx="6903600" cy="164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44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extLst>
      <p:ext uri="{BB962C8B-B14F-4D97-AF65-F5344CB8AC3E}">
        <p14:creationId xmlns:p14="http://schemas.microsoft.com/office/powerpoint/2010/main" val="17516521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a:off x="1712000" y="2121329"/>
            <a:ext cx="8768000" cy="201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4933"/>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38" name="Google Shape;38;p11"/>
          <p:cNvSpPr txBox="1">
            <a:spLocks noGrp="1"/>
          </p:cNvSpPr>
          <p:nvPr>
            <p:ph type="subTitle" idx="1"/>
          </p:nvPr>
        </p:nvSpPr>
        <p:spPr>
          <a:xfrm>
            <a:off x="1712000" y="4412651"/>
            <a:ext cx="8768000" cy="55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400"/>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6083607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32030232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40"/>
        <p:cNvGrpSpPr/>
        <p:nvPr/>
      </p:nvGrpSpPr>
      <p:grpSpPr>
        <a:xfrm>
          <a:off x="0" y="0"/>
          <a:ext cx="0" cy="0"/>
          <a:chOff x="0" y="0"/>
          <a:chExt cx="0" cy="0"/>
        </a:xfrm>
      </p:grpSpPr>
      <p:sp>
        <p:nvSpPr>
          <p:cNvPr id="41" name="Google Shape;41;p13"/>
          <p:cNvSpPr txBox="1">
            <a:spLocks noGrp="1"/>
          </p:cNvSpPr>
          <p:nvPr>
            <p:ph type="title"/>
          </p:nvPr>
        </p:nvSpPr>
        <p:spPr>
          <a:xfrm>
            <a:off x="960000" y="2323700"/>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2" name="Google Shape;42;p13"/>
          <p:cNvSpPr txBox="1">
            <a:spLocks noGrp="1"/>
          </p:cNvSpPr>
          <p:nvPr>
            <p:ph type="title" idx="2" hasCustomPrompt="1"/>
          </p:nvPr>
        </p:nvSpPr>
        <p:spPr>
          <a:xfrm>
            <a:off x="2018133" y="1532800"/>
            <a:ext cx="998800" cy="791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3" name="Google Shape;43;p13"/>
          <p:cNvSpPr txBox="1">
            <a:spLocks noGrp="1"/>
          </p:cNvSpPr>
          <p:nvPr>
            <p:ph type="subTitle" idx="1"/>
          </p:nvPr>
        </p:nvSpPr>
        <p:spPr>
          <a:xfrm>
            <a:off x="960000" y="2957320"/>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4" name="Google Shape;44;p13"/>
          <p:cNvSpPr txBox="1">
            <a:spLocks noGrp="1"/>
          </p:cNvSpPr>
          <p:nvPr>
            <p:ph type="title" idx="3"/>
          </p:nvPr>
        </p:nvSpPr>
        <p:spPr>
          <a:xfrm>
            <a:off x="4538400" y="2323700"/>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5" name="Google Shape;45;p13"/>
          <p:cNvSpPr txBox="1">
            <a:spLocks noGrp="1"/>
          </p:cNvSpPr>
          <p:nvPr>
            <p:ph type="title" idx="4" hasCustomPrompt="1"/>
          </p:nvPr>
        </p:nvSpPr>
        <p:spPr>
          <a:xfrm>
            <a:off x="5596617" y="1532800"/>
            <a:ext cx="998800" cy="791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6" name="Google Shape;46;p13"/>
          <p:cNvSpPr txBox="1">
            <a:spLocks noGrp="1"/>
          </p:cNvSpPr>
          <p:nvPr>
            <p:ph type="subTitle" idx="5"/>
          </p:nvPr>
        </p:nvSpPr>
        <p:spPr>
          <a:xfrm>
            <a:off x="4538400" y="2957320"/>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7" name="Google Shape;47;p13"/>
          <p:cNvSpPr txBox="1">
            <a:spLocks noGrp="1"/>
          </p:cNvSpPr>
          <p:nvPr>
            <p:ph type="title" idx="6"/>
          </p:nvPr>
        </p:nvSpPr>
        <p:spPr>
          <a:xfrm>
            <a:off x="8116800" y="2323700"/>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8" name="Google Shape;48;p13"/>
          <p:cNvSpPr txBox="1">
            <a:spLocks noGrp="1"/>
          </p:cNvSpPr>
          <p:nvPr>
            <p:ph type="title" idx="7" hasCustomPrompt="1"/>
          </p:nvPr>
        </p:nvSpPr>
        <p:spPr>
          <a:xfrm>
            <a:off x="9175017" y="1532800"/>
            <a:ext cx="998800" cy="791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9" name="Google Shape;49;p13"/>
          <p:cNvSpPr txBox="1">
            <a:spLocks noGrp="1"/>
          </p:cNvSpPr>
          <p:nvPr>
            <p:ph type="subTitle" idx="8"/>
          </p:nvPr>
        </p:nvSpPr>
        <p:spPr>
          <a:xfrm>
            <a:off x="8116800" y="2957320"/>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0" name="Google Shape;50;p13"/>
          <p:cNvSpPr txBox="1">
            <a:spLocks noGrp="1"/>
          </p:cNvSpPr>
          <p:nvPr>
            <p:ph type="title" idx="9"/>
          </p:nvPr>
        </p:nvSpPr>
        <p:spPr>
          <a:xfrm>
            <a:off x="960000" y="470956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1" name="Google Shape;51;p13"/>
          <p:cNvSpPr txBox="1">
            <a:spLocks noGrp="1"/>
          </p:cNvSpPr>
          <p:nvPr>
            <p:ph type="title" idx="13" hasCustomPrompt="1"/>
          </p:nvPr>
        </p:nvSpPr>
        <p:spPr>
          <a:xfrm>
            <a:off x="2018200" y="3918667"/>
            <a:ext cx="998800" cy="791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2" name="Google Shape;52;p13"/>
          <p:cNvSpPr txBox="1">
            <a:spLocks noGrp="1"/>
          </p:cNvSpPr>
          <p:nvPr>
            <p:ph type="subTitle" idx="14"/>
          </p:nvPr>
        </p:nvSpPr>
        <p:spPr>
          <a:xfrm>
            <a:off x="960000" y="534318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3" name="Google Shape;53;p13"/>
          <p:cNvSpPr txBox="1">
            <a:spLocks noGrp="1"/>
          </p:cNvSpPr>
          <p:nvPr>
            <p:ph type="title" idx="15"/>
          </p:nvPr>
        </p:nvSpPr>
        <p:spPr>
          <a:xfrm>
            <a:off x="4538400" y="470956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4" name="Google Shape;54;p13"/>
          <p:cNvSpPr txBox="1">
            <a:spLocks noGrp="1"/>
          </p:cNvSpPr>
          <p:nvPr>
            <p:ph type="title" idx="16" hasCustomPrompt="1"/>
          </p:nvPr>
        </p:nvSpPr>
        <p:spPr>
          <a:xfrm>
            <a:off x="5596617" y="3918667"/>
            <a:ext cx="998800" cy="791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5" name="Google Shape;55;p13"/>
          <p:cNvSpPr txBox="1">
            <a:spLocks noGrp="1"/>
          </p:cNvSpPr>
          <p:nvPr>
            <p:ph type="subTitle" idx="17"/>
          </p:nvPr>
        </p:nvSpPr>
        <p:spPr>
          <a:xfrm>
            <a:off x="4538400" y="534318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6" name="Google Shape;56;p13"/>
          <p:cNvSpPr txBox="1">
            <a:spLocks noGrp="1"/>
          </p:cNvSpPr>
          <p:nvPr>
            <p:ph type="title" idx="18"/>
          </p:nvPr>
        </p:nvSpPr>
        <p:spPr>
          <a:xfrm>
            <a:off x="8116800" y="470956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7" name="Google Shape;57;p13"/>
          <p:cNvSpPr txBox="1">
            <a:spLocks noGrp="1"/>
          </p:cNvSpPr>
          <p:nvPr>
            <p:ph type="title" idx="19" hasCustomPrompt="1"/>
          </p:nvPr>
        </p:nvSpPr>
        <p:spPr>
          <a:xfrm>
            <a:off x="9175017" y="3918667"/>
            <a:ext cx="998800" cy="791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8" name="Google Shape;58;p13"/>
          <p:cNvSpPr txBox="1">
            <a:spLocks noGrp="1"/>
          </p:cNvSpPr>
          <p:nvPr>
            <p:ph type="subTitle" idx="20"/>
          </p:nvPr>
        </p:nvSpPr>
        <p:spPr>
          <a:xfrm>
            <a:off x="8116800" y="534318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9" name="Google Shape;59;p13"/>
          <p:cNvSpPr txBox="1">
            <a:spLocks noGrp="1"/>
          </p:cNvSpPr>
          <p:nvPr>
            <p:ph type="title" idx="21"/>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9339207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0"/>
        <p:cNvGrpSpPr/>
        <p:nvPr/>
      </p:nvGrpSpPr>
      <p:grpSpPr>
        <a:xfrm>
          <a:off x="0" y="0"/>
          <a:ext cx="0" cy="0"/>
          <a:chOff x="0" y="0"/>
          <a:chExt cx="0" cy="0"/>
        </a:xfrm>
      </p:grpSpPr>
      <p:sp>
        <p:nvSpPr>
          <p:cNvPr id="61" name="Google Shape;61;p14"/>
          <p:cNvSpPr txBox="1">
            <a:spLocks noGrp="1"/>
          </p:cNvSpPr>
          <p:nvPr>
            <p:ph type="subTitle" idx="1"/>
          </p:nvPr>
        </p:nvSpPr>
        <p:spPr>
          <a:xfrm>
            <a:off x="953467" y="3951684"/>
            <a:ext cx="3876800" cy="11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 name="Google Shape;62;p14"/>
          <p:cNvSpPr txBox="1">
            <a:spLocks noGrp="1"/>
          </p:cNvSpPr>
          <p:nvPr>
            <p:ph type="title"/>
          </p:nvPr>
        </p:nvSpPr>
        <p:spPr>
          <a:xfrm>
            <a:off x="953467" y="1709517"/>
            <a:ext cx="5478000" cy="218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1245416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63"/>
        <p:cNvGrpSpPr/>
        <p:nvPr/>
      </p:nvGrpSpPr>
      <p:grpSpPr>
        <a:xfrm>
          <a:off x="0" y="0"/>
          <a:ext cx="0" cy="0"/>
          <a:chOff x="0" y="0"/>
          <a:chExt cx="0" cy="0"/>
        </a:xfrm>
      </p:grpSpPr>
      <p:sp>
        <p:nvSpPr>
          <p:cNvPr id="64" name="Google Shape;64;p15"/>
          <p:cNvSpPr txBox="1">
            <a:spLocks noGrp="1"/>
          </p:cNvSpPr>
          <p:nvPr>
            <p:ph type="subTitle" idx="1"/>
          </p:nvPr>
        </p:nvSpPr>
        <p:spPr>
          <a:xfrm>
            <a:off x="953467" y="3582467"/>
            <a:ext cx="4326800" cy="120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 name="Google Shape;65;p15"/>
          <p:cNvSpPr txBox="1">
            <a:spLocks noGrp="1"/>
          </p:cNvSpPr>
          <p:nvPr>
            <p:ph type="title"/>
          </p:nvPr>
        </p:nvSpPr>
        <p:spPr>
          <a:xfrm>
            <a:off x="960000" y="2073933"/>
            <a:ext cx="4873600" cy="1352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1741437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960000" y="3504609"/>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68" name="Google Shape;68;p16"/>
          <p:cNvSpPr txBox="1">
            <a:spLocks noGrp="1"/>
          </p:cNvSpPr>
          <p:nvPr>
            <p:ph type="subTitle" idx="1"/>
          </p:nvPr>
        </p:nvSpPr>
        <p:spPr>
          <a:xfrm>
            <a:off x="960000" y="4128760"/>
            <a:ext cx="3115200" cy="9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 name="Google Shape;69;p16"/>
          <p:cNvSpPr txBox="1">
            <a:spLocks noGrp="1"/>
          </p:cNvSpPr>
          <p:nvPr>
            <p:ph type="title" idx="2"/>
          </p:nvPr>
        </p:nvSpPr>
        <p:spPr>
          <a:xfrm>
            <a:off x="4538400" y="35046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70" name="Google Shape;70;p16"/>
          <p:cNvSpPr txBox="1">
            <a:spLocks noGrp="1"/>
          </p:cNvSpPr>
          <p:nvPr>
            <p:ph type="subTitle" idx="3"/>
          </p:nvPr>
        </p:nvSpPr>
        <p:spPr>
          <a:xfrm>
            <a:off x="4538400" y="4128767"/>
            <a:ext cx="3115200" cy="9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 name="Google Shape;71;p16"/>
          <p:cNvSpPr txBox="1">
            <a:spLocks noGrp="1"/>
          </p:cNvSpPr>
          <p:nvPr>
            <p:ph type="title" idx="4"/>
          </p:nvPr>
        </p:nvSpPr>
        <p:spPr>
          <a:xfrm>
            <a:off x="8116800" y="35046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72" name="Google Shape;72;p16"/>
          <p:cNvSpPr txBox="1">
            <a:spLocks noGrp="1"/>
          </p:cNvSpPr>
          <p:nvPr>
            <p:ph type="subTitle" idx="5"/>
          </p:nvPr>
        </p:nvSpPr>
        <p:spPr>
          <a:xfrm>
            <a:off x="8116800" y="4128767"/>
            <a:ext cx="3115200" cy="9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6"/>
          <p:cNvSpPr txBox="1">
            <a:spLocks noGrp="1"/>
          </p:cNvSpPr>
          <p:nvPr>
            <p:ph type="title" idx="6"/>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2878815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1594484" y="2650200"/>
            <a:ext cx="382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76" name="Google Shape;76;p17"/>
          <p:cNvSpPr txBox="1">
            <a:spLocks noGrp="1"/>
          </p:cNvSpPr>
          <p:nvPr>
            <p:ph type="subTitle" idx="1"/>
          </p:nvPr>
        </p:nvSpPr>
        <p:spPr>
          <a:xfrm>
            <a:off x="1594484" y="3150600"/>
            <a:ext cx="38228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7" name="Google Shape;77;p17"/>
          <p:cNvSpPr txBox="1">
            <a:spLocks noGrp="1"/>
          </p:cNvSpPr>
          <p:nvPr>
            <p:ph type="title" idx="2"/>
          </p:nvPr>
        </p:nvSpPr>
        <p:spPr>
          <a:xfrm>
            <a:off x="6774724" y="2650200"/>
            <a:ext cx="382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78" name="Google Shape;78;p17"/>
          <p:cNvSpPr txBox="1">
            <a:spLocks noGrp="1"/>
          </p:cNvSpPr>
          <p:nvPr>
            <p:ph type="subTitle" idx="3"/>
          </p:nvPr>
        </p:nvSpPr>
        <p:spPr>
          <a:xfrm>
            <a:off x="6774724" y="3150600"/>
            <a:ext cx="38228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 name="Google Shape;79;p17"/>
          <p:cNvSpPr txBox="1">
            <a:spLocks noGrp="1"/>
          </p:cNvSpPr>
          <p:nvPr>
            <p:ph type="title" idx="4"/>
          </p:nvPr>
        </p:nvSpPr>
        <p:spPr>
          <a:xfrm>
            <a:off x="1604100" y="4997867"/>
            <a:ext cx="382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80" name="Google Shape;80;p17"/>
          <p:cNvSpPr txBox="1">
            <a:spLocks noGrp="1"/>
          </p:cNvSpPr>
          <p:nvPr>
            <p:ph type="subTitle" idx="5"/>
          </p:nvPr>
        </p:nvSpPr>
        <p:spPr>
          <a:xfrm>
            <a:off x="1604100" y="5498267"/>
            <a:ext cx="38228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p17"/>
          <p:cNvSpPr txBox="1">
            <a:spLocks noGrp="1"/>
          </p:cNvSpPr>
          <p:nvPr>
            <p:ph type="title" idx="6"/>
          </p:nvPr>
        </p:nvSpPr>
        <p:spPr>
          <a:xfrm>
            <a:off x="6784340" y="4997867"/>
            <a:ext cx="382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82" name="Google Shape;82;p17"/>
          <p:cNvSpPr txBox="1">
            <a:spLocks noGrp="1"/>
          </p:cNvSpPr>
          <p:nvPr>
            <p:ph type="subTitle" idx="7"/>
          </p:nvPr>
        </p:nvSpPr>
        <p:spPr>
          <a:xfrm>
            <a:off x="6784340" y="5498267"/>
            <a:ext cx="38228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3" name="Google Shape;83;p17"/>
          <p:cNvSpPr txBox="1">
            <a:spLocks noGrp="1"/>
          </p:cNvSpPr>
          <p:nvPr>
            <p:ph type="title" idx="8"/>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737231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1198871" y="2548600"/>
            <a:ext cx="260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86" name="Google Shape;86;p18"/>
          <p:cNvSpPr txBox="1">
            <a:spLocks noGrp="1"/>
          </p:cNvSpPr>
          <p:nvPr>
            <p:ph type="subTitle" idx="1"/>
          </p:nvPr>
        </p:nvSpPr>
        <p:spPr>
          <a:xfrm>
            <a:off x="1198871" y="3108345"/>
            <a:ext cx="26028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 name="Google Shape;87;p18"/>
          <p:cNvSpPr txBox="1">
            <a:spLocks noGrp="1"/>
          </p:cNvSpPr>
          <p:nvPr>
            <p:ph type="title" idx="2"/>
          </p:nvPr>
        </p:nvSpPr>
        <p:spPr>
          <a:xfrm>
            <a:off x="4800597" y="2548600"/>
            <a:ext cx="2597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88" name="Google Shape;88;p18"/>
          <p:cNvSpPr txBox="1">
            <a:spLocks noGrp="1"/>
          </p:cNvSpPr>
          <p:nvPr>
            <p:ph type="subTitle" idx="3"/>
          </p:nvPr>
        </p:nvSpPr>
        <p:spPr>
          <a:xfrm>
            <a:off x="4800597" y="3108345"/>
            <a:ext cx="25972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 name="Google Shape;89;p18"/>
          <p:cNvSpPr txBox="1">
            <a:spLocks noGrp="1"/>
          </p:cNvSpPr>
          <p:nvPr>
            <p:ph type="title" idx="4"/>
          </p:nvPr>
        </p:nvSpPr>
        <p:spPr>
          <a:xfrm>
            <a:off x="1198871" y="4938524"/>
            <a:ext cx="260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0" name="Google Shape;90;p18"/>
          <p:cNvSpPr txBox="1">
            <a:spLocks noGrp="1"/>
          </p:cNvSpPr>
          <p:nvPr>
            <p:ph type="subTitle" idx="5"/>
          </p:nvPr>
        </p:nvSpPr>
        <p:spPr>
          <a:xfrm>
            <a:off x="1198871" y="5498269"/>
            <a:ext cx="26028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 name="Google Shape;91;p18"/>
          <p:cNvSpPr txBox="1">
            <a:spLocks noGrp="1"/>
          </p:cNvSpPr>
          <p:nvPr>
            <p:ph type="title" idx="6"/>
          </p:nvPr>
        </p:nvSpPr>
        <p:spPr>
          <a:xfrm>
            <a:off x="4800597" y="4938524"/>
            <a:ext cx="2597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2" name="Google Shape;92;p18"/>
          <p:cNvSpPr txBox="1">
            <a:spLocks noGrp="1"/>
          </p:cNvSpPr>
          <p:nvPr>
            <p:ph type="subTitle" idx="7"/>
          </p:nvPr>
        </p:nvSpPr>
        <p:spPr>
          <a:xfrm>
            <a:off x="4800597" y="5498269"/>
            <a:ext cx="25972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 name="Google Shape;93;p18"/>
          <p:cNvSpPr txBox="1">
            <a:spLocks noGrp="1"/>
          </p:cNvSpPr>
          <p:nvPr>
            <p:ph type="title" idx="8"/>
          </p:nvPr>
        </p:nvSpPr>
        <p:spPr>
          <a:xfrm>
            <a:off x="8399631" y="2548600"/>
            <a:ext cx="2597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4" name="Google Shape;94;p18"/>
          <p:cNvSpPr txBox="1">
            <a:spLocks noGrp="1"/>
          </p:cNvSpPr>
          <p:nvPr>
            <p:ph type="subTitle" idx="9"/>
          </p:nvPr>
        </p:nvSpPr>
        <p:spPr>
          <a:xfrm>
            <a:off x="8399631" y="3108345"/>
            <a:ext cx="25972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5" name="Google Shape;95;p18"/>
          <p:cNvSpPr txBox="1">
            <a:spLocks noGrp="1"/>
          </p:cNvSpPr>
          <p:nvPr>
            <p:ph type="title" idx="13"/>
          </p:nvPr>
        </p:nvSpPr>
        <p:spPr>
          <a:xfrm>
            <a:off x="8399631" y="4938524"/>
            <a:ext cx="2597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6" name="Google Shape;96;p18"/>
          <p:cNvSpPr txBox="1">
            <a:spLocks noGrp="1"/>
          </p:cNvSpPr>
          <p:nvPr>
            <p:ph type="subTitle" idx="14"/>
          </p:nvPr>
        </p:nvSpPr>
        <p:spPr>
          <a:xfrm>
            <a:off x="8399631" y="5498269"/>
            <a:ext cx="25972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7" name="Google Shape;97;p18"/>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517633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98"/>
        <p:cNvGrpSpPr/>
        <p:nvPr/>
      </p:nvGrpSpPr>
      <p:grpSpPr>
        <a:xfrm>
          <a:off x="0" y="0"/>
          <a:ext cx="0" cy="0"/>
          <a:chOff x="0" y="0"/>
          <a:chExt cx="0" cy="0"/>
        </a:xfrm>
      </p:grpSpPr>
      <p:sp>
        <p:nvSpPr>
          <p:cNvPr id="99" name="Google Shape;99;p19"/>
          <p:cNvSpPr txBox="1">
            <a:spLocks noGrp="1"/>
          </p:cNvSpPr>
          <p:nvPr>
            <p:ph type="title" hasCustomPrompt="1"/>
          </p:nvPr>
        </p:nvSpPr>
        <p:spPr>
          <a:xfrm>
            <a:off x="2821100" y="720000"/>
            <a:ext cx="6550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533"/>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00" name="Google Shape;100;p19"/>
          <p:cNvSpPr txBox="1">
            <a:spLocks noGrp="1"/>
          </p:cNvSpPr>
          <p:nvPr>
            <p:ph type="subTitle" idx="1"/>
          </p:nvPr>
        </p:nvSpPr>
        <p:spPr>
          <a:xfrm>
            <a:off x="2821100" y="1762969"/>
            <a:ext cx="6550000" cy="59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 name="Google Shape;101;p19"/>
          <p:cNvSpPr txBox="1">
            <a:spLocks noGrp="1"/>
          </p:cNvSpPr>
          <p:nvPr>
            <p:ph type="title" idx="2" hasCustomPrompt="1"/>
          </p:nvPr>
        </p:nvSpPr>
        <p:spPr>
          <a:xfrm>
            <a:off x="2821100" y="2559923"/>
            <a:ext cx="6550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533"/>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02" name="Google Shape;102;p19"/>
          <p:cNvSpPr txBox="1">
            <a:spLocks noGrp="1"/>
          </p:cNvSpPr>
          <p:nvPr>
            <p:ph type="subTitle" idx="3"/>
          </p:nvPr>
        </p:nvSpPr>
        <p:spPr>
          <a:xfrm>
            <a:off x="2821100" y="3602892"/>
            <a:ext cx="6550000" cy="59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3" name="Google Shape;103;p19"/>
          <p:cNvSpPr txBox="1">
            <a:spLocks noGrp="1"/>
          </p:cNvSpPr>
          <p:nvPr>
            <p:ph type="title" idx="4" hasCustomPrompt="1"/>
          </p:nvPr>
        </p:nvSpPr>
        <p:spPr>
          <a:xfrm>
            <a:off x="2821100" y="4501461"/>
            <a:ext cx="6550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533"/>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04" name="Google Shape;104;p19"/>
          <p:cNvSpPr txBox="1">
            <a:spLocks noGrp="1"/>
          </p:cNvSpPr>
          <p:nvPr>
            <p:ph type="subTitle" idx="5"/>
          </p:nvPr>
        </p:nvSpPr>
        <p:spPr>
          <a:xfrm>
            <a:off x="2821100" y="5544432"/>
            <a:ext cx="6550000" cy="59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6502327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05"/>
        <p:cNvGrpSpPr/>
        <p:nvPr/>
      </p:nvGrpSpPr>
      <p:grpSpPr>
        <a:xfrm>
          <a:off x="0" y="0"/>
          <a:ext cx="0" cy="0"/>
          <a:chOff x="0" y="0"/>
          <a:chExt cx="0" cy="0"/>
        </a:xfrm>
      </p:grpSpPr>
      <p:sp>
        <p:nvSpPr>
          <p:cNvPr id="106" name="Google Shape;106;p20"/>
          <p:cNvSpPr txBox="1">
            <a:spLocks noGrp="1"/>
          </p:cNvSpPr>
          <p:nvPr>
            <p:ph type="ctrTitle"/>
          </p:nvPr>
        </p:nvSpPr>
        <p:spPr>
          <a:xfrm>
            <a:off x="953467" y="713333"/>
            <a:ext cx="4081600" cy="13304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07" name="Google Shape;107;p20"/>
          <p:cNvSpPr txBox="1">
            <a:spLocks noGrp="1"/>
          </p:cNvSpPr>
          <p:nvPr>
            <p:ph type="subTitle" idx="1"/>
          </p:nvPr>
        </p:nvSpPr>
        <p:spPr>
          <a:xfrm>
            <a:off x="953467" y="2092967"/>
            <a:ext cx="5238800" cy="150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108" name="Google Shape;108;p20"/>
          <p:cNvSpPr txBox="1"/>
          <p:nvPr/>
        </p:nvSpPr>
        <p:spPr>
          <a:xfrm>
            <a:off x="953467" y="4716867"/>
            <a:ext cx="6429200" cy="8368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None/>
            </a:pPr>
            <a:r>
              <a:rPr lang="en" sz="1600">
                <a:solidFill>
                  <a:schemeClr val="lt2"/>
                </a:solidFill>
                <a:latin typeface="Didact Gothic"/>
                <a:ea typeface="Didact Gothic"/>
                <a:cs typeface="Didact Gothic"/>
                <a:sym typeface="Didact Gothic"/>
              </a:rPr>
              <a:t>CREDITS: This presentation template was created by </a:t>
            </a:r>
            <a:r>
              <a:rPr lang="en" sz="1600" b="1">
                <a:solidFill>
                  <a:schemeClr val="lt2"/>
                </a:solidFill>
                <a:uFill>
                  <a:noFill/>
                </a:uFill>
                <a:latin typeface="Didact Gothic"/>
                <a:ea typeface="Didact Gothic"/>
                <a:cs typeface="Didact Gothic"/>
                <a:sym typeface="Didact Gothic"/>
                <a:hlinkClick r:id="rId2">
                  <a:extLst>
                    <a:ext uri="{A12FA001-AC4F-418D-AE19-62706E023703}">
                      <ahyp:hlinkClr xmlns:ahyp="http://schemas.microsoft.com/office/drawing/2018/hyperlinkcolor" val="tx"/>
                    </a:ext>
                  </a:extLst>
                </a:hlinkClick>
              </a:rPr>
              <a:t>Slidesgo</a:t>
            </a:r>
            <a:r>
              <a:rPr lang="en" sz="1600">
                <a:solidFill>
                  <a:schemeClr val="lt2"/>
                </a:solidFill>
                <a:latin typeface="Didact Gothic"/>
                <a:ea typeface="Didact Gothic"/>
                <a:cs typeface="Didact Gothic"/>
                <a:sym typeface="Didact Gothic"/>
              </a:rPr>
              <a:t>, including icons by </a:t>
            </a:r>
            <a:r>
              <a:rPr lang="en" sz="1600" b="1">
                <a:solidFill>
                  <a:schemeClr val="lt2"/>
                </a:solidFill>
                <a:uFill>
                  <a:noFill/>
                </a:uFill>
                <a:latin typeface="Didact Gothic"/>
                <a:ea typeface="Didact Gothic"/>
                <a:cs typeface="Didact Gothic"/>
                <a:sym typeface="Didact Gothic"/>
                <a:hlinkClick r:id="rId3">
                  <a:extLst>
                    <a:ext uri="{A12FA001-AC4F-418D-AE19-62706E023703}">
                      <ahyp:hlinkClr xmlns:ahyp="http://schemas.microsoft.com/office/drawing/2018/hyperlinkcolor" val="tx"/>
                    </a:ext>
                  </a:extLst>
                </a:hlinkClick>
              </a:rPr>
              <a:t>Flaticon</a:t>
            </a:r>
            <a:r>
              <a:rPr lang="en" sz="1600">
                <a:solidFill>
                  <a:schemeClr val="lt2"/>
                </a:solidFill>
                <a:latin typeface="Didact Gothic"/>
                <a:ea typeface="Didact Gothic"/>
                <a:cs typeface="Didact Gothic"/>
                <a:sym typeface="Didact Gothic"/>
              </a:rPr>
              <a:t>, and infographics &amp; images by </a:t>
            </a:r>
            <a:r>
              <a:rPr lang="en" sz="1600" b="1">
                <a:solidFill>
                  <a:schemeClr val="lt2"/>
                </a:solidFill>
                <a:uFill>
                  <a:noFill/>
                </a:uFill>
                <a:latin typeface="Didact Gothic"/>
                <a:ea typeface="Didact Gothic"/>
                <a:cs typeface="Didact Gothic"/>
                <a:sym typeface="Didact Gothic"/>
                <a:hlinkClick r:id="rId4">
                  <a:extLst>
                    <a:ext uri="{A12FA001-AC4F-418D-AE19-62706E023703}">
                      <ahyp:hlinkClr xmlns:ahyp="http://schemas.microsoft.com/office/drawing/2018/hyperlinkcolor" val="tx"/>
                    </a:ext>
                  </a:extLst>
                </a:hlinkClick>
              </a:rPr>
              <a:t>Freepik</a:t>
            </a:r>
            <a:r>
              <a:rPr lang="en" sz="1600" b="1">
                <a:solidFill>
                  <a:schemeClr val="lt2"/>
                </a:solidFill>
                <a:latin typeface="Didact Gothic"/>
                <a:ea typeface="Didact Gothic"/>
                <a:cs typeface="Didact Gothic"/>
                <a:sym typeface="Didact Gothic"/>
              </a:rPr>
              <a:t> </a:t>
            </a:r>
            <a:endParaRPr sz="1600" b="1">
              <a:solidFill>
                <a:schemeClr val="lt2"/>
              </a:solidFill>
              <a:latin typeface="Didact Gothic"/>
              <a:ea typeface="Didact Gothic"/>
              <a:cs typeface="Didact Gothic"/>
              <a:sym typeface="Didact Gothic"/>
            </a:endParaRPr>
          </a:p>
        </p:txBody>
      </p:sp>
    </p:spTree>
    <p:extLst>
      <p:ext uri="{BB962C8B-B14F-4D97-AF65-F5344CB8AC3E}">
        <p14:creationId xmlns:p14="http://schemas.microsoft.com/office/powerpoint/2010/main" val="16863592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09"/>
        <p:cNvGrpSpPr/>
        <p:nvPr/>
      </p:nvGrpSpPr>
      <p:grpSpPr>
        <a:xfrm>
          <a:off x="0" y="0"/>
          <a:ext cx="0" cy="0"/>
          <a:chOff x="0" y="0"/>
          <a:chExt cx="0" cy="0"/>
        </a:xfrm>
      </p:grpSpPr>
    </p:spTree>
    <p:extLst>
      <p:ext uri="{BB962C8B-B14F-4D97-AF65-F5344CB8AC3E}">
        <p14:creationId xmlns:p14="http://schemas.microsoft.com/office/powerpoint/2010/main" val="19235943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theme" Target="../theme/theme2.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75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Lst>
  <p:hf hdr="0" dt="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1pPr>
            <a:lvl2pPr lvl="1"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2pPr>
            <a:lvl3pPr lvl="2"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3pPr>
            <a:lvl4pPr lvl="3"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4pPr>
            <a:lvl5pPr lvl="4"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5pPr>
            <a:lvl6pPr lvl="5"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6pPr>
            <a:lvl7pPr lvl="6"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7pPr>
            <a:lvl8pPr lvl="7"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8pPr>
            <a:lvl9pPr lvl="8" rtl="0">
              <a:spcBef>
                <a:spcPts val="0"/>
              </a:spcBef>
              <a:spcAft>
                <a:spcPts val="0"/>
              </a:spcAft>
              <a:buClr>
                <a:schemeClr val="lt2"/>
              </a:buClr>
              <a:buSzPts val="3500"/>
              <a:buFont typeface="Secular One"/>
              <a:buNone/>
              <a:defRPr sz="3500">
                <a:solidFill>
                  <a:schemeClr val="lt2"/>
                </a:solidFill>
                <a:latin typeface="Secular One"/>
                <a:ea typeface="Secular One"/>
                <a:cs typeface="Secular One"/>
                <a:sym typeface="Secular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1pPr>
            <a:lvl2pPr marL="914400" lvl="1"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2pPr>
            <a:lvl3pPr marL="1371600" lvl="2"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3pPr>
            <a:lvl4pPr marL="1828800" lvl="3"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4pPr>
            <a:lvl5pPr marL="2286000" lvl="4"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5pPr>
            <a:lvl6pPr marL="2743200" lvl="5"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6pPr>
            <a:lvl7pPr marL="3200400" lvl="6"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7pPr>
            <a:lvl8pPr marL="3657600" lvl="7" indent="-317500">
              <a:lnSpc>
                <a:spcPct val="115000"/>
              </a:lnSpc>
              <a:spcBef>
                <a:spcPts val="1600"/>
              </a:spcBef>
              <a:spcAft>
                <a:spcPts val="0"/>
              </a:spcAft>
              <a:buClr>
                <a:schemeClr val="lt2"/>
              </a:buClr>
              <a:buSzPts val="1400"/>
              <a:buFont typeface="Didact Gothic"/>
              <a:buChar char="○"/>
              <a:defRPr>
                <a:solidFill>
                  <a:schemeClr val="lt2"/>
                </a:solidFill>
                <a:latin typeface="Didact Gothic"/>
                <a:ea typeface="Didact Gothic"/>
                <a:cs typeface="Didact Gothic"/>
                <a:sym typeface="Didact Gothic"/>
              </a:defRPr>
            </a:lvl8pPr>
            <a:lvl9pPr marL="4114800" lvl="8" indent="-317500">
              <a:lnSpc>
                <a:spcPct val="115000"/>
              </a:lnSpc>
              <a:spcBef>
                <a:spcPts val="1600"/>
              </a:spcBef>
              <a:spcAft>
                <a:spcPts val="1600"/>
              </a:spcAft>
              <a:buClr>
                <a:schemeClr val="lt2"/>
              </a:buClr>
              <a:buSzPts val="1400"/>
              <a:buFont typeface="Didact Gothic"/>
              <a:buChar char="■"/>
              <a:defRPr>
                <a:solidFill>
                  <a:schemeClr val="lt2"/>
                </a:solidFill>
                <a:latin typeface="Didact Gothic"/>
                <a:ea typeface="Didact Gothic"/>
                <a:cs typeface="Didact Gothic"/>
                <a:sym typeface="Didact Gothic"/>
              </a:defRPr>
            </a:lvl9pPr>
          </a:lstStyle>
          <a:p>
            <a:endParaRPr/>
          </a:p>
        </p:txBody>
      </p:sp>
    </p:spTree>
    <p:extLst>
      <p:ext uri="{BB962C8B-B14F-4D97-AF65-F5344CB8AC3E}">
        <p14:creationId xmlns:p14="http://schemas.microsoft.com/office/powerpoint/2010/main" val="509070961"/>
      </p:ext>
    </p:extLst>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5EA8098F-C6B4-DCA1-0514-725A56D35C4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0859" r="20859"/>
          <a:stretch>
            <a:fillRect/>
          </a:stretch>
        </p:blipFill>
        <p:spPr/>
      </p:pic>
      <p:sp>
        <p:nvSpPr>
          <p:cNvPr id="4" name="TextBox 3">
            <a:extLst>
              <a:ext uri="{FF2B5EF4-FFF2-40B4-BE49-F238E27FC236}">
                <a16:creationId xmlns:a16="http://schemas.microsoft.com/office/drawing/2014/main" id="{95D47B5F-3170-02A1-73F7-508BDD9500E5}"/>
              </a:ext>
            </a:extLst>
          </p:cNvPr>
          <p:cNvSpPr txBox="1"/>
          <p:nvPr/>
        </p:nvSpPr>
        <p:spPr>
          <a:xfrm>
            <a:off x="6316579" y="374318"/>
            <a:ext cx="5623835" cy="3139321"/>
          </a:xfrm>
          <a:prstGeom prst="rect">
            <a:avLst/>
          </a:prstGeom>
          <a:noFill/>
        </p:spPr>
        <p:txBody>
          <a:bodyPr wrap="square" rtlCol="0">
            <a:spAutoFit/>
          </a:bodyPr>
          <a:lstStyle/>
          <a:p>
            <a:pPr algn="ctr">
              <a:lnSpc>
                <a:spcPct val="150000"/>
              </a:lnSpc>
            </a:pPr>
            <a:r>
              <a:rPr lang="en-US" sz="4400" dirty="0">
                <a:solidFill>
                  <a:schemeClr val="bg2"/>
                </a:solidFill>
                <a:latin typeface="IranNastaliq" panose="02020505000000020003" pitchFamily="18" charset="0"/>
                <a:cs typeface="IranNastaliq" panose="02020505000000020003" pitchFamily="18" charset="0"/>
              </a:rPr>
              <a:t>u</a:t>
            </a:r>
          </a:p>
          <a:p>
            <a:pPr algn="ctr">
              <a:lnSpc>
                <a:spcPct val="150000"/>
              </a:lnSpc>
            </a:pPr>
            <a:r>
              <a:rPr lang="fa-IR" sz="4400" b="1" dirty="0">
                <a:solidFill>
                  <a:srgbClr val="352922"/>
                </a:solidFill>
                <a:latin typeface="IranNastaliq" panose="02020505000000020003" pitchFamily="18" charset="0"/>
                <a:cs typeface="IranNastaliq" panose="02020505000000020003" pitchFamily="18" charset="0"/>
              </a:rPr>
              <a:t>نگاهی به وضعیت بخش </a:t>
            </a:r>
            <a:r>
              <a:rPr lang="fa-IR" sz="4400" b="1" dirty="0">
                <a:solidFill>
                  <a:srgbClr val="45632D"/>
                </a:solidFill>
                <a:latin typeface="IranNastaliq" panose="02020505000000020003" pitchFamily="18" charset="0"/>
                <a:cs typeface="IranNastaliq" panose="02020505000000020003" pitchFamily="18" charset="0"/>
              </a:rPr>
              <a:t>کشاورزی</a:t>
            </a:r>
          </a:p>
          <a:p>
            <a:pPr algn="ctr">
              <a:lnSpc>
                <a:spcPct val="150000"/>
              </a:lnSpc>
            </a:pPr>
            <a:r>
              <a:rPr lang="fa-IR" sz="4400" b="1" dirty="0">
                <a:latin typeface="IranNastaliq" panose="02020505000000020003" pitchFamily="18" charset="0"/>
                <a:cs typeface="IranNastaliq" panose="02020505000000020003" pitchFamily="18" charset="0"/>
              </a:rPr>
              <a:t> با تاکید بر چالش‏ بهره وری آب </a:t>
            </a:r>
            <a:endParaRPr lang="en-US" sz="4400" b="1" dirty="0">
              <a:latin typeface="IranNastaliq" panose="02020505000000020003" pitchFamily="18" charset="0"/>
              <a:cs typeface="IranNastaliq" panose="02020505000000020003" pitchFamily="18" charset="0"/>
            </a:endParaRPr>
          </a:p>
        </p:txBody>
      </p:sp>
      <p:sp>
        <p:nvSpPr>
          <p:cNvPr id="5" name="Rectangle 4">
            <a:extLst>
              <a:ext uri="{FF2B5EF4-FFF2-40B4-BE49-F238E27FC236}">
                <a16:creationId xmlns:a16="http://schemas.microsoft.com/office/drawing/2014/main" id="{5BB04EA3-3DCF-BA35-5E43-EE114CAAAE1C}"/>
              </a:ext>
            </a:extLst>
          </p:cNvPr>
          <p:cNvSpPr/>
          <p:nvPr/>
        </p:nvSpPr>
        <p:spPr>
          <a:xfrm>
            <a:off x="6096000" y="5029320"/>
            <a:ext cx="3950368" cy="1531701"/>
          </a:xfrm>
          <a:prstGeom prst="rect">
            <a:avLst/>
          </a:prstGeom>
        </p:spPr>
        <p:txBody>
          <a:bodyPr wrap="square">
            <a:spAutoFit/>
          </a:bodyPr>
          <a:lstStyle/>
          <a:p>
            <a:pPr algn="ctr" defTabSz="928025" rtl="1">
              <a:lnSpc>
                <a:spcPct val="107000"/>
              </a:lnSpc>
              <a:spcAft>
                <a:spcPts val="812"/>
              </a:spcAft>
              <a:tabLst>
                <a:tab pos="1972052" algn="l"/>
              </a:tabLst>
            </a:pPr>
            <a:r>
              <a:rPr lang="fa-IR" sz="4400" b="1" dirty="0">
                <a:solidFill>
                  <a:schemeClr val="bg2"/>
                </a:solidFill>
                <a:latin typeface="IranNastaliq" panose="02020505000000020003" pitchFamily="18" charset="0"/>
                <a:ea typeface="Calibri" panose="020F0502020204030204" pitchFamily="34" charset="0"/>
                <a:cs typeface="IranNastaliq" panose="02020505000000020003" pitchFamily="18" charset="0"/>
              </a:rPr>
              <a:t>ه</a:t>
            </a:r>
          </a:p>
          <a:p>
            <a:pPr algn="ctr" defTabSz="928025" rtl="1">
              <a:lnSpc>
                <a:spcPct val="107000"/>
              </a:lnSpc>
              <a:spcAft>
                <a:spcPts val="812"/>
              </a:spcAft>
              <a:tabLst>
                <a:tab pos="1972052" algn="l"/>
              </a:tabLst>
            </a:pPr>
            <a:r>
              <a:rPr lang="fa-IR" sz="1600" b="1" dirty="0">
                <a:solidFill>
                  <a:srgbClr val="0B0B45"/>
                </a:solidFill>
                <a:latin typeface="IranNastaliq" panose="02020505000000020003" pitchFamily="18" charset="0"/>
                <a:ea typeface="Calibri" panose="020F0502020204030204" pitchFamily="34" charset="0"/>
                <a:cs typeface="IranNastaliq" panose="02020505000000020003" pitchFamily="18" charset="0"/>
              </a:rPr>
              <a:t>معاونت بررسی­های اقتصادی</a:t>
            </a:r>
          </a:p>
          <a:p>
            <a:pPr algn="ctr" defTabSz="928025" rtl="1">
              <a:spcAft>
                <a:spcPts val="812"/>
              </a:spcAft>
              <a:tabLst>
                <a:tab pos="1972052" algn="l"/>
              </a:tabLst>
            </a:pPr>
            <a:r>
              <a:rPr lang="fa-IR" sz="1600" b="1" dirty="0">
                <a:solidFill>
                  <a:srgbClr val="0B0B45"/>
                </a:solidFill>
                <a:latin typeface="IranNastaliq" panose="02020505000000020003" pitchFamily="18" charset="0"/>
                <a:ea typeface="Calibri" panose="020F0502020204030204" pitchFamily="34" charset="0"/>
                <a:cs typeface="IranNastaliq" panose="02020505000000020003" pitchFamily="18" charset="0"/>
              </a:rPr>
              <a:t> اتاق بازرگانی، صنایع، معادن و کشاورزی تهران</a:t>
            </a:r>
          </a:p>
        </p:txBody>
      </p:sp>
      <p:pic>
        <p:nvPicPr>
          <p:cNvPr id="10" name="Picture 9">
            <a:extLst>
              <a:ext uri="{FF2B5EF4-FFF2-40B4-BE49-F238E27FC236}">
                <a16:creationId xmlns:a16="http://schemas.microsoft.com/office/drawing/2014/main" id="{C1931F73-7D6C-70C7-DB14-80082C1123C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0109" t="4068" r="24895" b="40353"/>
          <a:stretch/>
        </p:blipFill>
        <p:spPr>
          <a:xfrm>
            <a:off x="7758030" y="5029320"/>
            <a:ext cx="762795" cy="770910"/>
          </a:xfrm>
          <a:prstGeom prst="ellipse">
            <a:avLst/>
          </a:prstGeom>
        </p:spPr>
      </p:pic>
    </p:spTree>
    <p:extLst>
      <p:ext uri="{BB962C8B-B14F-4D97-AF65-F5344CB8AC3E}">
        <p14:creationId xmlns:p14="http://schemas.microsoft.com/office/powerpoint/2010/main" val="215621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42;p34">
            <a:extLst>
              <a:ext uri="{FF2B5EF4-FFF2-40B4-BE49-F238E27FC236}">
                <a16:creationId xmlns:a16="http://schemas.microsoft.com/office/drawing/2014/main" id="{D7334E62-6D8B-5D17-BB6B-91197393B766}"/>
              </a:ext>
            </a:extLst>
          </p:cNvPr>
          <p:cNvSpPr/>
          <p:nvPr/>
        </p:nvSpPr>
        <p:spPr>
          <a:xfrm>
            <a:off x="286173" y="287677"/>
            <a:ext cx="11619654" cy="6256961"/>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485020"/>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latin typeface="Arial"/>
              <a:cs typeface="Arial"/>
              <a:sym typeface="Arial"/>
            </a:endParaRPr>
          </a:p>
        </p:txBody>
      </p:sp>
      <p:pic>
        <p:nvPicPr>
          <p:cNvPr id="3" name="Picture Placeholder 2">
            <a:extLst>
              <a:ext uri="{FF2B5EF4-FFF2-40B4-BE49-F238E27FC236}">
                <a16:creationId xmlns:a16="http://schemas.microsoft.com/office/drawing/2014/main" id="{F2F425FB-6B58-1695-5FA7-5D71C9F39B62}"/>
              </a:ext>
            </a:extLst>
          </p:cNvPr>
          <p:cNvPicPr>
            <a:picLocks noChangeAspect="1"/>
          </p:cNvPicPr>
          <p:nvPr/>
        </p:nvPicPr>
        <p:blipFill>
          <a:blip r:embed="rId2">
            <a:extLst>
              <a:ext uri="{28A0092B-C50C-407E-A947-70E740481C1C}">
                <a14:useLocalDpi xmlns:a14="http://schemas.microsoft.com/office/drawing/2010/main" val="0"/>
              </a:ext>
            </a:extLst>
          </a:blip>
          <a:srcRect t="35957" b="35957"/>
          <a:stretch>
            <a:fillRect/>
          </a:stretch>
        </p:blipFill>
        <p:spPr>
          <a:xfrm>
            <a:off x="0" y="0"/>
            <a:ext cx="11905827" cy="3904735"/>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22" h="2636">
                <a:moveTo>
                  <a:pt x="7478" y="0"/>
                </a:moveTo>
                <a:lnTo>
                  <a:pt x="7477" y="0"/>
                </a:lnTo>
                <a:lnTo>
                  <a:pt x="7459" y="37"/>
                </a:lnTo>
                <a:lnTo>
                  <a:pt x="7441" y="72"/>
                </a:lnTo>
                <a:lnTo>
                  <a:pt x="7420" y="108"/>
                </a:lnTo>
                <a:lnTo>
                  <a:pt x="7400" y="144"/>
                </a:lnTo>
                <a:lnTo>
                  <a:pt x="7379" y="180"/>
                </a:lnTo>
                <a:lnTo>
                  <a:pt x="7359" y="217"/>
                </a:lnTo>
                <a:lnTo>
                  <a:pt x="7350" y="235"/>
                </a:lnTo>
                <a:lnTo>
                  <a:pt x="7342" y="255"/>
                </a:lnTo>
                <a:lnTo>
                  <a:pt x="7334" y="274"/>
                </a:lnTo>
                <a:lnTo>
                  <a:pt x="7326" y="293"/>
                </a:lnTo>
                <a:lnTo>
                  <a:pt x="7305" y="329"/>
                </a:lnTo>
                <a:lnTo>
                  <a:pt x="7281" y="365"/>
                </a:lnTo>
                <a:lnTo>
                  <a:pt x="7259" y="400"/>
                </a:lnTo>
                <a:lnTo>
                  <a:pt x="7238" y="435"/>
                </a:lnTo>
                <a:lnTo>
                  <a:pt x="7221" y="460"/>
                </a:lnTo>
                <a:lnTo>
                  <a:pt x="7204" y="486"/>
                </a:lnTo>
                <a:lnTo>
                  <a:pt x="7186" y="509"/>
                </a:lnTo>
                <a:lnTo>
                  <a:pt x="7168" y="534"/>
                </a:lnTo>
                <a:lnTo>
                  <a:pt x="7151" y="558"/>
                </a:lnTo>
                <a:lnTo>
                  <a:pt x="7134" y="584"/>
                </a:lnTo>
                <a:lnTo>
                  <a:pt x="7127" y="596"/>
                </a:lnTo>
                <a:lnTo>
                  <a:pt x="7120" y="609"/>
                </a:lnTo>
                <a:lnTo>
                  <a:pt x="7114" y="622"/>
                </a:lnTo>
                <a:lnTo>
                  <a:pt x="7109" y="637"/>
                </a:lnTo>
                <a:lnTo>
                  <a:pt x="7102" y="645"/>
                </a:lnTo>
                <a:lnTo>
                  <a:pt x="7095" y="654"/>
                </a:lnTo>
                <a:lnTo>
                  <a:pt x="7081" y="671"/>
                </a:lnTo>
                <a:lnTo>
                  <a:pt x="7067" y="690"/>
                </a:lnTo>
                <a:lnTo>
                  <a:pt x="7054" y="709"/>
                </a:lnTo>
                <a:lnTo>
                  <a:pt x="7039" y="727"/>
                </a:lnTo>
                <a:lnTo>
                  <a:pt x="7025" y="746"/>
                </a:lnTo>
                <a:lnTo>
                  <a:pt x="7010" y="762"/>
                </a:lnTo>
                <a:lnTo>
                  <a:pt x="7001" y="770"/>
                </a:lnTo>
                <a:lnTo>
                  <a:pt x="6992" y="777"/>
                </a:lnTo>
                <a:lnTo>
                  <a:pt x="6984" y="783"/>
                </a:lnTo>
                <a:lnTo>
                  <a:pt x="6974" y="789"/>
                </a:lnTo>
                <a:lnTo>
                  <a:pt x="6969" y="791"/>
                </a:lnTo>
                <a:lnTo>
                  <a:pt x="6963" y="793"/>
                </a:lnTo>
                <a:lnTo>
                  <a:pt x="6958" y="797"/>
                </a:lnTo>
                <a:lnTo>
                  <a:pt x="6952" y="801"/>
                </a:lnTo>
                <a:lnTo>
                  <a:pt x="6942" y="810"/>
                </a:lnTo>
                <a:lnTo>
                  <a:pt x="6933" y="819"/>
                </a:lnTo>
                <a:lnTo>
                  <a:pt x="6916" y="840"/>
                </a:lnTo>
                <a:lnTo>
                  <a:pt x="6898" y="861"/>
                </a:lnTo>
                <a:lnTo>
                  <a:pt x="6872" y="890"/>
                </a:lnTo>
                <a:lnTo>
                  <a:pt x="6844" y="921"/>
                </a:lnTo>
                <a:lnTo>
                  <a:pt x="6817" y="950"/>
                </a:lnTo>
                <a:lnTo>
                  <a:pt x="6789" y="979"/>
                </a:lnTo>
                <a:lnTo>
                  <a:pt x="6761" y="1008"/>
                </a:lnTo>
                <a:lnTo>
                  <a:pt x="6733" y="1037"/>
                </a:lnTo>
                <a:lnTo>
                  <a:pt x="6704" y="1065"/>
                </a:lnTo>
                <a:lnTo>
                  <a:pt x="6676" y="1094"/>
                </a:lnTo>
                <a:lnTo>
                  <a:pt x="6668" y="1103"/>
                </a:lnTo>
                <a:lnTo>
                  <a:pt x="6660" y="1112"/>
                </a:lnTo>
                <a:lnTo>
                  <a:pt x="6652" y="1120"/>
                </a:lnTo>
                <a:lnTo>
                  <a:pt x="6643" y="1127"/>
                </a:lnTo>
                <a:lnTo>
                  <a:pt x="6625" y="1141"/>
                </a:lnTo>
                <a:lnTo>
                  <a:pt x="6606" y="1152"/>
                </a:lnTo>
                <a:lnTo>
                  <a:pt x="6588" y="1164"/>
                </a:lnTo>
                <a:lnTo>
                  <a:pt x="6569" y="1176"/>
                </a:lnTo>
                <a:lnTo>
                  <a:pt x="6560" y="1183"/>
                </a:lnTo>
                <a:lnTo>
                  <a:pt x="6552" y="1191"/>
                </a:lnTo>
                <a:lnTo>
                  <a:pt x="6544" y="1199"/>
                </a:lnTo>
                <a:lnTo>
                  <a:pt x="6536" y="1208"/>
                </a:lnTo>
                <a:lnTo>
                  <a:pt x="6528" y="1207"/>
                </a:lnTo>
                <a:lnTo>
                  <a:pt x="6523" y="1205"/>
                </a:lnTo>
                <a:lnTo>
                  <a:pt x="6522" y="1204"/>
                </a:lnTo>
                <a:lnTo>
                  <a:pt x="6521" y="1202"/>
                </a:lnTo>
                <a:lnTo>
                  <a:pt x="6521" y="1201"/>
                </a:lnTo>
                <a:lnTo>
                  <a:pt x="6521" y="1199"/>
                </a:lnTo>
                <a:lnTo>
                  <a:pt x="6522" y="1195"/>
                </a:lnTo>
                <a:lnTo>
                  <a:pt x="6525" y="1191"/>
                </a:lnTo>
                <a:lnTo>
                  <a:pt x="6529" y="1187"/>
                </a:lnTo>
                <a:lnTo>
                  <a:pt x="6534" y="1181"/>
                </a:lnTo>
                <a:lnTo>
                  <a:pt x="6547" y="1169"/>
                </a:lnTo>
                <a:lnTo>
                  <a:pt x="6559" y="1158"/>
                </a:lnTo>
                <a:lnTo>
                  <a:pt x="6579" y="1138"/>
                </a:lnTo>
                <a:lnTo>
                  <a:pt x="6602" y="1118"/>
                </a:lnTo>
                <a:lnTo>
                  <a:pt x="6623" y="1098"/>
                </a:lnTo>
                <a:lnTo>
                  <a:pt x="6645" y="1079"/>
                </a:lnTo>
                <a:lnTo>
                  <a:pt x="6666" y="1058"/>
                </a:lnTo>
                <a:lnTo>
                  <a:pt x="6686" y="1038"/>
                </a:lnTo>
                <a:lnTo>
                  <a:pt x="6705" y="1015"/>
                </a:lnTo>
                <a:lnTo>
                  <a:pt x="6723" y="993"/>
                </a:lnTo>
                <a:lnTo>
                  <a:pt x="6726" y="990"/>
                </a:lnTo>
                <a:lnTo>
                  <a:pt x="6729" y="986"/>
                </a:lnTo>
                <a:lnTo>
                  <a:pt x="6735" y="978"/>
                </a:lnTo>
                <a:lnTo>
                  <a:pt x="6740" y="969"/>
                </a:lnTo>
                <a:lnTo>
                  <a:pt x="6790" y="911"/>
                </a:lnTo>
                <a:lnTo>
                  <a:pt x="6840" y="851"/>
                </a:lnTo>
                <a:lnTo>
                  <a:pt x="6889" y="792"/>
                </a:lnTo>
                <a:lnTo>
                  <a:pt x="6938" y="732"/>
                </a:lnTo>
                <a:lnTo>
                  <a:pt x="6986" y="671"/>
                </a:lnTo>
                <a:lnTo>
                  <a:pt x="7033" y="610"/>
                </a:lnTo>
                <a:lnTo>
                  <a:pt x="7079" y="549"/>
                </a:lnTo>
                <a:lnTo>
                  <a:pt x="7124" y="486"/>
                </a:lnTo>
                <a:lnTo>
                  <a:pt x="7132" y="475"/>
                </a:lnTo>
                <a:lnTo>
                  <a:pt x="7137" y="462"/>
                </a:lnTo>
                <a:lnTo>
                  <a:pt x="7139" y="457"/>
                </a:lnTo>
                <a:lnTo>
                  <a:pt x="7141" y="451"/>
                </a:lnTo>
                <a:lnTo>
                  <a:pt x="7143" y="446"/>
                </a:lnTo>
                <a:lnTo>
                  <a:pt x="7143" y="441"/>
                </a:lnTo>
                <a:lnTo>
                  <a:pt x="7178" y="387"/>
                </a:lnTo>
                <a:lnTo>
                  <a:pt x="7213" y="333"/>
                </a:lnTo>
                <a:lnTo>
                  <a:pt x="7246" y="279"/>
                </a:lnTo>
                <a:lnTo>
                  <a:pt x="7278" y="224"/>
                </a:lnTo>
                <a:lnTo>
                  <a:pt x="7310" y="168"/>
                </a:lnTo>
                <a:lnTo>
                  <a:pt x="7342" y="112"/>
                </a:lnTo>
                <a:lnTo>
                  <a:pt x="7371" y="56"/>
                </a:lnTo>
                <a:lnTo>
                  <a:pt x="7402" y="0"/>
                </a:lnTo>
                <a:lnTo>
                  <a:pt x="5873" y="0"/>
                </a:lnTo>
                <a:lnTo>
                  <a:pt x="5854" y="14"/>
                </a:lnTo>
                <a:lnTo>
                  <a:pt x="5835" y="29"/>
                </a:lnTo>
                <a:lnTo>
                  <a:pt x="5814" y="43"/>
                </a:lnTo>
                <a:lnTo>
                  <a:pt x="5795" y="56"/>
                </a:lnTo>
                <a:lnTo>
                  <a:pt x="5774" y="70"/>
                </a:lnTo>
                <a:lnTo>
                  <a:pt x="5755" y="84"/>
                </a:lnTo>
                <a:lnTo>
                  <a:pt x="5734" y="97"/>
                </a:lnTo>
                <a:lnTo>
                  <a:pt x="5714" y="110"/>
                </a:lnTo>
                <a:lnTo>
                  <a:pt x="5671" y="137"/>
                </a:lnTo>
                <a:lnTo>
                  <a:pt x="5627" y="165"/>
                </a:lnTo>
                <a:lnTo>
                  <a:pt x="5583" y="191"/>
                </a:lnTo>
                <a:lnTo>
                  <a:pt x="5539" y="217"/>
                </a:lnTo>
                <a:lnTo>
                  <a:pt x="5494" y="241"/>
                </a:lnTo>
                <a:lnTo>
                  <a:pt x="5449" y="266"/>
                </a:lnTo>
                <a:lnTo>
                  <a:pt x="5403" y="289"/>
                </a:lnTo>
                <a:lnTo>
                  <a:pt x="5357" y="312"/>
                </a:lnTo>
                <a:lnTo>
                  <a:pt x="5311" y="334"/>
                </a:lnTo>
                <a:lnTo>
                  <a:pt x="5264" y="355"/>
                </a:lnTo>
                <a:lnTo>
                  <a:pt x="5217" y="376"/>
                </a:lnTo>
                <a:lnTo>
                  <a:pt x="5170" y="396"/>
                </a:lnTo>
                <a:lnTo>
                  <a:pt x="5123" y="416"/>
                </a:lnTo>
                <a:lnTo>
                  <a:pt x="5075" y="434"/>
                </a:lnTo>
                <a:lnTo>
                  <a:pt x="5027" y="451"/>
                </a:lnTo>
                <a:lnTo>
                  <a:pt x="4978" y="468"/>
                </a:lnTo>
                <a:lnTo>
                  <a:pt x="4975" y="473"/>
                </a:lnTo>
                <a:lnTo>
                  <a:pt x="4970" y="476"/>
                </a:lnTo>
                <a:lnTo>
                  <a:pt x="4965" y="480"/>
                </a:lnTo>
                <a:lnTo>
                  <a:pt x="4960" y="483"/>
                </a:lnTo>
                <a:lnTo>
                  <a:pt x="4946" y="488"/>
                </a:lnTo>
                <a:lnTo>
                  <a:pt x="4933" y="492"/>
                </a:lnTo>
                <a:lnTo>
                  <a:pt x="4852" y="516"/>
                </a:lnTo>
                <a:lnTo>
                  <a:pt x="4772" y="541"/>
                </a:lnTo>
                <a:lnTo>
                  <a:pt x="4691" y="563"/>
                </a:lnTo>
                <a:lnTo>
                  <a:pt x="4609" y="585"/>
                </a:lnTo>
                <a:lnTo>
                  <a:pt x="4568" y="595"/>
                </a:lnTo>
                <a:lnTo>
                  <a:pt x="4528" y="604"/>
                </a:lnTo>
                <a:lnTo>
                  <a:pt x="4487" y="612"/>
                </a:lnTo>
                <a:lnTo>
                  <a:pt x="4445" y="620"/>
                </a:lnTo>
                <a:lnTo>
                  <a:pt x="4404" y="627"/>
                </a:lnTo>
                <a:lnTo>
                  <a:pt x="4362" y="633"/>
                </a:lnTo>
                <a:lnTo>
                  <a:pt x="4320" y="639"/>
                </a:lnTo>
                <a:lnTo>
                  <a:pt x="4278" y="643"/>
                </a:lnTo>
                <a:lnTo>
                  <a:pt x="4266" y="641"/>
                </a:lnTo>
                <a:lnTo>
                  <a:pt x="4254" y="640"/>
                </a:lnTo>
                <a:lnTo>
                  <a:pt x="4241" y="640"/>
                </a:lnTo>
                <a:lnTo>
                  <a:pt x="4228" y="640"/>
                </a:lnTo>
                <a:lnTo>
                  <a:pt x="4203" y="642"/>
                </a:lnTo>
                <a:lnTo>
                  <a:pt x="4177" y="645"/>
                </a:lnTo>
                <a:lnTo>
                  <a:pt x="4140" y="650"/>
                </a:lnTo>
                <a:lnTo>
                  <a:pt x="4102" y="655"/>
                </a:lnTo>
                <a:lnTo>
                  <a:pt x="4066" y="659"/>
                </a:lnTo>
                <a:lnTo>
                  <a:pt x="4028" y="661"/>
                </a:lnTo>
                <a:lnTo>
                  <a:pt x="3991" y="663"/>
                </a:lnTo>
                <a:lnTo>
                  <a:pt x="3953" y="665"/>
                </a:lnTo>
                <a:lnTo>
                  <a:pt x="3915" y="665"/>
                </a:lnTo>
                <a:lnTo>
                  <a:pt x="3878" y="665"/>
                </a:lnTo>
                <a:lnTo>
                  <a:pt x="3840" y="665"/>
                </a:lnTo>
                <a:lnTo>
                  <a:pt x="3803" y="664"/>
                </a:lnTo>
                <a:lnTo>
                  <a:pt x="3765" y="662"/>
                </a:lnTo>
                <a:lnTo>
                  <a:pt x="3727" y="660"/>
                </a:lnTo>
                <a:lnTo>
                  <a:pt x="3690" y="657"/>
                </a:lnTo>
                <a:lnTo>
                  <a:pt x="3653" y="655"/>
                </a:lnTo>
                <a:lnTo>
                  <a:pt x="3615" y="652"/>
                </a:lnTo>
                <a:lnTo>
                  <a:pt x="3577" y="648"/>
                </a:lnTo>
                <a:lnTo>
                  <a:pt x="3540" y="645"/>
                </a:lnTo>
                <a:lnTo>
                  <a:pt x="3504" y="643"/>
                </a:lnTo>
                <a:lnTo>
                  <a:pt x="3467" y="640"/>
                </a:lnTo>
                <a:lnTo>
                  <a:pt x="3430" y="638"/>
                </a:lnTo>
                <a:lnTo>
                  <a:pt x="3393" y="633"/>
                </a:lnTo>
                <a:lnTo>
                  <a:pt x="3357" y="629"/>
                </a:lnTo>
                <a:lnTo>
                  <a:pt x="3321" y="623"/>
                </a:lnTo>
                <a:lnTo>
                  <a:pt x="3284" y="615"/>
                </a:lnTo>
                <a:lnTo>
                  <a:pt x="3216" y="602"/>
                </a:lnTo>
                <a:lnTo>
                  <a:pt x="3148" y="588"/>
                </a:lnTo>
                <a:lnTo>
                  <a:pt x="3081" y="571"/>
                </a:lnTo>
                <a:lnTo>
                  <a:pt x="3013" y="553"/>
                </a:lnTo>
                <a:lnTo>
                  <a:pt x="2947" y="535"/>
                </a:lnTo>
                <a:lnTo>
                  <a:pt x="2880" y="514"/>
                </a:lnTo>
                <a:lnTo>
                  <a:pt x="2815" y="492"/>
                </a:lnTo>
                <a:lnTo>
                  <a:pt x="2749" y="468"/>
                </a:lnTo>
                <a:lnTo>
                  <a:pt x="2752" y="461"/>
                </a:lnTo>
                <a:lnTo>
                  <a:pt x="2783" y="473"/>
                </a:lnTo>
                <a:lnTo>
                  <a:pt x="2815" y="484"/>
                </a:lnTo>
                <a:lnTo>
                  <a:pt x="2847" y="494"/>
                </a:lnTo>
                <a:lnTo>
                  <a:pt x="2878" y="504"/>
                </a:lnTo>
                <a:lnTo>
                  <a:pt x="2910" y="514"/>
                </a:lnTo>
                <a:lnTo>
                  <a:pt x="2942" y="525"/>
                </a:lnTo>
                <a:lnTo>
                  <a:pt x="2973" y="534"/>
                </a:lnTo>
                <a:lnTo>
                  <a:pt x="3006" y="543"/>
                </a:lnTo>
                <a:lnTo>
                  <a:pt x="3015" y="542"/>
                </a:lnTo>
                <a:lnTo>
                  <a:pt x="3024" y="543"/>
                </a:lnTo>
                <a:lnTo>
                  <a:pt x="3034" y="543"/>
                </a:lnTo>
                <a:lnTo>
                  <a:pt x="3043" y="545"/>
                </a:lnTo>
                <a:lnTo>
                  <a:pt x="3062" y="548"/>
                </a:lnTo>
                <a:lnTo>
                  <a:pt x="3081" y="553"/>
                </a:lnTo>
                <a:lnTo>
                  <a:pt x="3099" y="558"/>
                </a:lnTo>
                <a:lnTo>
                  <a:pt x="3118" y="564"/>
                </a:lnTo>
                <a:lnTo>
                  <a:pt x="3137" y="568"/>
                </a:lnTo>
                <a:lnTo>
                  <a:pt x="3156" y="572"/>
                </a:lnTo>
                <a:lnTo>
                  <a:pt x="3166" y="571"/>
                </a:lnTo>
                <a:lnTo>
                  <a:pt x="3177" y="571"/>
                </a:lnTo>
                <a:lnTo>
                  <a:pt x="3186" y="572"/>
                </a:lnTo>
                <a:lnTo>
                  <a:pt x="3196" y="573"/>
                </a:lnTo>
                <a:lnTo>
                  <a:pt x="3216" y="576"/>
                </a:lnTo>
                <a:lnTo>
                  <a:pt x="3237" y="581"/>
                </a:lnTo>
                <a:lnTo>
                  <a:pt x="3257" y="585"/>
                </a:lnTo>
                <a:lnTo>
                  <a:pt x="3278" y="590"/>
                </a:lnTo>
                <a:lnTo>
                  <a:pt x="3298" y="594"/>
                </a:lnTo>
                <a:lnTo>
                  <a:pt x="3319" y="597"/>
                </a:lnTo>
                <a:lnTo>
                  <a:pt x="3344" y="601"/>
                </a:lnTo>
                <a:lnTo>
                  <a:pt x="3370" y="605"/>
                </a:lnTo>
                <a:lnTo>
                  <a:pt x="3382" y="606"/>
                </a:lnTo>
                <a:lnTo>
                  <a:pt x="3395" y="607"/>
                </a:lnTo>
                <a:lnTo>
                  <a:pt x="3408" y="607"/>
                </a:lnTo>
                <a:lnTo>
                  <a:pt x="3421" y="605"/>
                </a:lnTo>
                <a:lnTo>
                  <a:pt x="3365" y="597"/>
                </a:lnTo>
                <a:lnTo>
                  <a:pt x="3308" y="587"/>
                </a:lnTo>
                <a:lnTo>
                  <a:pt x="3253" y="576"/>
                </a:lnTo>
                <a:lnTo>
                  <a:pt x="3198" y="564"/>
                </a:lnTo>
                <a:lnTo>
                  <a:pt x="3142" y="552"/>
                </a:lnTo>
                <a:lnTo>
                  <a:pt x="3088" y="539"/>
                </a:lnTo>
                <a:lnTo>
                  <a:pt x="3033" y="525"/>
                </a:lnTo>
                <a:lnTo>
                  <a:pt x="2978" y="509"/>
                </a:lnTo>
                <a:lnTo>
                  <a:pt x="2954" y="502"/>
                </a:lnTo>
                <a:lnTo>
                  <a:pt x="2929" y="495"/>
                </a:lnTo>
                <a:lnTo>
                  <a:pt x="2917" y="491"/>
                </a:lnTo>
                <a:lnTo>
                  <a:pt x="2906" y="486"/>
                </a:lnTo>
                <a:lnTo>
                  <a:pt x="2897" y="480"/>
                </a:lnTo>
                <a:lnTo>
                  <a:pt x="2887" y="473"/>
                </a:lnTo>
                <a:lnTo>
                  <a:pt x="2887" y="473"/>
                </a:lnTo>
                <a:lnTo>
                  <a:pt x="2887" y="473"/>
                </a:lnTo>
                <a:lnTo>
                  <a:pt x="2887" y="473"/>
                </a:lnTo>
                <a:lnTo>
                  <a:pt x="2887" y="473"/>
                </a:lnTo>
                <a:lnTo>
                  <a:pt x="2811" y="447"/>
                </a:lnTo>
                <a:lnTo>
                  <a:pt x="2736" y="420"/>
                </a:lnTo>
                <a:lnTo>
                  <a:pt x="2661" y="391"/>
                </a:lnTo>
                <a:lnTo>
                  <a:pt x="2587" y="360"/>
                </a:lnTo>
                <a:lnTo>
                  <a:pt x="2513" y="327"/>
                </a:lnTo>
                <a:lnTo>
                  <a:pt x="2442" y="293"/>
                </a:lnTo>
                <a:lnTo>
                  <a:pt x="2370" y="257"/>
                </a:lnTo>
                <a:lnTo>
                  <a:pt x="2300" y="219"/>
                </a:lnTo>
                <a:lnTo>
                  <a:pt x="2277" y="207"/>
                </a:lnTo>
                <a:lnTo>
                  <a:pt x="2255" y="195"/>
                </a:lnTo>
                <a:lnTo>
                  <a:pt x="2245" y="188"/>
                </a:lnTo>
                <a:lnTo>
                  <a:pt x="2234" y="180"/>
                </a:lnTo>
                <a:lnTo>
                  <a:pt x="2226" y="172"/>
                </a:lnTo>
                <a:lnTo>
                  <a:pt x="2219" y="163"/>
                </a:lnTo>
                <a:lnTo>
                  <a:pt x="2199" y="152"/>
                </a:lnTo>
                <a:lnTo>
                  <a:pt x="2179" y="140"/>
                </a:lnTo>
                <a:lnTo>
                  <a:pt x="2159" y="127"/>
                </a:lnTo>
                <a:lnTo>
                  <a:pt x="2139" y="115"/>
                </a:lnTo>
                <a:lnTo>
                  <a:pt x="2121" y="108"/>
                </a:lnTo>
                <a:lnTo>
                  <a:pt x="2103" y="100"/>
                </a:lnTo>
                <a:lnTo>
                  <a:pt x="2086" y="91"/>
                </a:lnTo>
                <a:lnTo>
                  <a:pt x="2069" y="80"/>
                </a:lnTo>
                <a:lnTo>
                  <a:pt x="2060" y="73"/>
                </a:lnTo>
                <a:lnTo>
                  <a:pt x="2057" y="72"/>
                </a:lnTo>
                <a:lnTo>
                  <a:pt x="2039" y="59"/>
                </a:lnTo>
                <a:lnTo>
                  <a:pt x="2021" y="46"/>
                </a:lnTo>
                <a:lnTo>
                  <a:pt x="2002" y="33"/>
                </a:lnTo>
                <a:lnTo>
                  <a:pt x="1985" y="20"/>
                </a:lnTo>
                <a:lnTo>
                  <a:pt x="1970" y="10"/>
                </a:lnTo>
                <a:lnTo>
                  <a:pt x="1954" y="0"/>
                </a:lnTo>
                <a:lnTo>
                  <a:pt x="0" y="0"/>
                </a:lnTo>
                <a:lnTo>
                  <a:pt x="26" y="60"/>
                </a:lnTo>
                <a:lnTo>
                  <a:pt x="54" y="120"/>
                </a:lnTo>
                <a:lnTo>
                  <a:pt x="82" y="179"/>
                </a:lnTo>
                <a:lnTo>
                  <a:pt x="112" y="237"/>
                </a:lnTo>
                <a:lnTo>
                  <a:pt x="143" y="295"/>
                </a:lnTo>
                <a:lnTo>
                  <a:pt x="174" y="353"/>
                </a:lnTo>
                <a:lnTo>
                  <a:pt x="207" y="410"/>
                </a:lnTo>
                <a:lnTo>
                  <a:pt x="240" y="467"/>
                </a:lnTo>
                <a:lnTo>
                  <a:pt x="267" y="513"/>
                </a:lnTo>
                <a:lnTo>
                  <a:pt x="296" y="559"/>
                </a:lnTo>
                <a:lnTo>
                  <a:pt x="325" y="604"/>
                </a:lnTo>
                <a:lnTo>
                  <a:pt x="354" y="649"/>
                </a:lnTo>
                <a:lnTo>
                  <a:pt x="384" y="694"/>
                </a:lnTo>
                <a:lnTo>
                  <a:pt x="414" y="737"/>
                </a:lnTo>
                <a:lnTo>
                  <a:pt x="445" y="780"/>
                </a:lnTo>
                <a:lnTo>
                  <a:pt x="477" y="824"/>
                </a:lnTo>
                <a:lnTo>
                  <a:pt x="510" y="867"/>
                </a:lnTo>
                <a:lnTo>
                  <a:pt x="542" y="908"/>
                </a:lnTo>
                <a:lnTo>
                  <a:pt x="575" y="950"/>
                </a:lnTo>
                <a:lnTo>
                  <a:pt x="609" y="992"/>
                </a:lnTo>
                <a:lnTo>
                  <a:pt x="642" y="1033"/>
                </a:lnTo>
                <a:lnTo>
                  <a:pt x="677" y="1073"/>
                </a:lnTo>
                <a:lnTo>
                  <a:pt x="712" y="1114"/>
                </a:lnTo>
                <a:lnTo>
                  <a:pt x="748" y="1154"/>
                </a:lnTo>
                <a:lnTo>
                  <a:pt x="784" y="1193"/>
                </a:lnTo>
                <a:lnTo>
                  <a:pt x="820" y="1231"/>
                </a:lnTo>
                <a:lnTo>
                  <a:pt x="858" y="1270"/>
                </a:lnTo>
                <a:lnTo>
                  <a:pt x="895" y="1308"/>
                </a:lnTo>
                <a:lnTo>
                  <a:pt x="933" y="1345"/>
                </a:lnTo>
                <a:lnTo>
                  <a:pt x="971" y="1382"/>
                </a:lnTo>
                <a:lnTo>
                  <a:pt x="1010" y="1419"/>
                </a:lnTo>
                <a:lnTo>
                  <a:pt x="1049" y="1454"/>
                </a:lnTo>
                <a:lnTo>
                  <a:pt x="1089" y="1490"/>
                </a:lnTo>
                <a:lnTo>
                  <a:pt x="1129" y="1525"/>
                </a:lnTo>
                <a:lnTo>
                  <a:pt x="1170" y="1559"/>
                </a:lnTo>
                <a:lnTo>
                  <a:pt x="1211" y="1593"/>
                </a:lnTo>
                <a:lnTo>
                  <a:pt x="1251" y="1627"/>
                </a:lnTo>
                <a:lnTo>
                  <a:pt x="1293" y="1659"/>
                </a:lnTo>
                <a:lnTo>
                  <a:pt x="1336" y="1692"/>
                </a:lnTo>
                <a:lnTo>
                  <a:pt x="1378" y="1723"/>
                </a:lnTo>
                <a:lnTo>
                  <a:pt x="1404" y="1742"/>
                </a:lnTo>
                <a:lnTo>
                  <a:pt x="1428" y="1760"/>
                </a:lnTo>
                <a:lnTo>
                  <a:pt x="1454" y="1777"/>
                </a:lnTo>
                <a:lnTo>
                  <a:pt x="1478" y="1796"/>
                </a:lnTo>
                <a:lnTo>
                  <a:pt x="1498" y="1810"/>
                </a:lnTo>
                <a:lnTo>
                  <a:pt x="1491" y="1808"/>
                </a:lnTo>
                <a:lnTo>
                  <a:pt x="1483" y="1806"/>
                </a:lnTo>
                <a:lnTo>
                  <a:pt x="1476" y="1804"/>
                </a:lnTo>
                <a:lnTo>
                  <a:pt x="1469" y="1801"/>
                </a:lnTo>
                <a:lnTo>
                  <a:pt x="1456" y="1793"/>
                </a:lnTo>
                <a:lnTo>
                  <a:pt x="1441" y="1784"/>
                </a:lnTo>
                <a:lnTo>
                  <a:pt x="1416" y="1764"/>
                </a:lnTo>
                <a:lnTo>
                  <a:pt x="1389" y="1745"/>
                </a:lnTo>
                <a:lnTo>
                  <a:pt x="1355" y="1720"/>
                </a:lnTo>
                <a:lnTo>
                  <a:pt x="1322" y="1695"/>
                </a:lnTo>
                <a:lnTo>
                  <a:pt x="1305" y="1683"/>
                </a:lnTo>
                <a:lnTo>
                  <a:pt x="1287" y="1670"/>
                </a:lnTo>
                <a:lnTo>
                  <a:pt x="1270" y="1659"/>
                </a:lnTo>
                <a:lnTo>
                  <a:pt x="1251" y="1650"/>
                </a:lnTo>
                <a:lnTo>
                  <a:pt x="1274" y="1668"/>
                </a:lnTo>
                <a:lnTo>
                  <a:pt x="1296" y="1688"/>
                </a:lnTo>
                <a:lnTo>
                  <a:pt x="1319" y="1705"/>
                </a:lnTo>
                <a:lnTo>
                  <a:pt x="1341" y="1723"/>
                </a:lnTo>
                <a:lnTo>
                  <a:pt x="1364" y="1741"/>
                </a:lnTo>
                <a:lnTo>
                  <a:pt x="1387" y="1758"/>
                </a:lnTo>
                <a:lnTo>
                  <a:pt x="1411" y="1774"/>
                </a:lnTo>
                <a:lnTo>
                  <a:pt x="1434" y="1790"/>
                </a:lnTo>
                <a:lnTo>
                  <a:pt x="1459" y="1807"/>
                </a:lnTo>
                <a:lnTo>
                  <a:pt x="1482" y="1824"/>
                </a:lnTo>
                <a:lnTo>
                  <a:pt x="1506" y="1841"/>
                </a:lnTo>
                <a:lnTo>
                  <a:pt x="1529" y="1859"/>
                </a:lnTo>
                <a:lnTo>
                  <a:pt x="1532" y="1861"/>
                </a:lnTo>
                <a:lnTo>
                  <a:pt x="1545" y="1869"/>
                </a:lnTo>
                <a:lnTo>
                  <a:pt x="1567" y="1882"/>
                </a:lnTo>
                <a:lnTo>
                  <a:pt x="1590" y="1895"/>
                </a:lnTo>
                <a:lnTo>
                  <a:pt x="1601" y="1900"/>
                </a:lnTo>
                <a:lnTo>
                  <a:pt x="1613" y="1906"/>
                </a:lnTo>
                <a:lnTo>
                  <a:pt x="1624" y="1910"/>
                </a:lnTo>
                <a:lnTo>
                  <a:pt x="1637" y="1914"/>
                </a:lnTo>
                <a:lnTo>
                  <a:pt x="1663" y="1930"/>
                </a:lnTo>
                <a:lnTo>
                  <a:pt x="1689" y="1946"/>
                </a:lnTo>
                <a:lnTo>
                  <a:pt x="1715" y="1963"/>
                </a:lnTo>
                <a:lnTo>
                  <a:pt x="1742" y="1978"/>
                </a:lnTo>
                <a:lnTo>
                  <a:pt x="1746" y="1984"/>
                </a:lnTo>
                <a:lnTo>
                  <a:pt x="1751" y="1990"/>
                </a:lnTo>
                <a:lnTo>
                  <a:pt x="1756" y="1995"/>
                </a:lnTo>
                <a:lnTo>
                  <a:pt x="1762" y="2000"/>
                </a:lnTo>
                <a:lnTo>
                  <a:pt x="1776" y="2010"/>
                </a:lnTo>
                <a:lnTo>
                  <a:pt x="1789" y="2019"/>
                </a:lnTo>
                <a:lnTo>
                  <a:pt x="1819" y="2035"/>
                </a:lnTo>
                <a:lnTo>
                  <a:pt x="1847" y="2050"/>
                </a:lnTo>
                <a:lnTo>
                  <a:pt x="1893" y="2076"/>
                </a:lnTo>
                <a:lnTo>
                  <a:pt x="1940" y="2100"/>
                </a:lnTo>
                <a:lnTo>
                  <a:pt x="1986" y="2125"/>
                </a:lnTo>
                <a:lnTo>
                  <a:pt x="2033" y="2148"/>
                </a:lnTo>
                <a:lnTo>
                  <a:pt x="2081" y="2170"/>
                </a:lnTo>
                <a:lnTo>
                  <a:pt x="2128" y="2193"/>
                </a:lnTo>
                <a:lnTo>
                  <a:pt x="2176" y="2214"/>
                </a:lnTo>
                <a:lnTo>
                  <a:pt x="2224" y="2236"/>
                </a:lnTo>
                <a:lnTo>
                  <a:pt x="2272" y="2256"/>
                </a:lnTo>
                <a:lnTo>
                  <a:pt x="2321" y="2276"/>
                </a:lnTo>
                <a:lnTo>
                  <a:pt x="2370" y="2296"/>
                </a:lnTo>
                <a:lnTo>
                  <a:pt x="2419" y="2314"/>
                </a:lnTo>
                <a:lnTo>
                  <a:pt x="2468" y="2332"/>
                </a:lnTo>
                <a:lnTo>
                  <a:pt x="2519" y="2350"/>
                </a:lnTo>
                <a:lnTo>
                  <a:pt x="2568" y="2367"/>
                </a:lnTo>
                <a:lnTo>
                  <a:pt x="2618" y="2383"/>
                </a:lnTo>
                <a:lnTo>
                  <a:pt x="2618" y="2383"/>
                </a:lnTo>
                <a:lnTo>
                  <a:pt x="2618" y="2383"/>
                </a:lnTo>
                <a:lnTo>
                  <a:pt x="2618" y="2383"/>
                </a:lnTo>
                <a:lnTo>
                  <a:pt x="2618" y="2383"/>
                </a:lnTo>
                <a:lnTo>
                  <a:pt x="2624" y="2388"/>
                </a:lnTo>
                <a:lnTo>
                  <a:pt x="2629" y="2393"/>
                </a:lnTo>
                <a:lnTo>
                  <a:pt x="2636" y="2397"/>
                </a:lnTo>
                <a:lnTo>
                  <a:pt x="2642" y="2402"/>
                </a:lnTo>
                <a:lnTo>
                  <a:pt x="2657" y="2408"/>
                </a:lnTo>
                <a:lnTo>
                  <a:pt x="2673" y="2413"/>
                </a:lnTo>
                <a:lnTo>
                  <a:pt x="2704" y="2422"/>
                </a:lnTo>
                <a:lnTo>
                  <a:pt x="2736" y="2431"/>
                </a:lnTo>
                <a:lnTo>
                  <a:pt x="2808" y="2451"/>
                </a:lnTo>
                <a:lnTo>
                  <a:pt x="2880" y="2470"/>
                </a:lnTo>
                <a:lnTo>
                  <a:pt x="2952" y="2488"/>
                </a:lnTo>
                <a:lnTo>
                  <a:pt x="3024" y="2504"/>
                </a:lnTo>
                <a:lnTo>
                  <a:pt x="3098" y="2519"/>
                </a:lnTo>
                <a:lnTo>
                  <a:pt x="3170" y="2533"/>
                </a:lnTo>
                <a:lnTo>
                  <a:pt x="3244" y="2545"/>
                </a:lnTo>
                <a:lnTo>
                  <a:pt x="3318" y="2556"/>
                </a:lnTo>
                <a:lnTo>
                  <a:pt x="3300" y="2558"/>
                </a:lnTo>
                <a:lnTo>
                  <a:pt x="3284" y="2559"/>
                </a:lnTo>
                <a:lnTo>
                  <a:pt x="3267" y="2558"/>
                </a:lnTo>
                <a:lnTo>
                  <a:pt x="3250" y="2556"/>
                </a:lnTo>
                <a:lnTo>
                  <a:pt x="3216" y="2551"/>
                </a:lnTo>
                <a:lnTo>
                  <a:pt x="3184" y="2546"/>
                </a:lnTo>
                <a:lnTo>
                  <a:pt x="3156" y="2542"/>
                </a:lnTo>
                <a:lnTo>
                  <a:pt x="3130" y="2537"/>
                </a:lnTo>
                <a:lnTo>
                  <a:pt x="3103" y="2531"/>
                </a:lnTo>
                <a:lnTo>
                  <a:pt x="3076" y="2525"/>
                </a:lnTo>
                <a:lnTo>
                  <a:pt x="3050" y="2519"/>
                </a:lnTo>
                <a:lnTo>
                  <a:pt x="3023" y="2515"/>
                </a:lnTo>
                <a:lnTo>
                  <a:pt x="3010" y="2514"/>
                </a:lnTo>
                <a:lnTo>
                  <a:pt x="2997" y="2513"/>
                </a:lnTo>
                <a:lnTo>
                  <a:pt x="2983" y="2513"/>
                </a:lnTo>
                <a:lnTo>
                  <a:pt x="2970" y="2514"/>
                </a:lnTo>
                <a:lnTo>
                  <a:pt x="2946" y="2510"/>
                </a:lnTo>
                <a:lnTo>
                  <a:pt x="2920" y="2503"/>
                </a:lnTo>
                <a:lnTo>
                  <a:pt x="2896" y="2496"/>
                </a:lnTo>
                <a:lnTo>
                  <a:pt x="2871" y="2489"/>
                </a:lnTo>
                <a:lnTo>
                  <a:pt x="2847" y="2483"/>
                </a:lnTo>
                <a:lnTo>
                  <a:pt x="2822" y="2478"/>
                </a:lnTo>
                <a:lnTo>
                  <a:pt x="2810" y="2476"/>
                </a:lnTo>
                <a:lnTo>
                  <a:pt x="2797" y="2475"/>
                </a:lnTo>
                <a:lnTo>
                  <a:pt x="2785" y="2475"/>
                </a:lnTo>
                <a:lnTo>
                  <a:pt x="2773" y="2475"/>
                </a:lnTo>
                <a:lnTo>
                  <a:pt x="2731" y="2463"/>
                </a:lnTo>
                <a:lnTo>
                  <a:pt x="2689" y="2450"/>
                </a:lnTo>
                <a:lnTo>
                  <a:pt x="2647" y="2438"/>
                </a:lnTo>
                <a:lnTo>
                  <a:pt x="2605" y="2425"/>
                </a:lnTo>
                <a:lnTo>
                  <a:pt x="2563" y="2411"/>
                </a:lnTo>
                <a:lnTo>
                  <a:pt x="2523" y="2397"/>
                </a:lnTo>
                <a:lnTo>
                  <a:pt x="2482" y="2383"/>
                </a:lnTo>
                <a:lnTo>
                  <a:pt x="2440" y="2368"/>
                </a:lnTo>
                <a:lnTo>
                  <a:pt x="2437" y="2378"/>
                </a:lnTo>
                <a:lnTo>
                  <a:pt x="2523" y="2409"/>
                </a:lnTo>
                <a:lnTo>
                  <a:pt x="2609" y="2437"/>
                </a:lnTo>
                <a:lnTo>
                  <a:pt x="2696" y="2464"/>
                </a:lnTo>
                <a:lnTo>
                  <a:pt x="2783" y="2489"/>
                </a:lnTo>
                <a:lnTo>
                  <a:pt x="2871" y="2513"/>
                </a:lnTo>
                <a:lnTo>
                  <a:pt x="2960" y="2534"/>
                </a:lnTo>
                <a:lnTo>
                  <a:pt x="3049" y="2553"/>
                </a:lnTo>
                <a:lnTo>
                  <a:pt x="3138" y="2571"/>
                </a:lnTo>
                <a:lnTo>
                  <a:pt x="3162" y="2576"/>
                </a:lnTo>
                <a:lnTo>
                  <a:pt x="3186" y="2581"/>
                </a:lnTo>
                <a:lnTo>
                  <a:pt x="3210" y="2585"/>
                </a:lnTo>
                <a:lnTo>
                  <a:pt x="3234" y="2589"/>
                </a:lnTo>
                <a:lnTo>
                  <a:pt x="3282" y="2594"/>
                </a:lnTo>
                <a:lnTo>
                  <a:pt x="3330" y="2599"/>
                </a:lnTo>
                <a:lnTo>
                  <a:pt x="3378" y="2602"/>
                </a:lnTo>
                <a:lnTo>
                  <a:pt x="3426" y="2606"/>
                </a:lnTo>
                <a:lnTo>
                  <a:pt x="3474" y="2609"/>
                </a:lnTo>
                <a:lnTo>
                  <a:pt x="3523" y="2613"/>
                </a:lnTo>
                <a:lnTo>
                  <a:pt x="3572" y="2617"/>
                </a:lnTo>
                <a:lnTo>
                  <a:pt x="3621" y="2622"/>
                </a:lnTo>
                <a:lnTo>
                  <a:pt x="3670" y="2626"/>
                </a:lnTo>
                <a:lnTo>
                  <a:pt x="3719" y="2629"/>
                </a:lnTo>
                <a:lnTo>
                  <a:pt x="3768" y="2632"/>
                </a:lnTo>
                <a:lnTo>
                  <a:pt x="3817" y="2634"/>
                </a:lnTo>
                <a:lnTo>
                  <a:pt x="3867" y="2635"/>
                </a:lnTo>
                <a:lnTo>
                  <a:pt x="3916" y="2636"/>
                </a:lnTo>
                <a:lnTo>
                  <a:pt x="3965" y="2636"/>
                </a:lnTo>
                <a:lnTo>
                  <a:pt x="4015" y="2635"/>
                </a:lnTo>
                <a:lnTo>
                  <a:pt x="4065" y="2634"/>
                </a:lnTo>
                <a:lnTo>
                  <a:pt x="4114" y="2631"/>
                </a:lnTo>
                <a:lnTo>
                  <a:pt x="4163" y="2627"/>
                </a:lnTo>
                <a:lnTo>
                  <a:pt x="4211" y="2623"/>
                </a:lnTo>
                <a:lnTo>
                  <a:pt x="4260" y="2616"/>
                </a:lnTo>
                <a:lnTo>
                  <a:pt x="4309" y="2608"/>
                </a:lnTo>
                <a:lnTo>
                  <a:pt x="4325" y="2606"/>
                </a:lnTo>
                <a:lnTo>
                  <a:pt x="4343" y="2604"/>
                </a:lnTo>
                <a:lnTo>
                  <a:pt x="4359" y="2603"/>
                </a:lnTo>
                <a:lnTo>
                  <a:pt x="4376" y="2602"/>
                </a:lnTo>
                <a:lnTo>
                  <a:pt x="4393" y="2602"/>
                </a:lnTo>
                <a:lnTo>
                  <a:pt x="4409" y="2602"/>
                </a:lnTo>
                <a:lnTo>
                  <a:pt x="4425" y="2604"/>
                </a:lnTo>
                <a:lnTo>
                  <a:pt x="4442" y="2606"/>
                </a:lnTo>
                <a:lnTo>
                  <a:pt x="4497" y="2600"/>
                </a:lnTo>
                <a:lnTo>
                  <a:pt x="4551" y="2594"/>
                </a:lnTo>
                <a:lnTo>
                  <a:pt x="4606" y="2586"/>
                </a:lnTo>
                <a:lnTo>
                  <a:pt x="4660" y="2577"/>
                </a:lnTo>
                <a:lnTo>
                  <a:pt x="4715" y="2567"/>
                </a:lnTo>
                <a:lnTo>
                  <a:pt x="4769" y="2555"/>
                </a:lnTo>
                <a:lnTo>
                  <a:pt x="4822" y="2543"/>
                </a:lnTo>
                <a:lnTo>
                  <a:pt x="4876" y="2530"/>
                </a:lnTo>
                <a:lnTo>
                  <a:pt x="4929" y="2517"/>
                </a:lnTo>
                <a:lnTo>
                  <a:pt x="4982" y="2502"/>
                </a:lnTo>
                <a:lnTo>
                  <a:pt x="5035" y="2488"/>
                </a:lnTo>
                <a:lnTo>
                  <a:pt x="5089" y="2473"/>
                </a:lnTo>
                <a:lnTo>
                  <a:pt x="5142" y="2457"/>
                </a:lnTo>
                <a:lnTo>
                  <a:pt x="5194" y="2441"/>
                </a:lnTo>
                <a:lnTo>
                  <a:pt x="5247" y="2425"/>
                </a:lnTo>
                <a:lnTo>
                  <a:pt x="5300" y="2409"/>
                </a:lnTo>
                <a:lnTo>
                  <a:pt x="5317" y="2403"/>
                </a:lnTo>
                <a:lnTo>
                  <a:pt x="5335" y="2395"/>
                </a:lnTo>
                <a:lnTo>
                  <a:pt x="5342" y="2392"/>
                </a:lnTo>
                <a:lnTo>
                  <a:pt x="5349" y="2387"/>
                </a:lnTo>
                <a:lnTo>
                  <a:pt x="5354" y="2383"/>
                </a:lnTo>
                <a:lnTo>
                  <a:pt x="5359" y="2377"/>
                </a:lnTo>
                <a:lnTo>
                  <a:pt x="5423" y="2356"/>
                </a:lnTo>
                <a:lnTo>
                  <a:pt x="5486" y="2332"/>
                </a:lnTo>
                <a:lnTo>
                  <a:pt x="5548" y="2308"/>
                </a:lnTo>
                <a:lnTo>
                  <a:pt x="5611" y="2282"/>
                </a:lnTo>
                <a:lnTo>
                  <a:pt x="5673" y="2257"/>
                </a:lnTo>
                <a:lnTo>
                  <a:pt x="5734" y="2229"/>
                </a:lnTo>
                <a:lnTo>
                  <a:pt x="5796" y="2202"/>
                </a:lnTo>
                <a:lnTo>
                  <a:pt x="5856" y="2172"/>
                </a:lnTo>
                <a:lnTo>
                  <a:pt x="5916" y="2143"/>
                </a:lnTo>
                <a:lnTo>
                  <a:pt x="5977" y="2112"/>
                </a:lnTo>
                <a:lnTo>
                  <a:pt x="6036" y="2081"/>
                </a:lnTo>
                <a:lnTo>
                  <a:pt x="6094" y="2048"/>
                </a:lnTo>
                <a:lnTo>
                  <a:pt x="6152" y="2015"/>
                </a:lnTo>
                <a:lnTo>
                  <a:pt x="6211" y="1980"/>
                </a:lnTo>
                <a:lnTo>
                  <a:pt x="6268" y="1944"/>
                </a:lnTo>
                <a:lnTo>
                  <a:pt x="6324" y="1909"/>
                </a:lnTo>
                <a:lnTo>
                  <a:pt x="6376" y="1874"/>
                </a:lnTo>
                <a:lnTo>
                  <a:pt x="6428" y="1838"/>
                </a:lnTo>
                <a:lnTo>
                  <a:pt x="6479" y="1803"/>
                </a:lnTo>
                <a:lnTo>
                  <a:pt x="6529" y="1766"/>
                </a:lnTo>
                <a:lnTo>
                  <a:pt x="6579" y="1728"/>
                </a:lnTo>
                <a:lnTo>
                  <a:pt x="6630" y="1691"/>
                </a:lnTo>
                <a:lnTo>
                  <a:pt x="6678" y="1652"/>
                </a:lnTo>
                <a:lnTo>
                  <a:pt x="6727" y="1612"/>
                </a:lnTo>
                <a:lnTo>
                  <a:pt x="6768" y="1578"/>
                </a:lnTo>
                <a:lnTo>
                  <a:pt x="6809" y="1542"/>
                </a:lnTo>
                <a:lnTo>
                  <a:pt x="6849" y="1506"/>
                </a:lnTo>
                <a:lnTo>
                  <a:pt x="6890" y="1470"/>
                </a:lnTo>
                <a:lnTo>
                  <a:pt x="6930" y="1434"/>
                </a:lnTo>
                <a:lnTo>
                  <a:pt x="6970" y="1397"/>
                </a:lnTo>
                <a:lnTo>
                  <a:pt x="7011" y="1362"/>
                </a:lnTo>
                <a:lnTo>
                  <a:pt x="7053" y="1327"/>
                </a:lnTo>
                <a:lnTo>
                  <a:pt x="7068" y="1313"/>
                </a:lnTo>
                <a:lnTo>
                  <a:pt x="7083" y="1299"/>
                </a:lnTo>
                <a:lnTo>
                  <a:pt x="7100" y="1283"/>
                </a:lnTo>
                <a:lnTo>
                  <a:pt x="7115" y="1267"/>
                </a:lnTo>
                <a:lnTo>
                  <a:pt x="7129" y="1251"/>
                </a:lnTo>
                <a:lnTo>
                  <a:pt x="7144" y="1233"/>
                </a:lnTo>
                <a:lnTo>
                  <a:pt x="7157" y="1217"/>
                </a:lnTo>
                <a:lnTo>
                  <a:pt x="7169" y="1200"/>
                </a:lnTo>
                <a:lnTo>
                  <a:pt x="7210" y="1146"/>
                </a:lnTo>
                <a:lnTo>
                  <a:pt x="7252" y="1092"/>
                </a:lnTo>
                <a:lnTo>
                  <a:pt x="7294" y="1039"/>
                </a:lnTo>
                <a:lnTo>
                  <a:pt x="7337" y="987"/>
                </a:lnTo>
                <a:lnTo>
                  <a:pt x="7380" y="935"/>
                </a:lnTo>
                <a:lnTo>
                  <a:pt x="7422" y="884"/>
                </a:lnTo>
                <a:lnTo>
                  <a:pt x="7464" y="833"/>
                </a:lnTo>
                <a:lnTo>
                  <a:pt x="7505" y="782"/>
                </a:lnTo>
                <a:lnTo>
                  <a:pt x="7531" y="749"/>
                </a:lnTo>
                <a:lnTo>
                  <a:pt x="7554" y="715"/>
                </a:lnTo>
                <a:lnTo>
                  <a:pt x="7578" y="681"/>
                </a:lnTo>
                <a:lnTo>
                  <a:pt x="7600" y="647"/>
                </a:lnTo>
                <a:lnTo>
                  <a:pt x="7621" y="612"/>
                </a:lnTo>
                <a:lnTo>
                  <a:pt x="7641" y="577"/>
                </a:lnTo>
                <a:lnTo>
                  <a:pt x="7661" y="543"/>
                </a:lnTo>
                <a:lnTo>
                  <a:pt x="7680" y="507"/>
                </a:lnTo>
                <a:lnTo>
                  <a:pt x="7690" y="487"/>
                </a:lnTo>
                <a:lnTo>
                  <a:pt x="7701" y="465"/>
                </a:lnTo>
                <a:lnTo>
                  <a:pt x="7712" y="445"/>
                </a:lnTo>
                <a:lnTo>
                  <a:pt x="7722" y="424"/>
                </a:lnTo>
                <a:lnTo>
                  <a:pt x="7722" y="343"/>
                </a:lnTo>
                <a:lnTo>
                  <a:pt x="7684" y="409"/>
                </a:lnTo>
                <a:lnTo>
                  <a:pt x="7646" y="476"/>
                </a:lnTo>
                <a:lnTo>
                  <a:pt x="7606" y="541"/>
                </a:lnTo>
                <a:lnTo>
                  <a:pt x="7565" y="605"/>
                </a:lnTo>
                <a:lnTo>
                  <a:pt x="7523" y="669"/>
                </a:lnTo>
                <a:lnTo>
                  <a:pt x="7480" y="732"/>
                </a:lnTo>
                <a:lnTo>
                  <a:pt x="7435" y="794"/>
                </a:lnTo>
                <a:lnTo>
                  <a:pt x="7390" y="856"/>
                </a:lnTo>
                <a:lnTo>
                  <a:pt x="7371" y="880"/>
                </a:lnTo>
                <a:lnTo>
                  <a:pt x="7354" y="904"/>
                </a:lnTo>
                <a:lnTo>
                  <a:pt x="7344" y="916"/>
                </a:lnTo>
                <a:lnTo>
                  <a:pt x="7334" y="925"/>
                </a:lnTo>
                <a:lnTo>
                  <a:pt x="7328" y="930"/>
                </a:lnTo>
                <a:lnTo>
                  <a:pt x="7322" y="933"/>
                </a:lnTo>
                <a:lnTo>
                  <a:pt x="7317" y="937"/>
                </a:lnTo>
                <a:lnTo>
                  <a:pt x="7311" y="940"/>
                </a:lnTo>
                <a:lnTo>
                  <a:pt x="7326" y="921"/>
                </a:lnTo>
                <a:lnTo>
                  <a:pt x="7342" y="900"/>
                </a:lnTo>
                <a:lnTo>
                  <a:pt x="7357" y="881"/>
                </a:lnTo>
                <a:lnTo>
                  <a:pt x="7371" y="862"/>
                </a:lnTo>
                <a:lnTo>
                  <a:pt x="7387" y="841"/>
                </a:lnTo>
                <a:lnTo>
                  <a:pt x="7401" y="822"/>
                </a:lnTo>
                <a:lnTo>
                  <a:pt x="7416" y="802"/>
                </a:lnTo>
                <a:lnTo>
                  <a:pt x="7431" y="782"/>
                </a:lnTo>
                <a:lnTo>
                  <a:pt x="7421" y="776"/>
                </a:lnTo>
                <a:lnTo>
                  <a:pt x="7388" y="823"/>
                </a:lnTo>
                <a:lnTo>
                  <a:pt x="7352" y="870"/>
                </a:lnTo>
                <a:lnTo>
                  <a:pt x="7316" y="916"/>
                </a:lnTo>
                <a:lnTo>
                  <a:pt x="7279" y="961"/>
                </a:lnTo>
                <a:lnTo>
                  <a:pt x="7243" y="1006"/>
                </a:lnTo>
                <a:lnTo>
                  <a:pt x="7205" y="1051"/>
                </a:lnTo>
                <a:lnTo>
                  <a:pt x="7167" y="1095"/>
                </a:lnTo>
                <a:lnTo>
                  <a:pt x="7128" y="1139"/>
                </a:lnTo>
                <a:lnTo>
                  <a:pt x="7090" y="1179"/>
                </a:lnTo>
                <a:lnTo>
                  <a:pt x="7053" y="1219"/>
                </a:lnTo>
                <a:lnTo>
                  <a:pt x="7015" y="1259"/>
                </a:lnTo>
                <a:lnTo>
                  <a:pt x="6976" y="1299"/>
                </a:lnTo>
                <a:lnTo>
                  <a:pt x="6936" y="1337"/>
                </a:lnTo>
                <a:lnTo>
                  <a:pt x="6896" y="1375"/>
                </a:lnTo>
                <a:lnTo>
                  <a:pt x="6856" y="1413"/>
                </a:lnTo>
                <a:lnTo>
                  <a:pt x="6816" y="1450"/>
                </a:lnTo>
                <a:lnTo>
                  <a:pt x="6765" y="1494"/>
                </a:lnTo>
                <a:lnTo>
                  <a:pt x="6715" y="1537"/>
                </a:lnTo>
                <a:lnTo>
                  <a:pt x="6664" y="1580"/>
                </a:lnTo>
                <a:lnTo>
                  <a:pt x="6613" y="1620"/>
                </a:lnTo>
                <a:lnTo>
                  <a:pt x="6561" y="1661"/>
                </a:lnTo>
                <a:lnTo>
                  <a:pt x="6509" y="1701"/>
                </a:lnTo>
                <a:lnTo>
                  <a:pt x="6455" y="1741"/>
                </a:lnTo>
                <a:lnTo>
                  <a:pt x="6401" y="1778"/>
                </a:lnTo>
                <a:lnTo>
                  <a:pt x="6346" y="1816"/>
                </a:lnTo>
                <a:lnTo>
                  <a:pt x="6291" y="1853"/>
                </a:lnTo>
                <a:lnTo>
                  <a:pt x="6236" y="1888"/>
                </a:lnTo>
                <a:lnTo>
                  <a:pt x="6180" y="1923"/>
                </a:lnTo>
                <a:lnTo>
                  <a:pt x="6123" y="1956"/>
                </a:lnTo>
                <a:lnTo>
                  <a:pt x="6065" y="1990"/>
                </a:lnTo>
                <a:lnTo>
                  <a:pt x="6007" y="2023"/>
                </a:lnTo>
                <a:lnTo>
                  <a:pt x="5949" y="2053"/>
                </a:lnTo>
                <a:lnTo>
                  <a:pt x="5887" y="2086"/>
                </a:lnTo>
                <a:lnTo>
                  <a:pt x="5823" y="2117"/>
                </a:lnTo>
                <a:lnTo>
                  <a:pt x="5760" y="2147"/>
                </a:lnTo>
                <a:lnTo>
                  <a:pt x="5696" y="2176"/>
                </a:lnTo>
                <a:lnTo>
                  <a:pt x="5631" y="2204"/>
                </a:lnTo>
                <a:lnTo>
                  <a:pt x="5566" y="2231"/>
                </a:lnTo>
                <a:lnTo>
                  <a:pt x="5500" y="2257"/>
                </a:lnTo>
                <a:lnTo>
                  <a:pt x="5435" y="2282"/>
                </a:lnTo>
                <a:lnTo>
                  <a:pt x="5433" y="2282"/>
                </a:lnTo>
                <a:lnTo>
                  <a:pt x="5432" y="2282"/>
                </a:lnTo>
                <a:lnTo>
                  <a:pt x="5442" y="2273"/>
                </a:lnTo>
                <a:lnTo>
                  <a:pt x="5453" y="2266"/>
                </a:lnTo>
                <a:lnTo>
                  <a:pt x="5466" y="2259"/>
                </a:lnTo>
                <a:lnTo>
                  <a:pt x="5479" y="2253"/>
                </a:lnTo>
                <a:lnTo>
                  <a:pt x="5506" y="2243"/>
                </a:lnTo>
                <a:lnTo>
                  <a:pt x="5534" y="2233"/>
                </a:lnTo>
                <a:lnTo>
                  <a:pt x="5579" y="2215"/>
                </a:lnTo>
                <a:lnTo>
                  <a:pt x="5623" y="2196"/>
                </a:lnTo>
                <a:lnTo>
                  <a:pt x="5668" y="2176"/>
                </a:lnTo>
                <a:lnTo>
                  <a:pt x="5712" y="2157"/>
                </a:lnTo>
                <a:lnTo>
                  <a:pt x="5756" y="2138"/>
                </a:lnTo>
                <a:lnTo>
                  <a:pt x="5799" y="2116"/>
                </a:lnTo>
                <a:lnTo>
                  <a:pt x="5843" y="2096"/>
                </a:lnTo>
                <a:lnTo>
                  <a:pt x="5886" y="2074"/>
                </a:lnTo>
                <a:lnTo>
                  <a:pt x="5929" y="2052"/>
                </a:lnTo>
                <a:lnTo>
                  <a:pt x="5970" y="2030"/>
                </a:lnTo>
                <a:lnTo>
                  <a:pt x="6013" y="2006"/>
                </a:lnTo>
                <a:lnTo>
                  <a:pt x="6055" y="1983"/>
                </a:lnTo>
                <a:lnTo>
                  <a:pt x="6097" y="1960"/>
                </a:lnTo>
                <a:lnTo>
                  <a:pt x="6139" y="1935"/>
                </a:lnTo>
                <a:lnTo>
                  <a:pt x="6180" y="1910"/>
                </a:lnTo>
                <a:lnTo>
                  <a:pt x="6221" y="1884"/>
                </a:lnTo>
                <a:lnTo>
                  <a:pt x="6252" y="1865"/>
                </a:lnTo>
                <a:lnTo>
                  <a:pt x="6284" y="1844"/>
                </a:lnTo>
                <a:lnTo>
                  <a:pt x="6315" y="1824"/>
                </a:lnTo>
                <a:lnTo>
                  <a:pt x="6345" y="1804"/>
                </a:lnTo>
                <a:lnTo>
                  <a:pt x="6376" y="1782"/>
                </a:lnTo>
                <a:lnTo>
                  <a:pt x="6407" y="1761"/>
                </a:lnTo>
                <a:lnTo>
                  <a:pt x="6436" y="1739"/>
                </a:lnTo>
                <a:lnTo>
                  <a:pt x="6465" y="1716"/>
                </a:lnTo>
                <a:lnTo>
                  <a:pt x="6494" y="1693"/>
                </a:lnTo>
                <a:lnTo>
                  <a:pt x="6522" y="1669"/>
                </a:lnTo>
                <a:lnTo>
                  <a:pt x="6549" y="1645"/>
                </a:lnTo>
                <a:lnTo>
                  <a:pt x="6575" y="1620"/>
                </a:lnTo>
                <a:lnTo>
                  <a:pt x="6602" y="1594"/>
                </a:lnTo>
                <a:lnTo>
                  <a:pt x="6626" y="1568"/>
                </a:lnTo>
                <a:lnTo>
                  <a:pt x="6650" y="1541"/>
                </a:lnTo>
                <a:lnTo>
                  <a:pt x="6673" y="1513"/>
                </a:lnTo>
                <a:lnTo>
                  <a:pt x="6632" y="1548"/>
                </a:lnTo>
                <a:lnTo>
                  <a:pt x="6589" y="1583"/>
                </a:lnTo>
                <a:lnTo>
                  <a:pt x="6546" y="1616"/>
                </a:lnTo>
                <a:lnTo>
                  <a:pt x="6502" y="1649"/>
                </a:lnTo>
                <a:lnTo>
                  <a:pt x="6459" y="1682"/>
                </a:lnTo>
                <a:lnTo>
                  <a:pt x="6414" y="1714"/>
                </a:lnTo>
                <a:lnTo>
                  <a:pt x="6369" y="1746"/>
                </a:lnTo>
                <a:lnTo>
                  <a:pt x="6324" y="1776"/>
                </a:lnTo>
                <a:lnTo>
                  <a:pt x="6279" y="1807"/>
                </a:lnTo>
                <a:lnTo>
                  <a:pt x="6233" y="1836"/>
                </a:lnTo>
                <a:lnTo>
                  <a:pt x="6187" y="1866"/>
                </a:lnTo>
                <a:lnTo>
                  <a:pt x="6140" y="1894"/>
                </a:lnTo>
                <a:lnTo>
                  <a:pt x="6093" y="1922"/>
                </a:lnTo>
                <a:lnTo>
                  <a:pt x="6045" y="1949"/>
                </a:lnTo>
                <a:lnTo>
                  <a:pt x="5998" y="1976"/>
                </a:lnTo>
                <a:lnTo>
                  <a:pt x="5950" y="2002"/>
                </a:lnTo>
                <a:lnTo>
                  <a:pt x="5943" y="1990"/>
                </a:lnTo>
                <a:lnTo>
                  <a:pt x="6006" y="1956"/>
                </a:lnTo>
                <a:lnTo>
                  <a:pt x="6067" y="1921"/>
                </a:lnTo>
                <a:lnTo>
                  <a:pt x="6130" y="1885"/>
                </a:lnTo>
                <a:lnTo>
                  <a:pt x="6190" y="1848"/>
                </a:lnTo>
                <a:lnTo>
                  <a:pt x="6250" y="1810"/>
                </a:lnTo>
                <a:lnTo>
                  <a:pt x="6310" y="1770"/>
                </a:lnTo>
                <a:lnTo>
                  <a:pt x="6369" y="1729"/>
                </a:lnTo>
                <a:lnTo>
                  <a:pt x="6427" y="1689"/>
                </a:lnTo>
                <a:lnTo>
                  <a:pt x="6418" y="1679"/>
                </a:lnTo>
                <a:lnTo>
                  <a:pt x="6385" y="1702"/>
                </a:lnTo>
                <a:lnTo>
                  <a:pt x="6353" y="1723"/>
                </a:lnTo>
                <a:lnTo>
                  <a:pt x="6336" y="1734"/>
                </a:lnTo>
                <a:lnTo>
                  <a:pt x="6321" y="1746"/>
                </a:lnTo>
                <a:lnTo>
                  <a:pt x="6313" y="1752"/>
                </a:lnTo>
                <a:lnTo>
                  <a:pt x="6306" y="1759"/>
                </a:lnTo>
                <a:lnTo>
                  <a:pt x="6299" y="1766"/>
                </a:lnTo>
                <a:lnTo>
                  <a:pt x="6293" y="1774"/>
                </a:lnTo>
                <a:lnTo>
                  <a:pt x="6286" y="1774"/>
                </a:lnTo>
                <a:lnTo>
                  <a:pt x="6280" y="1776"/>
                </a:lnTo>
                <a:lnTo>
                  <a:pt x="6274" y="1777"/>
                </a:lnTo>
                <a:lnTo>
                  <a:pt x="6267" y="1780"/>
                </a:lnTo>
                <a:lnTo>
                  <a:pt x="6254" y="1785"/>
                </a:lnTo>
                <a:lnTo>
                  <a:pt x="6242" y="1793"/>
                </a:lnTo>
                <a:lnTo>
                  <a:pt x="6218" y="1810"/>
                </a:lnTo>
                <a:lnTo>
                  <a:pt x="6194" y="1825"/>
                </a:lnTo>
                <a:lnTo>
                  <a:pt x="6134" y="1862"/>
                </a:lnTo>
                <a:lnTo>
                  <a:pt x="6074" y="1897"/>
                </a:lnTo>
                <a:lnTo>
                  <a:pt x="6012" y="1932"/>
                </a:lnTo>
                <a:lnTo>
                  <a:pt x="5951" y="1967"/>
                </a:lnTo>
                <a:lnTo>
                  <a:pt x="5889" y="1999"/>
                </a:lnTo>
                <a:lnTo>
                  <a:pt x="5826" y="2031"/>
                </a:lnTo>
                <a:lnTo>
                  <a:pt x="5763" y="2062"/>
                </a:lnTo>
                <a:lnTo>
                  <a:pt x="5700" y="2093"/>
                </a:lnTo>
                <a:lnTo>
                  <a:pt x="5677" y="2102"/>
                </a:lnTo>
                <a:lnTo>
                  <a:pt x="5654" y="2110"/>
                </a:lnTo>
                <a:lnTo>
                  <a:pt x="5630" y="2117"/>
                </a:lnTo>
                <a:lnTo>
                  <a:pt x="5607" y="2125"/>
                </a:lnTo>
                <a:lnTo>
                  <a:pt x="5583" y="2133"/>
                </a:lnTo>
                <a:lnTo>
                  <a:pt x="5561" y="2142"/>
                </a:lnTo>
                <a:lnTo>
                  <a:pt x="5550" y="2148"/>
                </a:lnTo>
                <a:lnTo>
                  <a:pt x="5539" y="2154"/>
                </a:lnTo>
                <a:lnTo>
                  <a:pt x="5529" y="2161"/>
                </a:lnTo>
                <a:lnTo>
                  <a:pt x="5519" y="2168"/>
                </a:lnTo>
                <a:lnTo>
                  <a:pt x="5508" y="2168"/>
                </a:lnTo>
                <a:lnTo>
                  <a:pt x="5495" y="2169"/>
                </a:lnTo>
                <a:lnTo>
                  <a:pt x="5483" y="2172"/>
                </a:lnTo>
                <a:lnTo>
                  <a:pt x="5471" y="2176"/>
                </a:lnTo>
                <a:lnTo>
                  <a:pt x="5446" y="2186"/>
                </a:lnTo>
                <a:lnTo>
                  <a:pt x="5421" y="2196"/>
                </a:lnTo>
                <a:lnTo>
                  <a:pt x="5356" y="2219"/>
                </a:lnTo>
                <a:lnTo>
                  <a:pt x="5291" y="2242"/>
                </a:lnTo>
                <a:lnTo>
                  <a:pt x="5225" y="2263"/>
                </a:lnTo>
                <a:lnTo>
                  <a:pt x="5159" y="2283"/>
                </a:lnTo>
                <a:lnTo>
                  <a:pt x="5093" y="2303"/>
                </a:lnTo>
                <a:lnTo>
                  <a:pt x="5026" y="2321"/>
                </a:lnTo>
                <a:lnTo>
                  <a:pt x="4960" y="2338"/>
                </a:lnTo>
                <a:lnTo>
                  <a:pt x="4892" y="2354"/>
                </a:lnTo>
                <a:lnTo>
                  <a:pt x="4826" y="2369"/>
                </a:lnTo>
                <a:lnTo>
                  <a:pt x="4758" y="2383"/>
                </a:lnTo>
                <a:lnTo>
                  <a:pt x="4691" y="2395"/>
                </a:lnTo>
                <a:lnTo>
                  <a:pt x="4623" y="2407"/>
                </a:lnTo>
                <a:lnTo>
                  <a:pt x="4555" y="2418"/>
                </a:lnTo>
                <a:lnTo>
                  <a:pt x="4487" y="2427"/>
                </a:lnTo>
                <a:lnTo>
                  <a:pt x="4418" y="2435"/>
                </a:lnTo>
                <a:lnTo>
                  <a:pt x="4350" y="2442"/>
                </a:lnTo>
                <a:lnTo>
                  <a:pt x="4314" y="2446"/>
                </a:lnTo>
                <a:lnTo>
                  <a:pt x="4277" y="2448"/>
                </a:lnTo>
                <a:lnTo>
                  <a:pt x="4241" y="2451"/>
                </a:lnTo>
                <a:lnTo>
                  <a:pt x="4206" y="2454"/>
                </a:lnTo>
                <a:lnTo>
                  <a:pt x="4210" y="2449"/>
                </a:lnTo>
                <a:lnTo>
                  <a:pt x="4216" y="2445"/>
                </a:lnTo>
                <a:lnTo>
                  <a:pt x="4224" y="2442"/>
                </a:lnTo>
                <a:lnTo>
                  <a:pt x="4232" y="2440"/>
                </a:lnTo>
                <a:lnTo>
                  <a:pt x="4251" y="2437"/>
                </a:lnTo>
                <a:lnTo>
                  <a:pt x="4270" y="2435"/>
                </a:lnTo>
                <a:lnTo>
                  <a:pt x="4289" y="2433"/>
                </a:lnTo>
                <a:lnTo>
                  <a:pt x="4307" y="2430"/>
                </a:lnTo>
                <a:lnTo>
                  <a:pt x="4315" y="2427"/>
                </a:lnTo>
                <a:lnTo>
                  <a:pt x="4321" y="2423"/>
                </a:lnTo>
                <a:lnTo>
                  <a:pt x="4326" y="2419"/>
                </a:lnTo>
                <a:lnTo>
                  <a:pt x="4329" y="2413"/>
                </a:lnTo>
                <a:lnTo>
                  <a:pt x="4329" y="2413"/>
                </a:lnTo>
                <a:lnTo>
                  <a:pt x="4329" y="2413"/>
                </a:lnTo>
                <a:lnTo>
                  <a:pt x="4329" y="2413"/>
                </a:lnTo>
                <a:lnTo>
                  <a:pt x="4329" y="2413"/>
                </a:lnTo>
                <a:lnTo>
                  <a:pt x="4350" y="2411"/>
                </a:lnTo>
                <a:lnTo>
                  <a:pt x="4370" y="2409"/>
                </a:lnTo>
                <a:lnTo>
                  <a:pt x="4391" y="2407"/>
                </a:lnTo>
                <a:lnTo>
                  <a:pt x="4411" y="2405"/>
                </a:lnTo>
                <a:lnTo>
                  <a:pt x="4420" y="2409"/>
                </a:lnTo>
                <a:lnTo>
                  <a:pt x="4430" y="2411"/>
                </a:lnTo>
                <a:lnTo>
                  <a:pt x="4441" y="2411"/>
                </a:lnTo>
                <a:lnTo>
                  <a:pt x="4452" y="2411"/>
                </a:lnTo>
                <a:lnTo>
                  <a:pt x="4474" y="2408"/>
                </a:lnTo>
                <a:lnTo>
                  <a:pt x="4498" y="2404"/>
                </a:lnTo>
                <a:lnTo>
                  <a:pt x="4539" y="2397"/>
                </a:lnTo>
                <a:lnTo>
                  <a:pt x="4580" y="2390"/>
                </a:lnTo>
                <a:lnTo>
                  <a:pt x="4619" y="2383"/>
                </a:lnTo>
                <a:lnTo>
                  <a:pt x="4660" y="2375"/>
                </a:lnTo>
                <a:lnTo>
                  <a:pt x="4701" y="2368"/>
                </a:lnTo>
                <a:lnTo>
                  <a:pt x="4742" y="2359"/>
                </a:lnTo>
                <a:lnTo>
                  <a:pt x="4782" y="2351"/>
                </a:lnTo>
                <a:lnTo>
                  <a:pt x="4823" y="2341"/>
                </a:lnTo>
                <a:lnTo>
                  <a:pt x="4863" y="2331"/>
                </a:lnTo>
                <a:lnTo>
                  <a:pt x="4903" y="2322"/>
                </a:lnTo>
                <a:lnTo>
                  <a:pt x="4942" y="2311"/>
                </a:lnTo>
                <a:lnTo>
                  <a:pt x="4983" y="2301"/>
                </a:lnTo>
                <a:lnTo>
                  <a:pt x="5022" y="2290"/>
                </a:lnTo>
                <a:lnTo>
                  <a:pt x="5062" y="2277"/>
                </a:lnTo>
                <a:lnTo>
                  <a:pt x="5102" y="2265"/>
                </a:lnTo>
                <a:lnTo>
                  <a:pt x="5141" y="2252"/>
                </a:lnTo>
                <a:lnTo>
                  <a:pt x="5178" y="2241"/>
                </a:lnTo>
                <a:lnTo>
                  <a:pt x="5217" y="2229"/>
                </a:lnTo>
                <a:lnTo>
                  <a:pt x="5255" y="2217"/>
                </a:lnTo>
                <a:lnTo>
                  <a:pt x="5293" y="2206"/>
                </a:lnTo>
                <a:lnTo>
                  <a:pt x="5331" y="2193"/>
                </a:lnTo>
                <a:lnTo>
                  <a:pt x="5368" y="2180"/>
                </a:lnTo>
                <a:lnTo>
                  <a:pt x="5386" y="2171"/>
                </a:lnTo>
                <a:lnTo>
                  <a:pt x="5403" y="2163"/>
                </a:lnTo>
                <a:lnTo>
                  <a:pt x="5421" y="2154"/>
                </a:lnTo>
                <a:lnTo>
                  <a:pt x="5438" y="2144"/>
                </a:lnTo>
                <a:lnTo>
                  <a:pt x="5499" y="2120"/>
                </a:lnTo>
                <a:lnTo>
                  <a:pt x="5560" y="2095"/>
                </a:lnTo>
                <a:lnTo>
                  <a:pt x="5620" y="2069"/>
                </a:lnTo>
                <a:lnTo>
                  <a:pt x="5679" y="2042"/>
                </a:lnTo>
                <a:lnTo>
                  <a:pt x="5738" y="2014"/>
                </a:lnTo>
                <a:lnTo>
                  <a:pt x="5797" y="1985"/>
                </a:lnTo>
                <a:lnTo>
                  <a:pt x="5855" y="1955"/>
                </a:lnTo>
                <a:lnTo>
                  <a:pt x="5913" y="1924"/>
                </a:lnTo>
                <a:lnTo>
                  <a:pt x="5970" y="1892"/>
                </a:lnTo>
                <a:lnTo>
                  <a:pt x="6027" y="1860"/>
                </a:lnTo>
                <a:lnTo>
                  <a:pt x="6084" y="1827"/>
                </a:lnTo>
                <a:lnTo>
                  <a:pt x="6139" y="1793"/>
                </a:lnTo>
                <a:lnTo>
                  <a:pt x="6194" y="1757"/>
                </a:lnTo>
                <a:lnTo>
                  <a:pt x="6248" y="1721"/>
                </a:lnTo>
                <a:lnTo>
                  <a:pt x="6303" y="1685"/>
                </a:lnTo>
                <a:lnTo>
                  <a:pt x="6356" y="1647"/>
                </a:lnTo>
                <a:lnTo>
                  <a:pt x="6409" y="1608"/>
                </a:lnTo>
                <a:lnTo>
                  <a:pt x="6461" y="1568"/>
                </a:lnTo>
                <a:lnTo>
                  <a:pt x="6512" y="1529"/>
                </a:lnTo>
                <a:lnTo>
                  <a:pt x="6563" y="1487"/>
                </a:lnTo>
                <a:lnTo>
                  <a:pt x="6613" y="1445"/>
                </a:lnTo>
                <a:lnTo>
                  <a:pt x="6662" y="1403"/>
                </a:lnTo>
                <a:lnTo>
                  <a:pt x="6711" y="1360"/>
                </a:lnTo>
                <a:lnTo>
                  <a:pt x="6759" y="1316"/>
                </a:lnTo>
                <a:lnTo>
                  <a:pt x="6806" y="1271"/>
                </a:lnTo>
                <a:lnTo>
                  <a:pt x="6852" y="1225"/>
                </a:lnTo>
                <a:lnTo>
                  <a:pt x="6898" y="1179"/>
                </a:lnTo>
                <a:lnTo>
                  <a:pt x="6943" y="1132"/>
                </a:lnTo>
                <a:lnTo>
                  <a:pt x="6987" y="1085"/>
                </a:lnTo>
                <a:lnTo>
                  <a:pt x="7031" y="1036"/>
                </a:lnTo>
                <a:lnTo>
                  <a:pt x="7073" y="987"/>
                </a:lnTo>
                <a:lnTo>
                  <a:pt x="7115" y="937"/>
                </a:lnTo>
                <a:lnTo>
                  <a:pt x="7144" y="902"/>
                </a:lnTo>
                <a:lnTo>
                  <a:pt x="7170" y="867"/>
                </a:lnTo>
                <a:lnTo>
                  <a:pt x="7196" y="830"/>
                </a:lnTo>
                <a:lnTo>
                  <a:pt x="7219" y="792"/>
                </a:lnTo>
                <a:lnTo>
                  <a:pt x="7243" y="755"/>
                </a:lnTo>
                <a:lnTo>
                  <a:pt x="7265" y="717"/>
                </a:lnTo>
                <a:lnTo>
                  <a:pt x="7286" y="678"/>
                </a:lnTo>
                <a:lnTo>
                  <a:pt x="7305" y="640"/>
                </a:lnTo>
                <a:lnTo>
                  <a:pt x="7316" y="625"/>
                </a:lnTo>
                <a:lnTo>
                  <a:pt x="7326" y="611"/>
                </a:lnTo>
                <a:lnTo>
                  <a:pt x="7337" y="597"/>
                </a:lnTo>
                <a:lnTo>
                  <a:pt x="7345" y="584"/>
                </a:lnTo>
                <a:lnTo>
                  <a:pt x="7351" y="569"/>
                </a:lnTo>
                <a:lnTo>
                  <a:pt x="7356" y="556"/>
                </a:lnTo>
                <a:lnTo>
                  <a:pt x="7357" y="549"/>
                </a:lnTo>
                <a:lnTo>
                  <a:pt x="7358" y="542"/>
                </a:lnTo>
                <a:lnTo>
                  <a:pt x="7358" y="536"/>
                </a:lnTo>
                <a:lnTo>
                  <a:pt x="7357" y="529"/>
                </a:lnTo>
                <a:lnTo>
                  <a:pt x="7367" y="505"/>
                </a:lnTo>
                <a:lnTo>
                  <a:pt x="7378" y="482"/>
                </a:lnTo>
                <a:lnTo>
                  <a:pt x="7388" y="458"/>
                </a:lnTo>
                <a:lnTo>
                  <a:pt x="7399" y="435"/>
                </a:lnTo>
                <a:lnTo>
                  <a:pt x="7411" y="410"/>
                </a:lnTo>
                <a:lnTo>
                  <a:pt x="7424" y="387"/>
                </a:lnTo>
                <a:lnTo>
                  <a:pt x="7436" y="364"/>
                </a:lnTo>
                <a:lnTo>
                  <a:pt x="7449" y="340"/>
                </a:lnTo>
                <a:lnTo>
                  <a:pt x="7474" y="299"/>
                </a:lnTo>
                <a:lnTo>
                  <a:pt x="7475" y="285"/>
                </a:lnTo>
                <a:lnTo>
                  <a:pt x="7477" y="271"/>
                </a:lnTo>
                <a:lnTo>
                  <a:pt x="7481" y="256"/>
                </a:lnTo>
                <a:lnTo>
                  <a:pt x="7485" y="240"/>
                </a:lnTo>
                <a:lnTo>
                  <a:pt x="7496" y="209"/>
                </a:lnTo>
                <a:lnTo>
                  <a:pt x="7508" y="177"/>
                </a:lnTo>
                <a:lnTo>
                  <a:pt x="7522" y="146"/>
                </a:lnTo>
                <a:lnTo>
                  <a:pt x="7534" y="113"/>
                </a:lnTo>
                <a:lnTo>
                  <a:pt x="7539" y="97"/>
                </a:lnTo>
                <a:lnTo>
                  <a:pt x="7544" y="81"/>
                </a:lnTo>
                <a:lnTo>
                  <a:pt x="7548" y="66"/>
                </a:lnTo>
                <a:lnTo>
                  <a:pt x="7550" y="51"/>
                </a:lnTo>
                <a:lnTo>
                  <a:pt x="7536" y="80"/>
                </a:lnTo>
                <a:lnTo>
                  <a:pt x="7521" y="110"/>
                </a:lnTo>
                <a:lnTo>
                  <a:pt x="7504" y="139"/>
                </a:lnTo>
                <a:lnTo>
                  <a:pt x="7487" y="167"/>
                </a:lnTo>
                <a:lnTo>
                  <a:pt x="7471" y="195"/>
                </a:lnTo>
                <a:lnTo>
                  <a:pt x="7455" y="223"/>
                </a:lnTo>
                <a:lnTo>
                  <a:pt x="7440" y="253"/>
                </a:lnTo>
                <a:lnTo>
                  <a:pt x="7428" y="282"/>
                </a:lnTo>
                <a:lnTo>
                  <a:pt x="7422" y="290"/>
                </a:lnTo>
                <a:lnTo>
                  <a:pt x="7418" y="299"/>
                </a:lnTo>
                <a:lnTo>
                  <a:pt x="7415" y="309"/>
                </a:lnTo>
                <a:lnTo>
                  <a:pt x="7412" y="318"/>
                </a:lnTo>
                <a:lnTo>
                  <a:pt x="7404" y="325"/>
                </a:lnTo>
                <a:lnTo>
                  <a:pt x="7396" y="333"/>
                </a:lnTo>
                <a:lnTo>
                  <a:pt x="7389" y="341"/>
                </a:lnTo>
                <a:lnTo>
                  <a:pt x="7382" y="350"/>
                </a:lnTo>
                <a:lnTo>
                  <a:pt x="7368" y="371"/>
                </a:lnTo>
                <a:lnTo>
                  <a:pt x="7356" y="392"/>
                </a:lnTo>
                <a:lnTo>
                  <a:pt x="7343" y="412"/>
                </a:lnTo>
                <a:lnTo>
                  <a:pt x="7328" y="432"/>
                </a:lnTo>
                <a:lnTo>
                  <a:pt x="7321" y="441"/>
                </a:lnTo>
                <a:lnTo>
                  <a:pt x="7314" y="449"/>
                </a:lnTo>
                <a:lnTo>
                  <a:pt x="7305" y="456"/>
                </a:lnTo>
                <a:lnTo>
                  <a:pt x="7297" y="462"/>
                </a:lnTo>
                <a:lnTo>
                  <a:pt x="7307" y="426"/>
                </a:lnTo>
                <a:lnTo>
                  <a:pt x="7318" y="389"/>
                </a:lnTo>
                <a:lnTo>
                  <a:pt x="7332" y="351"/>
                </a:lnTo>
                <a:lnTo>
                  <a:pt x="7346" y="315"/>
                </a:lnTo>
                <a:lnTo>
                  <a:pt x="7361" y="277"/>
                </a:lnTo>
                <a:lnTo>
                  <a:pt x="7378" y="238"/>
                </a:lnTo>
                <a:lnTo>
                  <a:pt x="7396" y="201"/>
                </a:lnTo>
                <a:lnTo>
                  <a:pt x="7414" y="162"/>
                </a:lnTo>
                <a:lnTo>
                  <a:pt x="7426" y="142"/>
                </a:lnTo>
                <a:lnTo>
                  <a:pt x="7437" y="122"/>
                </a:lnTo>
                <a:lnTo>
                  <a:pt x="7446" y="102"/>
                </a:lnTo>
                <a:lnTo>
                  <a:pt x="7454" y="81"/>
                </a:lnTo>
                <a:lnTo>
                  <a:pt x="7462" y="61"/>
                </a:lnTo>
                <a:lnTo>
                  <a:pt x="7468" y="41"/>
                </a:lnTo>
                <a:lnTo>
                  <a:pt x="7474" y="20"/>
                </a:lnTo>
                <a:lnTo>
                  <a:pt x="7478" y="0"/>
                </a:lnTo>
                <a:close/>
                <a:moveTo>
                  <a:pt x="5790" y="0"/>
                </a:moveTo>
                <a:lnTo>
                  <a:pt x="5774" y="0"/>
                </a:lnTo>
                <a:lnTo>
                  <a:pt x="5740" y="24"/>
                </a:lnTo>
                <a:lnTo>
                  <a:pt x="5706" y="47"/>
                </a:lnTo>
                <a:lnTo>
                  <a:pt x="5671" y="70"/>
                </a:lnTo>
                <a:lnTo>
                  <a:pt x="5635" y="93"/>
                </a:lnTo>
                <a:lnTo>
                  <a:pt x="5573" y="130"/>
                </a:lnTo>
                <a:lnTo>
                  <a:pt x="5510" y="167"/>
                </a:lnTo>
                <a:lnTo>
                  <a:pt x="5445" y="203"/>
                </a:lnTo>
                <a:lnTo>
                  <a:pt x="5380" y="237"/>
                </a:lnTo>
                <a:lnTo>
                  <a:pt x="5313" y="269"/>
                </a:lnTo>
                <a:lnTo>
                  <a:pt x="5247" y="300"/>
                </a:lnTo>
                <a:lnTo>
                  <a:pt x="5179" y="330"/>
                </a:lnTo>
                <a:lnTo>
                  <a:pt x="5112" y="357"/>
                </a:lnTo>
                <a:lnTo>
                  <a:pt x="5091" y="366"/>
                </a:lnTo>
                <a:lnTo>
                  <a:pt x="5069" y="374"/>
                </a:lnTo>
                <a:lnTo>
                  <a:pt x="5059" y="378"/>
                </a:lnTo>
                <a:lnTo>
                  <a:pt x="5050" y="383"/>
                </a:lnTo>
                <a:lnTo>
                  <a:pt x="5042" y="389"/>
                </a:lnTo>
                <a:lnTo>
                  <a:pt x="5034" y="396"/>
                </a:lnTo>
                <a:lnTo>
                  <a:pt x="5034" y="396"/>
                </a:lnTo>
                <a:lnTo>
                  <a:pt x="5035" y="395"/>
                </a:lnTo>
                <a:lnTo>
                  <a:pt x="5085" y="377"/>
                </a:lnTo>
                <a:lnTo>
                  <a:pt x="5136" y="356"/>
                </a:lnTo>
                <a:lnTo>
                  <a:pt x="5186" y="336"/>
                </a:lnTo>
                <a:lnTo>
                  <a:pt x="5235" y="315"/>
                </a:lnTo>
                <a:lnTo>
                  <a:pt x="5284" y="292"/>
                </a:lnTo>
                <a:lnTo>
                  <a:pt x="5332" y="270"/>
                </a:lnTo>
                <a:lnTo>
                  <a:pt x="5381" y="245"/>
                </a:lnTo>
                <a:lnTo>
                  <a:pt x="5428" y="221"/>
                </a:lnTo>
                <a:lnTo>
                  <a:pt x="5475" y="196"/>
                </a:lnTo>
                <a:lnTo>
                  <a:pt x="5521" y="170"/>
                </a:lnTo>
                <a:lnTo>
                  <a:pt x="5567" y="144"/>
                </a:lnTo>
                <a:lnTo>
                  <a:pt x="5613" y="116"/>
                </a:lnTo>
                <a:lnTo>
                  <a:pt x="5657" y="89"/>
                </a:lnTo>
                <a:lnTo>
                  <a:pt x="5702" y="60"/>
                </a:lnTo>
                <a:lnTo>
                  <a:pt x="5746" y="31"/>
                </a:lnTo>
                <a:lnTo>
                  <a:pt x="5790" y="0"/>
                </a:lnTo>
                <a:close/>
                <a:moveTo>
                  <a:pt x="5728" y="0"/>
                </a:moveTo>
                <a:lnTo>
                  <a:pt x="5711" y="0"/>
                </a:lnTo>
                <a:lnTo>
                  <a:pt x="5676" y="23"/>
                </a:lnTo>
                <a:lnTo>
                  <a:pt x="5640" y="46"/>
                </a:lnTo>
                <a:lnTo>
                  <a:pt x="5606" y="68"/>
                </a:lnTo>
                <a:lnTo>
                  <a:pt x="5570" y="91"/>
                </a:lnTo>
                <a:lnTo>
                  <a:pt x="5533" y="112"/>
                </a:lnTo>
                <a:lnTo>
                  <a:pt x="5497" y="132"/>
                </a:lnTo>
                <a:lnTo>
                  <a:pt x="5460" y="153"/>
                </a:lnTo>
                <a:lnTo>
                  <a:pt x="5424" y="173"/>
                </a:lnTo>
                <a:lnTo>
                  <a:pt x="5429" y="182"/>
                </a:lnTo>
                <a:lnTo>
                  <a:pt x="5467" y="161"/>
                </a:lnTo>
                <a:lnTo>
                  <a:pt x="5505" y="140"/>
                </a:lnTo>
                <a:lnTo>
                  <a:pt x="5543" y="117"/>
                </a:lnTo>
                <a:lnTo>
                  <a:pt x="5581" y="95"/>
                </a:lnTo>
                <a:lnTo>
                  <a:pt x="5619" y="72"/>
                </a:lnTo>
                <a:lnTo>
                  <a:pt x="5656" y="49"/>
                </a:lnTo>
                <a:lnTo>
                  <a:pt x="5692" y="24"/>
                </a:lnTo>
                <a:lnTo>
                  <a:pt x="5728" y="0"/>
                </a:lnTo>
                <a:close/>
                <a:moveTo>
                  <a:pt x="5697" y="0"/>
                </a:moveTo>
                <a:lnTo>
                  <a:pt x="5608" y="0"/>
                </a:lnTo>
                <a:lnTo>
                  <a:pt x="5540" y="43"/>
                </a:lnTo>
                <a:lnTo>
                  <a:pt x="5471" y="84"/>
                </a:lnTo>
                <a:lnTo>
                  <a:pt x="5401" y="122"/>
                </a:lnTo>
                <a:lnTo>
                  <a:pt x="5331" y="160"/>
                </a:lnTo>
                <a:lnTo>
                  <a:pt x="5259" y="195"/>
                </a:lnTo>
                <a:lnTo>
                  <a:pt x="5187" y="229"/>
                </a:lnTo>
                <a:lnTo>
                  <a:pt x="5113" y="261"/>
                </a:lnTo>
                <a:lnTo>
                  <a:pt x="5038" y="290"/>
                </a:lnTo>
                <a:lnTo>
                  <a:pt x="5025" y="297"/>
                </a:lnTo>
                <a:lnTo>
                  <a:pt x="5012" y="305"/>
                </a:lnTo>
                <a:lnTo>
                  <a:pt x="4999" y="311"/>
                </a:lnTo>
                <a:lnTo>
                  <a:pt x="4984" y="317"/>
                </a:lnTo>
                <a:lnTo>
                  <a:pt x="4957" y="328"/>
                </a:lnTo>
                <a:lnTo>
                  <a:pt x="4928" y="337"/>
                </a:lnTo>
                <a:lnTo>
                  <a:pt x="4898" y="346"/>
                </a:lnTo>
                <a:lnTo>
                  <a:pt x="4870" y="355"/>
                </a:lnTo>
                <a:lnTo>
                  <a:pt x="4840" y="364"/>
                </a:lnTo>
                <a:lnTo>
                  <a:pt x="4812" y="373"/>
                </a:lnTo>
                <a:lnTo>
                  <a:pt x="4782" y="382"/>
                </a:lnTo>
                <a:lnTo>
                  <a:pt x="4751" y="392"/>
                </a:lnTo>
                <a:lnTo>
                  <a:pt x="4722" y="400"/>
                </a:lnTo>
                <a:lnTo>
                  <a:pt x="4691" y="409"/>
                </a:lnTo>
                <a:lnTo>
                  <a:pt x="4660" y="418"/>
                </a:lnTo>
                <a:lnTo>
                  <a:pt x="4630" y="426"/>
                </a:lnTo>
                <a:lnTo>
                  <a:pt x="4599" y="433"/>
                </a:lnTo>
                <a:lnTo>
                  <a:pt x="4568" y="441"/>
                </a:lnTo>
                <a:lnTo>
                  <a:pt x="4538" y="448"/>
                </a:lnTo>
                <a:lnTo>
                  <a:pt x="4507" y="454"/>
                </a:lnTo>
                <a:lnTo>
                  <a:pt x="4476" y="460"/>
                </a:lnTo>
                <a:lnTo>
                  <a:pt x="4446" y="466"/>
                </a:lnTo>
                <a:lnTo>
                  <a:pt x="4414" y="473"/>
                </a:lnTo>
                <a:lnTo>
                  <a:pt x="4383" y="478"/>
                </a:lnTo>
                <a:lnTo>
                  <a:pt x="4352" y="483"/>
                </a:lnTo>
                <a:lnTo>
                  <a:pt x="4321" y="488"/>
                </a:lnTo>
                <a:lnTo>
                  <a:pt x="4304" y="491"/>
                </a:lnTo>
                <a:lnTo>
                  <a:pt x="4286" y="494"/>
                </a:lnTo>
                <a:lnTo>
                  <a:pt x="4277" y="494"/>
                </a:lnTo>
                <a:lnTo>
                  <a:pt x="4270" y="493"/>
                </a:lnTo>
                <a:lnTo>
                  <a:pt x="4262" y="492"/>
                </a:lnTo>
                <a:lnTo>
                  <a:pt x="4255" y="489"/>
                </a:lnTo>
                <a:lnTo>
                  <a:pt x="4239" y="491"/>
                </a:lnTo>
                <a:lnTo>
                  <a:pt x="4224" y="492"/>
                </a:lnTo>
                <a:lnTo>
                  <a:pt x="4209" y="494"/>
                </a:lnTo>
                <a:lnTo>
                  <a:pt x="4192" y="495"/>
                </a:lnTo>
                <a:lnTo>
                  <a:pt x="4192" y="495"/>
                </a:lnTo>
                <a:lnTo>
                  <a:pt x="4192" y="495"/>
                </a:lnTo>
                <a:lnTo>
                  <a:pt x="4192" y="495"/>
                </a:lnTo>
                <a:lnTo>
                  <a:pt x="4192" y="495"/>
                </a:lnTo>
                <a:lnTo>
                  <a:pt x="4190" y="500"/>
                </a:lnTo>
                <a:lnTo>
                  <a:pt x="4186" y="503"/>
                </a:lnTo>
                <a:lnTo>
                  <a:pt x="4181" y="506"/>
                </a:lnTo>
                <a:lnTo>
                  <a:pt x="4176" y="508"/>
                </a:lnTo>
                <a:lnTo>
                  <a:pt x="4163" y="511"/>
                </a:lnTo>
                <a:lnTo>
                  <a:pt x="4147" y="512"/>
                </a:lnTo>
                <a:lnTo>
                  <a:pt x="4132" y="514"/>
                </a:lnTo>
                <a:lnTo>
                  <a:pt x="4119" y="516"/>
                </a:lnTo>
                <a:lnTo>
                  <a:pt x="4112" y="518"/>
                </a:lnTo>
                <a:lnTo>
                  <a:pt x="4107" y="520"/>
                </a:lnTo>
                <a:lnTo>
                  <a:pt x="4101" y="522"/>
                </a:lnTo>
                <a:lnTo>
                  <a:pt x="4098" y="527"/>
                </a:lnTo>
                <a:lnTo>
                  <a:pt x="4126" y="525"/>
                </a:lnTo>
                <a:lnTo>
                  <a:pt x="4154" y="522"/>
                </a:lnTo>
                <a:lnTo>
                  <a:pt x="4181" y="520"/>
                </a:lnTo>
                <a:lnTo>
                  <a:pt x="4209" y="518"/>
                </a:lnTo>
                <a:lnTo>
                  <a:pt x="4261" y="512"/>
                </a:lnTo>
                <a:lnTo>
                  <a:pt x="4313" y="506"/>
                </a:lnTo>
                <a:lnTo>
                  <a:pt x="4365" y="499"/>
                </a:lnTo>
                <a:lnTo>
                  <a:pt x="4416" y="491"/>
                </a:lnTo>
                <a:lnTo>
                  <a:pt x="4468" y="482"/>
                </a:lnTo>
                <a:lnTo>
                  <a:pt x="4519" y="473"/>
                </a:lnTo>
                <a:lnTo>
                  <a:pt x="4571" y="461"/>
                </a:lnTo>
                <a:lnTo>
                  <a:pt x="4623" y="450"/>
                </a:lnTo>
                <a:lnTo>
                  <a:pt x="4674" y="438"/>
                </a:lnTo>
                <a:lnTo>
                  <a:pt x="4725" y="425"/>
                </a:lnTo>
                <a:lnTo>
                  <a:pt x="4775" y="411"/>
                </a:lnTo>
                <a:lnTo>
                  <a:pt x="4826" y="396"/>
                </a:lnTo>
                <a:lnTo>
                  <a:pt x="4876" y="381"/>
                </a:lnTo>
                <a:lnTo>
                  <a:pt x="4926" y="365"/>
                </a:lnTo>
                <a:lnTo>
                  <a:pt x="4976" y="347"/>
                </a:lnTo>
                <a:lnTo>
                  <a:pt x="5025" y="329"/>
                </a:lnTo>
                <a:lnTo>
                  <a:pt x="5045" y="322"/>
                </a:lnTo>
                <a:lnTo>
                  <a:pt x="5063" y="315"/>
                </a:lnTo>
                <a:lnTo>
                  <a:pt x="5072" y="312"/>
                </a:lnTo>
                <a:lnTo>
                  <a:pt x="5082" y="310"/>
                </a:lnTo>
                <a:lnTo>
                  <a:pt x="5092" y="309"/>
                </a:lnTo>
                <a:lnTo>
                  <a:pt x="5100" y="309"/>
                </a:lnTo>
                <a:lnTo>
                  <a:pt x="5108" y="302"/>
                </a:lnTo>
                <a:lnTo>
                  <a:pt x="5116" y="297"/>
                </a:lnTo>
                <a:lnTo>
                  <a:pt x="5124" y="293"/>
                </a:lnTo>
                <a:lnTo>
                  <a:pt x="5132" y="288"/>
                </a:lnTo>
                <a:lnTo>
                  <a:pt x="5150" y="281"/>
                </a:lnTo>
                <a:lnTo>
                  <a:pt x="5167" y="275"/>
                </a:lnTo>
                <a:lnTo>
                  <a:pt x="5185" y="270"/>
                </a:lnTo>
                <a:lnTo>
                  <a:pt x="5203" y="265"/>
                </a:lnTo>
                <a:lnTo>
                  <a:pt x="5220" y="259"/>
                </a:lnTo>
                <a:lnTo>
                  <a:pt x="5238" y="251"/>
                </a:lnTo>
                <a:lnTo>
                  <a:pt x="5286" y="228"/>
                </a:lnTo>
                <a:lnTo>
                  <a:pt x="5334" y="204"/>
                </a:lnTo>
                <a:lnTo>
                  <a:pt x="5382" y="179"/>
                </a:lnTo>
                <a:lnTo>
                  <a:pt x="5430" y="155"/>
                </a:lnTo>
                <a:lnTo>
                  <a:pt x="5477" y="129"/>
                </a:lnTo>
                <a:lnTo>
                  <a:pt x="5523" y="103"/>
                </a:lnTo>
                <a:lnTo>
                  <a:pt x="5569" y="75"/>
                </a:lnTo>
                <a:lnTo>
                  <a:pt x="5615" y="47"/>
                </a:lnTo>
                <a:lnTo>
                  <a:pt x="5633" y="35"/>
                </a:lnTo>
                <a:lnTo>
                  <a:pt x="5652" y="22"/>
                </a:lnTo>
                <a:lnTo>
                  <a:pt x="5661" y="17"/>
                </a:lnTo>
                <a:lnTo>
                  <a:pt x="5671" y="12"/>
                </a:lnTo>
                <a:lnTo>
                  <a:pt x="5680" y="9"/>
                </a:lnTo>
                <a:lnTo>
                  <a:pt x="5690" y="8"/>
                </a:lnTo>
                <a:lnTo>
                  <a:pt x="5693" y="4"/>
                </a:lnTo>
                <a:lnTo>
                  <a:pt x="5697" y="0"/>
                </a:lnTo>
                <a:close/>
                <a:moveTo>
                  <a:pt x="3902" y="0"/>
                </a:moveTo>
                <a:lnTo>
                  <a:pt x="3900" y="0"/>
                </a:lnTo>
                <a:lnTo>
                  <a:pt x="3915" y="1"/>
                </a:lnTo>
                <a:lnTo>
                  <a:pt x="3930" y="1"/>
                </a:lnTo>
                <a:lnTo>
                  <a:pt x="3930" y="1"/>
                </a:lnTo>
                <a:lnTo>
                  <a:pt x="3930" y="1"/>
                </a:lnTo>
                <a:lnTo>
                  <a:pt x="3916" y="1"/>
                </a:lnTo>
                <a:lnTo>
                  <a:pt x="3902" y="0"/>
                </a:lnTo>
                <a:close/>
                <a:moveTo>
                  <a:pt x="1984" y="0"/>
                </a:moveTo>
                <a:lnTo>
                  <a:pt x="1970" y="0"/>
                </a:lnTo>
                <a:lnTo>
                  <a:pt x="1985" y="11"/>
                </a:lnTo>
                <a:lnTo>
                  <a:pt x="2000" y="22"/>
                </a:lnTo>
                <a:lnTo>
                  <a:pt x="2009" y="26"/>
                </a:lnTo>
                <a:lnTo>
                  <a:pt x="2017" y="31"/>
                </a:lnTo>
                <a:lnTo>
                  <a:pt x="2025" y="34"/>
                </a:lnTo>
                <a:lnTo>
                  <a:pt x="2033" y="35"/>
                </a:lnTo>
                <a:lnTo>
                  <a:pt x="2018" y="24"/>
                </a:lnTo>
                <a:lnTo>
                  <a:pt x="2010" y="18"/>
                </a:lnTo>
                <a:lnTo>
                  <a:pt x="2001" y="12"/>
                </a:lnTo>
                <a:lnTo>
                  <a:pt x="1992" y="6"/>
                </a:lnTo>
                <a:lnTo>
                  <a:pt x="1984" y="0"/>
                </a:lnTo>
                <a:close/>
                <a:moveTo>
                  <a:pt x="4282" y="517"/>
                </a:moveTo>
                <a:lnTo>
                  <a:pt x="4282" y="518"/>
                </a:lnTo>
                <a:lnTo>
                  <a:pt x="4282" y="519"/>
                </a:lnTo>
                <a:lnTo>
                  <a:pt x="4281" y="518"/>
                </a:lnTo>
                <a:lnTo>
                  <a:pt x="4280" y="518"/>
                </a:lnTo>
                <a:lnTo>
                  <a:pt x="4281" y="518"/>
                </a:lnTo>
                <a:lnTo>
                  <a:pt x="4282" y="517"/>
                </a:lnTo>
                <a:close/>
                <a:moveTo>
                  <a:pt x="2700" y="393"/>
                </a:moveTo>
                <a:lnTo>
                  <a:pt x="2700" y="393"/>
                </a:lnTo>
                <a:lnTo>
                  <a:pt x="2700" y="393"/>
                </a:lnTo>
                <a:lnTo>
                  <a:pt x="2691" y="390"/>
                </a:lnTo>
                <a:lnTo>
                  <a:pt x="2683" y="386"/>
                </a:lnTo>
                <a:lnTo>
                  <a:pt x="2691" y="390"/>
                </a:lnTo>
                <a:lnTo>
                  <a:pt x="2700" y="393"/>
                </a:lnTo>
                <a:close/>
                <a:moveTo>
                  <a:pt x="2474" y="289"/>
                </a:moveTo>
                <a:lnTo>
                  <a:pt x="2474" y="289"/>
                </a:lnTo>
                <a:lnTo>
                  <a:pt x="2475" y="289"/>
                </a:lnTo>
                <a:lnTo>
                  <a:pt x="2476" y="290"/>
                </a:lnTo>
                <a:lnTo>
                  <a:pt x="2477" y="291"/>
                </a:lnTo>
                <a:lnTo>
                  <a:pt x="2476" y="290"/>
                </a:lnTo>
                <a:lnTo>
                  <a:pt x="2474" y="289"/>
                </a:lnTo>
                <a:close/>
                <a:moveTo>
                  <a:pt x="2363" y="216"/>
                </a:moveTo>
                <a:lnTo>
                  <a:pt x="2363" y="216"/>
                </a:lnTo>
                <a:lnTo>
                  <a:pt x="2363" y="216"/>
                </a:lnTo>
                <a:lnTo>
                  <a:pt x="2363" y="216"/>
                </a:lnTo>
                <a:lnTo>
                  <a:pt x="2363" y="216"/>
                </a:lnTo>
                <a:lnTo>
                  <a:pt x="2363" y="216"/>
                </a:lnTo>
                <a:close/>
                <a:moveTo>
                  <a:pt x="4715" y="223"/>
                </a:moveTo>
                <a:lnTo>
                  <a:pt x="4714" y="223"/>
                </a:lnTo>
                <a:lnTo>
                  <a:pt x="4712" y="224"/>
                </a:lnTo>
                <a:lnTo>
                  <a:pt x="4714" y="223"/>
                </a:lnTo>
                <a:lnTo>
                  <a:pt x="4714" y="222"/>
                </a:lnTo>
                <a:lnTo>
                  <a:pt x="4715" y="223"/>
                </a:lnTo>
                <a:lnTo>
                  <a:pt x="4715" y="223"/>
                </a:lnTo>
                <a:close/>
                <a:moveTo>
                  <a:pt x="3476" y="488"/>
                </a:moveTo>
                <a:lnTo>
                  <a:pt x="3476" y="488"/>
                </a:lnTo>
                <a:lnTo>
                  <a:pt x="3476" y="488"/>
                </a:lnTo>
                <a:lnTo>
                  <a:pt x="3476" y="488"/>
                </a:lnTo>
                <a:lnTo>
                  <a:pt x="3476" y="489"/>
                </a:lnTo>
                <a:lnTo>
                  <a:pt x="3476" y="488"/>
                </a:lnTo>
                <a:lnTo>
                  <a:pt x="3476" y="488"/>
                </a:lnTo>
                <a:close/>
                <a:moveTo>
                  <a:pt x="3389" y="566"/>
                </a:moveTo>
                <a:lnTo>
                  <a:pt x="3389" y="566"/>
                </a:lnTo>
                <a:lnTo>
                  <a:pt x="3390" y="567"/>
                </a:lnTo>
                <a:lnTo>
                  <a:pt x="3389" y="567"/>
                </a:lnTo>
                <a:lnTo>
                  <a:pt x="3389" y="567"/>
                </a:lnTo>
                <a:lnTo>
                  <a:pt x="3389" y="566"/>
                </a:lnTo>
                <a:close/>
                <a:moveTo>
                  <a:pt x="4622" y="214"/>
                </a:moveTo>
                <a:lnTo>
                  <a:pt x="4621" y="213"/>
                </a:lnTo>
                <a:lnTo>
                  <a:pt x="4621" y="213"/>
                </a:lnTo>
                <a:lnTo>
                  <a:pt x="4622" y="213"/>
                </a:lnTo>
                <a:lnTo>
                  <a:pt x="4623" y="214"/>
                </a:lnTo>
                <a:lnTo>
                  <a:pt x="4622" y="214"/>
                </a:lnTo>
                <a:lnTo>
                  <a:pt x="4622" y="214"/>
                </a:lnTo>
                <a:close/>
                <a:moveTo>
                  <a:pt x="4950" y="271"/>
                </a:moveTo>
                <a:lnTo>
                  <a:pt x="4950" y="271"/>
                </a:lnTo>
                <a:lnTo>
                  <a:pt x="4949" y="271"/>
                </a:lnTo>
                <a:lnTo>
                  <a:pt x="4949" y="271"/>
                </a:lnTo>
                <a:lnTo>
                  <a:pt x="4948" y="271"/>
                </a:lnTo>
                <a:lnTo>
                  <a:pt x="4949" y="271"/>
                </a:lnTo>
                <a:lnTo>
                  <a:pt x="4950" y="271"/>
                </a:lnTo>
                <a:close/>
                <a:moveTo>
                  <a:pt x="5183" y="131"/>
                </a:moveTo>
                <a:lnTo>
                  <a:pt x="5182" y="131"/>
                </a:lnTo>
                <a:lnTo>
                  <a:pt x="5181" y="132"/>
                </a:lnTo>
                <a:lnTo>
                  <a:pt x="5182" y="131"/>
                </a:lnTo>
                <a:lnTo>
                  <a:pt x="5182" y="131"/>
                </a:lnTo>
                <a:lnTo>
                  <a:pt x="5183" y="131"/>
                </a:lnTo>
                <a:lnTo>
                  <a:pt x="5183" y="131"/>
                </a:lnTo>
                <a:close/>
                <a:moveTo>
                  <a:pt x="3216" y="392"/>
                </a:moveTo>
                <a:lnTo>
                  <a:pt x="3217" y="393"/>
                </a:lnTo>
                <a:lnTo>
                  <a:pt x="3217" y="393"/>
                </a:lnTo>
                <a:lnTo>
                  <a:pt x="3217" y="393"/>
                </a:lnTo>
                <a:lnTo>
                  <a:pt x="3217" y="393"/>
                </a:lnTo>
                <a:lnTo>
                  <a:pt x="3216" y="393"/>
                </a:lnTo>
                <a:lnTo>
                  <a:pt x="3216" y="392"/>
                </a:lnTo>
                <a:close/>
                <a:moveTo>
                  <a:pt x="4418" y="241"/>
                </a:moveTo>
                <a:lnTo>
                  <a:pt x="4415" y="240"/>
                </a:lnTo>
                <a:lnTo>
                  <a:pt x="4417" y="240"/>
                </a:lnTo>
                <a:lnTo>
                  <a:pt x="4418" y="240"/>
                </a:lnTo>
                <a:lnTo>
                  <a:pt x="4418" y="241"/>
                </a:lnTo>
                <a:lnTo>
                  <a:pt x="4420" y="241"/>
                </a:lnTo>
                <a:lnTo>
                  <a:pt x="4421" y="241"/>
                </a:lnTo>
                <a:lnTo>
                  <a:pt x="4421" y="241"/>
                </a:lnTo>
                <a:lnTo>
                  <a:pt x="4421" y="241"/>
                </a:lnTo>
                <a:lnTo>
                  <a:pt x="4420" y="241"/>
                </a:lnTo>
                <a:lnTo>
                  <a:pt x="4418" y="241"/>
                </a:lnTo>
                <a:close/>
                <a:moveTo>
                  <a:pt x="4125" y="410"/>
                </a:moveTo>
                <a:lnTo>
                  <a:pt x="4119" y="409"/>
                </a:lnTo>
                <a:lnTo>
                  <a:pt x="4113" y="409"/>
                </a:lnTo>
                <a:lnTo>
                  <a:pt x="4120" y="409"/>
                </a:lnTo>
                <a:lnTo>
                  <a:pt x="4127" y="409"/>
                </a:lnTo>
                <a:lnTo>
                  <a:pt x="4126" y="409"/>
                </a:lnTo>
                <a:lnTo>
                  <a:pt x="4125" y="410"/>
                </a:lnTo>
                <a:close/>
                <a:moveTo>
                  <a:pt x="4337" y="270"/>
                </a:moveTo>
                <a:lnTo>
                  <a:pt x="4337" y="269"/>
                </a:lnTo>
                <a:lnTo>
                  <a:pt x="4338" y="270"/>
                </a:lnTo>
                <a:lnTo>
                  <a:pt x="4339" y="270"/>
                </a:lnTo>
                <a:lnTo>
                  <a:pt x="4338" y="270"/>
                </a:lnTo>
                <a:lnTo>
                  <a:pt x="4337" y="270"/>
                </a:lnTo>
                <a:close/>
                <a:moveTo>
                  <a:pt x="3983" y="326"/>
                </a:moveTo>
                <a:lnTo>
                  <a:pt x="3983" y="326"/>
                </a:lnTo>
                <a:lnTo>
                  <a:pt x="3983" y="326"/>
                </a:lnTo>
                <a:lnTo>
                  <a:pt x="3983" y="326"/>
                </a:lnTo>
                <a:lnTo>
                  <a:pt x="3983" y="326"/>
                </a:lnTo>
                <a:lnTo>
                  <a:pt x="3983" y="326"/>
                </a:lnTo>
                <a:lnTo>
                  <a:pt x="3983" y="326"/>
                </a:lnTo>
                <a:close/>
                <a:moveTo>
                  <a:pt x="2770" y="301"/>
                </a:moveTo>
                <a:lnTo>
                  <a:pt x="2770" y="301"/>
                </a:lnTo>
                <a:lnTo>
                  <a:pt x="2770" y="301"/>
                </a:lnTo>
                <a:lnTo>
                  <a:pt x="2770" y="301"/>
                </a:lnTo>
                <a:lnTo>
                  <a:pt x="2770" y="301"/>
                </a:lnTo>
                <a:lnTo>
                  <a:pt x="2770" y="301"/>
                </a:lnTo>
                <a:lnTo>
                  <a:pt x="2770" y="301"/>
                </a:lnTo>
                <a:close/>
                <a:moveTo>
                  <a:pt x="2793" y="284"/>
                </a:moveTo>
                <a:lnTo>
                  <a:pt x="2794" y="284"/>
                </a:lnTo>
                <a:lnTo>
                  <a:pt x="2795" y="284"/>
                </a:lnTo>
                <a:lnTo>
                  <a:pt x="2795" y="285"/>
                </a:lnTo>
                <a:lnTo>
                  <a:pt x="2794" y="285"/>
                </a:lnTo>
                <a:lnTo>
                  <a:pt x="2793" y="284"/>
                </a:lnTo>
                <a:close/>
                <a:moveTo>
                  <a:pt x="4611" y="84"/>
                </a:moveTo>
                <a:lnTo>
                  <a:pt x="4608" y="82"/>
                </a:lnTo>
                <a:lnTo>
                  <a:pt x="4605" y="82"/>
                </a:lnTo>
                <a:lnTo>
                  <a:pt x="4608" y="81"/>
                </a:lnTo>
                <a:lnTo>
                  <a:pt x="4610" y="80"/>
                </a:lnTo>
                <a:lnTo>
                  <a:pt x="4611" y="81"/>
                </a:lnTo>
                <a:lnTo>
                  <a:pt x="4611" y="84"/>
                </a:lnTo>
                <a:close/>
                <a:moveTo>
                  <a:pt x="3888" y="253"/>
                </a:moveTo>
                <a:lnTo>
                  <a:pt x="3888" y="253"/>
                </a:lnTo>
                <a:lnTo>
                  <a:pt x="3888" y="253"/>
                </a:lnTo>
                <a:lnTo>
                  <a:pt x="3888" y="253"/>
                </a:lnTo>
                <a:lnTo>
                  <a:pt x="3888" y="253"/>
                </a:lnTo>
                <a:close/>
                <a:moveTo>
                  <a:pt x="2624" y="143"/>
                </a:moveTo>
                <a:lnTo>
                  <a:pt x="2623" y="143"/>
                </a:lnTo>
                <a:lnTo>
                  <a:pt x="2623" y="142"/>
                </a:lnTo>
                <a:lnTo>
                  <a:pt x="2624" y="143"/>
                </a:lnTo>
                <a:lnTo>
                  <a:pt x="2625" y="143"/>
                </a:lnTo>
                <a:lnTo>
                  <a:pt x="2624" y="143"/>
                </a:lnTo>
                <a:lnTo>
                  <a:pt x="2624" y="143"/>
                </a:lnTo>
                <a:close/>
                <a:moveTo>
                  <a:pt x="4673" y="74"/>
                </a:moveTo>
                <a:lnTo>
                  <a:pt x="4672" y="74"/>
                </a:lnTo>
                <a:lnTo>
                  <a:pt x="4672" y="74"/>
                </a:lnTo>
                <a:lnTo>
                  <a:pt x="4672" y="73"/>
                </a:lnTo>
                <a:lnTo>
                  <a:pt x="4671" y="72"/>
                </a:lnTo>
                <a:lnTo>
                  <a:pt x="4669" y="72"/>
                </a:lnTo>
                <a:lnTo>
                  <a:pt x="4669" y="71"/>
                </a:lnTo>
                <a:lnTo>
                  <a:pt x="4670" y="71"/>
                </a:lnTo>
                <a:lnTo>
                  <a:pt x="4671" y="71"/>
                </a:lnTo>
                <a:lnTo>
                  <a:pt x="4673" y="71"/>
                </a:lnTo>
                <a:lnTo>
                  <a:pt x="4674" y="72"/>
                </a:lnTo>
                <a:lnTo>
                  <a:pt x="4674" y="73"/>
                </a:lnTo>
                <a:lnTo>
                  <a:pt x="4673" y="74"/>
                </a:lnTo>
                <a:close/>
                <a:moveTo>
                  <a:pt x="3608" y="272"/>
                </a:moveTo>
                <a:lnTo>
                  <a:pt x="3610" y="272"/>
                </a:lnTo>
                <a:lnTo>
                  <a:pt x="3612" y="271"/>
                </a:lnTo>
                <a:lnTo>
                  <a:pt x="3612" y="272"/>
                </a:lnTo>
                <a:lnTo>
                  <a:pt x="3612" y="272"/>
                </a:lnTo>
                <a:lnTo>
                  <a:pt x="3610" y="272"/>
                </a:lnTo>
                <a:lnTo>
                  <a:pt x="3608" y="272"/>
                </a:lnTo>
                <a:close/>
                <a:moveTo>
                  <a:pt x="3567" y="44"/>
                </a:moveTo>
                <a:lnTo>
                  <a:pt x="3566" y="45"/>
                </a:lnTo>
                <a:lnTo>
                  <a:pt x="3565" y="45"/>
                </a:lnTo>
                <a:lnTo>
                  <a:pt x="3565" y="45"/>
                </a:lnTo>
                <a:lnTo>
                  <a:pt x="3565" y="44"/>
                </a:lnTo>
                <a:lnTo>
                  <a:pt x="3566" y="44"/>
                </a:lnTo>
                <a:lnTo>
                  <a:pt x="3567" y="44"/>
                </a:lnTo>
                <a:close/>
                <a:moveTo>
                  <a:pt x="2724" y="126"/>
                </a:moveTo>
                <a:lnTo>
                  <a:pt x="2724" y="126"/>
                </a:lnTo>
                <a:lnTo>
                  <a:pt x="2724" y="126"/>
                </a:lnTo>
                <a:lnTo>
                  <a:pt x="2723" y="125"/>
                </a:lnTo>
                <a:lnTo>
                  <a:pt x="2722" y="124"/>
                </a:lnTo>
                <a:lnTo>
                  <a:pt x="2723" y="125"/>
                </a:lnTo>
                <a:lnTo>
                  <a:pt x="2724" y="126"/>
                </a:lnTo>
                <a:close/>
                <a:moveTo>
                  <a:pt x="4589" y="27"/>
                </a:moveTo>
                <a:lnTo>
                  <a:pt x="4589" y="27"/>
                </a:lnTo>
                <a:lnTo>
                  <a:pt x="4589" y="26"/>
                </a:lnTo>
                <a:lnTo>
                  <a:pt x="4590" y="26"/>
                </a:lnTo>
                <a:lnTo>
                  <a:pt x="4591" y="26"/>
                </a:lnTo>
                <a:lnTo>
                  <a:pt x="4590" y="27"/>
                </a:lnTo>
                <a:lnTo>
                  <a:pt x="4589" y="27"/>
                </a:lnTo>
                <a:close/>
                <a:moveTo>
                  <a:pt x="4438" y="86"/>
                </a:moveTo>
                <a:lnTo>
                  <a:pt x="4439" y="86"/>
                </a:lnTo>
                <a:lnTo>
                  <a:pt x="4439" y="86"/>
                </a:lnTo>
                <a:lnTo>
                  <a:pt x="4438" y="86"/>
                </a:lnTo>
                <a:lnTo>
                  <a:pt x="4438" y="86"/>
                </a:lnTo>
                <a:lnTo>
                  <a:pt x="4438" y="86"/>
                </a:lnTo>
                <a:lnTo>
                  <a:pt x="4438" y="86"/>
                </a:lnTo>
                <a:close/>
                <a:moveTo>
                  <a:pt x="4301" y="57"/>
                </a:moveTo>
                <a:lnTo>
                  <a:pt x="4304" y="58"/>
                </a:lnTo>
                <a:lnTo>
                  <a:pt x="4306" y="58"/>
                </a:lnTo>
                <a:lnTo>
                  <a:pt x="4303" y="59"/>
                </a:lnTo>
                <a:lnTo>
                  <a:pt x="4300" y="59"/>
                </a:lnTo>
                <a:lnTo>
                  <a:pt x="4301" y="58"/>
                </a:lnTo>
                <a:lnTo>
                  <a:pt x="4301" y="57"/>
                </a:lnTo>
                <a:close/>
                <a:moveTo>
                  <a:pt x="4131" y="46"/>
                </a:moveTo>
                <a:lnTo>
                  <a:pt x="4130" y="47"/>
                </a:lnTo>
                <a:lnTo>
                  <a:pt x="4129" y="47"/>
                </a:lnTo>
                <a:lnTo>
                  <a:pt x="4128" y="47"/>
                </a:lnTo>
                <a:lnTo>
                  <a:pt x="4128" y="46"/>
                </a:lnTo>
                <a:lnTo>
                  <a:pt x="4131" y="46"/>
                </a:lnTo>
                <a:close/>
                <a:moveTo>
                  <a:pt x="3404" y="177"/>
                </a:moveTo>
                <a:lnTo>
                  <a:pt x="3406" y="179"/>
                </a:lnTo>
                <a:lnTo>
                  <a:pt x="3406" y="181"/>
                </a:lnTo>
                <a:lnTo>
                  <a:pt x="3403" y="179"/>
                </a:lnTo>
                <a:lnTo>
                  <a:pt x="3400" y="177"/>
                </a:lnTo>
                <a:lnTo>
                  <a:pt x="3402" y="177"/>
                </a:lnTo>
                <a:lnTo>
                  <a:pt x="3404" y="177"/>
                </a:lnTo>
                <a:close/>
                <a:moveTo>
                  <a:pt x="2784" y="68"/>
                </a:moveTo>
                <a:lnTo>
                  <a:pt x="2786" y="69"/>
                </a:lnTo>
                <a:lnTo>
                  <a:pt x="2785" y="69"/>
                </a:lnTo>
                <a:lnTo>
                  <a:pt x="2785" y="69"/>
                </a:lnTo>
                <a:lnTo>
                  <a:pt x="2784" y="68"/>
                </a:lnTo>
                <a:lnTo>
                  <a:pt x="2784" y="68"/>
                </a:lnTo>
                <a:close/>
                <a:moveTo>
                  <a:pt x="3446" y="102"/>
                </a:moveTo>
                <a:lnTo>
                  <a:pt x="3446" y="103"/>
                </a:lnTo>
                <a:lnTo>
                  <a:pt x="3445" y="102"/>
                </a:lnTo>
                <a:lnTo>
                  <a:pt x="3443" y="102"/>
                </a:lnTo>
                <a:lnTo>
                  <a:pt x="3445" y="102"/>
                </a:lnTo>
                <a:lnTo>
                  <a:pt x="3446" y="102"/>
                </a:lnTo>
                <a:close/>
                <a:moveTo>
                  <a:pt x="3073" y="57"/>
                </a:moveTo>
                <a:lnTo>
                  <a:pt x="3073" y="57"/>
                </a:lnTo>
                <a:lnTo>
                  <a:pt x="3073" y="57"/>
                </a:lnTo>
                <a:lnTo>
                  <a:pt x="3073" y="57"/>
                </a:lnTo>
                <a:lnTo>
                  <a:pt x="3073" y="57"/>
                </a:lnTo>
                <a:lnTo>
                  <a:pt x="3073" y="57"/>
                </a:lnTo>
                <a:close/>
                <a:moveTo>
                  <a:pt x="4035" y="3"/>
                </a:moveTo>
                <a:lnTo>
                  <a:pt x="4033" y="4"/>
                </a:lnTo>
                <a:lnTo>
                  <a:pt x="4032" y="4"/>
                </a:lnTo>
                <a:lnTo>
                  <a:pt x="4029" y="4"/>
                </a:lnTo>
                <a:lnTo>
                  <a:pt x="4027" y="3"/>
                </a:lnTo>
                <a:lnTo>
                  <a:pt x="4031" y="3"/>
                </a:lnTo>
                <a:lnTo>
                  <a:pt x="4035" y="3"/>
                </a:lnTo>
                <a:close/>
                <a:moveTo>
                  <a:pt x="2621" y="105"/>
                </a:moveTo>
                <a:lnTo>
                  <a:pt x="2621" y="105"/>
                </a:lnTo>
                <a:lnTo>
                  <a:pt x="2634" y="111"/>
                </a:lnTo>
                <a:lnTo>
                  <a:pt x="2634" y="111"/>
                </a:lnTo>
                <a:lnTo>
                  <a:pt x="2634" y="111"/>
                </a:lnTo>
                <a:lnTo>
                  <a:pt x="2628" y="107"/>
                </a:lnTo>
                <a:lnTo>
                  <a:pt x="2621" y="105"/>
                </a:lnTo>
                <a:close/>
                <a:moveTo>
                  <a:pt x="3451" y="403"/>
                </a:moveTo>
                <a:lnTo>
                  <a:pt x="3450" y="402"/>
                </a:lnTo>
                <a:lnTo>
                  <a:pt x="3450" y="401"/>
                </a:lnTo>
                <a:lnTo>
                  <a:pt x="3450" y="401"/>
                </a:lnTo>
                <a:lnTo>
                  <a:pt x="3451" y="402"/>
                </a:lnTo>
                <a:lnTo>
                  <a:pt x="3451" y="403"/>
                </a:lnTo>
                <a:close/>
                <a:moveTo>
                  <a:pt x="2584" y="340"/>
                </a:moveTo>
                <a:lnTo>
                  <a:pt x="2583" y="340"/>
                </a:lnTo>
                <a:lnTo>
                  <a:pt x="2582" y="339"/>
                </a:lnTo>
                <a:lnTo>
                  <a:pt x="2582" y="338"/>
                </a:lnTo>
                <a:lnTo>
                  <a:pt x="2582" y="338"/>
                </a:lnTo>
                <a:lnTo>
                  <a:pt x="2583" y="339"/>
                </a:lnTo>
                <a:lnTo>
                  <a:pt x="2584" y="340"/>
                </a:lnTo>
                <a:close/>
                <a:moveTo>
                  <a:pt x="4401" y="459"/>
                </a:moveTo>
                <a:lnTo>
                  <a:pt x="4401" y="459"/>
                </a:lnTo>
                <a:lnTo>
                  <a:pt x="4400" y="459"/>
                </a:lnTo>
                <a:lnTo>
                  <a:pt x="4401" y="459"/>
                </a:lnTo>
                <a:lnTo>
                  <a:pt x="4402" y="459"/>
                </a:lnTo>
                <a:lnTo>
                  <a:pt x="4402" y="459"/>
                </a:lnTo>
                <a:lnTo>
                  <a:pt x="4401" y="459"/>
                </a:lnTo>
                <a:close/>
                <a:moveTo>
                  <a:pt x="7203" y="515"/>
                </a:moveTo>
                <a:lnTo>
                  <a:pt x="7205" y="512"/>
                </a:lnTo>
                <a:lnTo>
                  <a:pt x="7206" y="509"/>
                </a:lnTo>
                <a:lnTo>
                  <a:pt x="7209" y="506"/>
                </a:lnTo>
                <a:lnTo>
                  <a:pt x="7212" y="503"/>
                </a:lnTo>
                <a:lnTo>
                  <a:pt x="7208" y="509"/>
                </a:lnTo>
                <a:lnTo>
                  <a:pt x="7203" y="515"/>
                </a:lnTo>
                <a:close/>
                <a:moveTo>
                  <a:pt x="4447" y="2442"/>
                </a:moveTo>
                <a:lnTo>
                  <a:pt x="4447" y="2443"/>
                </a:lnTo>
                <a:lnTo>
                  <a:pt x="4447" y="2444"/>
                </a:lnTo>
                <a:lnTo>
                  <a:pt x="4446" y="2443"/>
                </a:lnTo>
                <a:lnTo>
                  <a:pt x="4445" y="2442"/>
                </a:lnTo>
                <a:lnTo>
                  <a:pt x="4446" y="2442"/>
                </a:lnTo>
                <a:lnTo>
                  <a:pt x="4447" y="2442"/>
                </a:lnTo>
                <a:close/>
                <a:moveTo>
                  <a:pt x="2372" y="2278"/>
                </a:moveTo>
                <a:lnTo>
                  <a:pt x="2372" y="2278"/>
                </a:lnTo>
                <a:lnTo>
                  <a:pt x="2372" y="2278"/>
                </a:lnTo>
                <a:lnTo>
                  <a:pt x="2361" y="2274"/>
                </a:lnTo>
                <a:lnTo>
                  <a:pt x="2350" y="2270"/>
                </a:lnTo>
                <a:lnTo>
                  <a:pt x="2361" y="2274"/>
                </a:lnTo>
                <a:lnTo>
                  <a:pt x="2372" y="2278"/>
                </a:lnTo>
                <a:close/>
                <a:moveTo>
                  <a:pt x="6907" y="649"/>
                </a:moveTo>
                <a:lnTo>
                  <a:pt x="6906" y="649"/>
                </a:lnTo>
                <a:lnTo>
                  <a:pt x="6905" y="648"/>
                </a:lnTo>
                <a:lnTo>
                  <a:pt x="6906" y="648"/>
                </a:lnTo>
                <a:lnTo>
                  <a:pt x="6907" y="648"/>
                </a:lnTo>
                <a:lnTo>
                  <a:pt x="6907" y="649"/>
                </a:lnTo>
                <a:lnTo>
                  <a:pt x="6907" y="649"/>
                </a:lnTo>
                <a:close/>
                <a:moveTo>
                  <a:pt x="6268" y="1450"/>
                </a:moveTo>
                <a:lnTo>
                  <a:pt x="6272" y="1444"/>
                </a:lnTo>
                <a:lnTo>
                  <a:pt x="6277" y="1439"/>
                </a:lnTo>
                <a:lnTo>
                  <a:pt x="6275" y="1442"/>
                </a:lnTo>
                <a:lnTo>
                  <a:pt x="6273" y="1445"/>
                </a:lnTo>
                <a:lnTo>
                  <a:pt x="6270" y="1448"/>
                </a:lnTo>
                <a:lnTo>
                  <a:pt x="6268" y="1450"/>
                </a:lnTo>
                <a:close/>
                <a:moveTo>
                  <a:pt x="6558" y="1245"/>
                </a:moveTo>
                <a:lnTo>
                  <a:pt x="6559" y="1244"/>
                </a:lnTo>
                <a:lnTo>
                  <a:pt x="6559" y="1242"/>
                </a:lnTo>
                <a:lnTo>
                  <a:pt x="6561" y="1241"/>
                </a:lnTo>
                <a:lnTo>
                  <a:pt x="6564" y="1241"/>
                </a:lnTo>
                <a:lnTo>
                  <a:pt x="6561" y="1243"/>
                </a:lnTo>
                <a:lnTo>
                  <a:pt x="6558" y="1245"/>
                </a:lnTo>
                <a:close/>
                <a:moveTo>
                  <a:pt x="7051" y="815"/>
                </a:moveTo>
                <a:lnTo>
                  <a:pt x="7050" y="817"/>
                </a:lnTo>
                <a:lnTo>
                  <a:pt x="7050" y="818"/>
                </a:lnTo>
                <a:lnTo>
                  <a:pt x="7048" y="818"/>
                </a:lnTo>
                <a:lnTo>
                  <a:pt x="7047" y="819"/>
                </a:lnTo>
                <a:lnTo>
                  <a:pt x="7048" y="817"/>
                </a:lnTo>
                <a:lnTo>
                  <a:pt x="7051" y="815"/>
                </a:lnTo>
                <a:close/>
                <a:moveTo>
                  <a:pt x="6819" y="1179"/>
                </a:moveTo>
                <a:lnTo>
                  <a:pt x="6820" y="1177"/>
                </a:lnTo>
                <a:lnTo>
                  <a:pt x="6821" y="1175"/>
                </a:lnTo>
                <a:lnTo>
                  <a:pt x="6822" y="1175"/>
                </a:lnTo>
                <a:lnTo>
                  <a:pt x="6824" y="1175"/>
                </a:lnTo>
                <a:lnTo>
                  <a:pt x="6822" y="1177"/>
                </a:lnTo>
                <a:lnTo>
                  <a:pt x="6819" y="1179"/>
                </a:lnTo>
                <a:close/>
                <a:moveTo>
                  <a:pt x="2075" y="2143"/>
                </a:moveTo>
                <a:lnTo>
                  <a:pt x="2076" y="2144"/>
                </a:lnTo>
                <a:lnTo>
                  <a:pt x="2077" y="2144"/>
                </a:lnTo>
                <a:lnTo>
                  <a:pt x="2078" y="2145"/>
                </a:lnTo>
                <a:lnTo>
                  <a:pt x="2079" y="2146"/>
                </a:lnTo>
                <a:lnTo>
                  <a:pt x="2077" y="2145"/>
                </a:lnTo>
                <a:lnTo>
                  <a:pt x="2075" y="2143"/>
                </a:lnTo>
                <a:close/>
                <a:moveTo>
                  <a:pt x="1930" y="2046"/>
                </a:moveTo>
                <a:lnTo>
                  <a:pt x="1930" y="2046"/>
                </a:lnTo>
                <a:lnTo>
                  <a:pt x="1930" y="2046"/>
                </a:lnTo>
                <a:lnTo>
                  <a:pt x="1930" y="2046"/>
                </a:lnTo>
                <a:lnTo>
                  <a:pt x="1930" y="2046"/>
                </a:lnTo>
                <a:lnTo>
                  <a:pt x="1930" y="2046"/>
                </a:lnTo>
                <a:close/>
                <a:moveTo>
                  <a:pt x="6899" y="642"/>
                </a:moveTo>
                <a:lnTo>
                  <a:pt x="6900" y="642"/>
                </a:lnTo>
                <a:lnTo>
                  <a:pt x="6900" y="641"/>
                </a:lnTo>
                <a:lnTo>
                  <a:pt x="6900" y="642"/>
                </a:lnTo>
                <a:lnTo>
                  <a:pt x="6900" y="642"/>
                </a:lnTo>
                <a:lnTo>
                  <a:pt x="6900" y="642"/>
                </a:lnTo>
                <a:lnTo>
                  <a:pt x="6899" y="642"/>
                </a:lnTo>
                <a:close/>
                <a:moveTo>
                  <a:pt x="5013" y="2056"/>
                </a:moveTo>
                <a:lnTo>
                  <a:pt x="5012" y="2056"/>
                </a:lnTo>
                <a:lnTo>
                  <a:pt x="5011" y="2057"/>
                </a:lnTo>
                <a:lnTo>
                  <a:pt x="5012" y="2056"/>
                </a:lnTo>
                <a:lnTo>
                  <a:pt x="5013" y="2055"/>
                </a:lnTo>
                <a:lnTo>
                  <a:pt x="5013" y="2055"/>
                </a:lnTo>
                <a:lnTo>
                  <a:pt x="5013" y="2056"/>
                </a:lnTo>
                <a:close/>
                <a:moveTo>
                  <a:pt x="3389" y="2404"/>
                </a:moveTo>
                <a:lnTo>
                  <a:pt x="3390" y="2404"/>
                </a:lnTo>
                <a:lnTo>
                  <a:pt x="3390" y="2404"/>
                </a:lnTo>
                <a:lnTo>
                  <a:pt x="3390" y="2404"/>
                </a:lnTo>
                <a:lnTo>
                  <a:pt x="3390" y="2404"/>
                </a:lnTo>
                <a:lnTo>
                  <a:pt x="3390" y="2404"/>
                </a:lnTo>
                <a:lnTo>
                  <a:pt x="3389" y="2404"/>
                </a:lnTo>
                <a:close/>
                <a:moveTo>
                  <a:pt x="3276" y="2506"/>
                </a:moveTo>
                <a:lnTo>
                  <a:pt x="3277" y="2506"/>
                </a:lnTo>
                <a:lnTo>
                  <a:pt x="3277" y="2507"/>
                </a:lnTo>
                <a:lnTo>
                  <a:pt x="3277" y="2506"/>
                </a:lnTo>
                <a:lnTo>
                  <a:pt x="3276" y="2506"/>
                </a:lnTo>
                <a:lnTo>
                  <a:pt x="3276" y="2506"/>
                </a:lnTo>
                <a:close/>
                <a:moveTo>
                  <a:pt x="4891" y="2044"/>
                </a:moveTo>
                <a:lnTo>
                  <a:pt x="4891" y="2043"/>
                </a:lnTo>
                <a:lnTo>
                  <a:pt x="4890" y="2043"/>
                </a:lnTo>
                <a:lnTo>
                  <a:pt x="4891" y="2043"/>
                </a:lnTo>
                <a:lnTo>
                  <a:pt x="4892" y="2043"/>
                </a:lnTo>
                <a:lnTo>
                  <a:pt x="4891" y="2044"/>
                </a:lnTo>
                <a:lnTo>
                  <a:pt x="4891" y="2044"/>
                </a:lnTo>
                <a:close/>
                <a:moveTo>
                  <a:pt x="5322" y="2118"/>
                </a:moveTo>
                <a:lnTo>
                  <a:pt x="5322" y="2119"/>
                </a:lnTo>
                <a:lnTo>
                  <a:pt x="5320" y="2119"/>
                </a:lnTo>
                <a:lnTo>
                  <a:pt x="5320" y="2119"/>
                </a:lnTo>
                <a:lnTo>
                  <a:pt x="5319" y="2119"/>
                </a:lnTo>
                <a:lnTo>
                  <a:pt x="5320" y="2119"/>
                </a:lnTo>
                <a:lnTo>
                  <a:pt x="5322" y="2118"/>
                </a:lnTo>
                <a:close/>
                <a:moveTo>
                  <a:pt x="1216" y="205"/>
                </a:moveTo>
                <a:lnTo>
                  <a:pt x="1215" y="206"/>
                </a:lnTo>
                <a:lnTo>
                  <a:pt x="1215" y="205"/>
                </a:lnTo>
                <a:lnTo>
                  <a:pt x="1215" y="204"/>
                </a:lnTo>
                <a:lnTo>
                  <a:pt x="1215" y="205"/>
                </a:lnTo>
                <a:lnTo>
                  <a:pt x="1216" y="205"/>
                </a:lnTo>
                <a:close/>
                <a:moveTo>
                  <a:pt x="6368" y="1181"/>
                </a:moveTo>
                <a:lnTo>
                  <a:pt x="6368" y="1181"/>
                </a:lnTo>
                <a:lnTo>
                  <a:pt x="6367" y="1181"/>
                </a:lnTo>
                <a:lnTo>
                  <a:pt x="6367" y="1181"/>
                </a:lnTo>
                <a:lnTo>
                  <a:pt x="6367" y="1181"/>
                </a:lnTo>
                <a:lnTo>
                  <a:pt x="6367" y="1181"/>
                </a:lnTo>
                <a:lnTo>
                  <a:pt x="6368" y="1181"/>
                </a:lnTo>
                <a:close/>
                <a:moveTo>
                  <a:pt x="1469" y="517"/>
                </a:moveTo>
                <a:lnTo>
                  <a:pt x="1468" y="517"/>
                </a:lnTo>
                <a:lnTo>
                  <a:pt x="1468" y="517"/>
                </a:lnTo>
                <a:lnTo>
                  <a:pt x="1468" y="517"/>
                </a:lnTo>
                <a:lnTo>
                  <a:pt x="1468" y="517"/>
                </a:lnTo>
                <a:lnTo>
                  <a:pt x="1469" y="517"/>
                </a:lnTo>
                <a:close/>
                <a:moveTo>
                  <a:pt x="5627" y="1936"/>
                </a:moveTo>
                <a:lnTo>
                  <a:pt x="5626" y="1936"/>
                </a:lnTo>
                <a:lnTo>
                  <a:pt x="5625" y="1937"/>
                </a:lnTo>
                <a:lnTo>
                  <a:pt x="5625" y="1936"/>
                </a:lnTo>
                <a:lnTo>
                  <a:pt x="5626" y="1935"/>
                </a:lnTo>
                <a:lnTo>
                  <a:pt x="5627" y="1936"/>
                </a:lnTo>
                <a:lnTo>
                  <a:pt x="5627" y="1936"/>
                </a:lnTo>
                <a:close/>
                <a:moveTo>
                  <a:pt x="3049" y="2278"/>
                </a:moveTo>
                <a:lnTo>
                  <a:pt x="3050" y="2278"/>
                </a:lnTo>
                <a:lnTo>
                  <a:pt x="3051" y="2278"/>
                </a:lnTo>
                <a:lnTo>
                  <a:pt x="3051" y="2279"/>
                </a:lnTo>
                <a:lnTo>
                  <a:pt x="3051" y="2279"/>
                </a:lnTo>
                <a:lnTo>
                  <a:pt x="3050" y="2278"/>
                </a:lnTo>
                <a:lnTo>
                  <a:pt x="3049" y="2278"/>
                </a:lnTo>
                <a:close/>
                <a:moveTo>
                  <a:pt x="361" y="480"/>
                </a:moveTo>
                <a:lnTo>
                  <a:pt x="361" y="481"/>
                </a:lnTo>
                <a:lnTo>
                  <a:pt x="362" y="483"/>
                </a:lnTo>
                <a:lnTo>
                  <a:pt x="359" y="482"/>
                </a:lnTo>
                <a:lnTo>
                  <a:pt x="356" y="480"/>
                </a:lnTo>
                <a:lnTo>
                  <a:pt x="358" y="480"/>
                </a:lnTo>
                <a:lnTo>
                  <a:pt x="361" y="480"/>
                </a:lnTo>
                <a:close/>
                <a:moveTo>
                  <a:pt x="1450" y="561"/>
                </a:moveTo>
                <a:lnTo>
                  <a:pt x="1448" y="560"/>
                </a:lnTo>
                <a:lnTo>
                  <a:pt x="1448" y="560"/>
                </a:lnTo>
                <a:lnTo>
                  <a:pt x="1448" y="559"/>
                </a:lnTo>
                <a:lnTo>
                  <a:pt x="1449" y="560"/>
                </a:lnTo>
                <a:lnTo>
                  <a:pt x="1450" y="561"/>
                </a:lnTo>
                <a:close/>
                <a:moveTo>
                  <a:pt x="1476" y="510"/>
                </a:moveTo>
                <a:lnTo>
                  <a:pt x="1474" y="512"/>
                </a:lnTo>
                <a:lnTo>
                  <a:pt x="1474" y="510"/>
                </a:lnTo>
                <a:lnTo>
                  <a:pt x="1474" y="509"/>
                </a:lnTo>
                <a:lnTo>
                  <a:pt x="1475" y="510"/>
                </a:lnTo>
                <a:lnTo>
                  <a:pt x="1476" y="510"/>
                </a:lnTo>
                <a:close/>
                <a:moveTo>
                  <a:pt x="4625" y="2081"/>
                </a:moveTo>
                <a:lnTo>
                  <a:pt x="4622" y="2080"/>
                </a:lnTo>
                <a:lnTo>
                  <a:pt x="4624" y="2079"/>
                </a:lnTo>
                <a:lnTo>
                  <a:pt x="4626" y="2079"/>
                </a:lnTo>
                <a:lnTo>
                  <a:pt x="4625" y="2081"/>
                </a:lnTo>
                <a:lnTo>
                  <a:pt x="4627" y="2080"/>
                </a:lnTo>
                <a:lnTo>
                  <a:pt x="4630" y="2080"/>
                </a:lnTo>
                <a:lnTo>
                  <a:pt x="4630" y="2080"/>
                </a:lnTo>
                <a:lnTo>
                  <a:pt x="4630" y="2080"/>
                </a:lnTo>
                <a:lnTo>
                  <a:pt x="4628" y="2081"/>
                </a:lnTo>
                <a:lnTo>
                  <a:pt x="4625" y="2081"/>
                </a:lnTo>
                <a:close/>
                <a:moveTo>
                  <a:pt x="4239" y="2301"/>
                </a:moveTo>
                <a:lnTo>
                  <a:pt x="4232" y="2301"/>
                </a:lnTo>
                <a:lnTo>
                  <a:pt x="4224" y="2301"/>
                </a:lnTo>
                <a:lnTo>
                  <a:pt x="4233" y="2301"/>
                </a:lnTo>
                <a:lnTo>
                  <a:pt x="4242" y="2300"/>
                </a:lnTo>
                <a:lnTo>
                  <a:pt x="4241" y="2301"/>
                </a:lnTo>
                <a:lnTo>
                  <a:pt x="4239" y="2301"/>
                </a:lnTo>
                <a:close/>
                <a:moveTo>
                  <a:pt x="562" y="355"/>
                </a:moveTo>
                <a:lnTo>
                  <a:pt x="561" y="354"/>
                </a:lnTo>
                <a:lnTo>
                  <a:pt x="559" y="352"/>
                </a:lnTo>
                <a:lnTo>
                  <a:pt x="559" y="350"/>
                </a:lnTo>
                <a:lnTo>
                  <a:pt x="558" y="348"/>
                </a:lnTo>
                <a:lnTo>
                  <a:pt x="560" y="352"/>
                </a:lnTo>
                <a:lnTo>
                  <a:pt x="562" y="355"/>
                </a:lnTo>
                <a:close/>
                <a:moveTo>
                  <a:pt x="1627" y="711"/>
                </a:moveTo>
                <a:lnTo>
                  <a:pt x="1623" y="706"/>
                </a:lnTo>
                <a:lnTo>
                  <a:pt x="1619" y="700"/>
                </a:lnTo>
                <a:lnTo>
                  <a:pt x="1626" y="703"/>
                </a:lnTo>
                <a:lnTo>
                  <a:pt x="1633" y="706"/>
                </a:lnTo>
                <a:lnTo>
                  <a:pt x="1627" y="711"/>
                </a:lnTo>
                <a:close/>
                <a:moveTo>
                  <a:pt x="1542" y="553"/>
                </a:moveTo>
                <a:lnTo>
                  <a:pt x="1543" y="553"/>
                </a:lnTo>
                <a:lnTo>
                  <a:pt x="1543" y="553"/>
                </a:lnTo>
                <a:lnTo>
                  <a:pt x="1536" y="559"/>
                </a:lnTo>
                <a:lnTo>
                  <a:pt x="1536" y="559"/>
                </a:lnTo>
                <a:lnTo>
                  <a:pt x="1536" y="559"/>
                </a:lnTo>
                <a:lnTo>
                  <a:pt x="1536" y="559"/>
                </a:lnTo>
                <a:lnTo>
                  <a:pt x="1536" y="559"/>
                </a:lnTo>
                <a:lnTo>
                  <a:pt x="1535" y="557"/>
                </a:lnTo>
                <a:lnTo>
                  <a:pt x="1533" y="556"/>
                </a:lnTo>
                <a:lnTo>
                  <a:pt x="1539" y="555"/>
                </a:lnTo>
                <a:lnTo>
                  <a:pt x="1542" y="553"/>
                </a:lnTo>
                <a:close/>
                <a:moveTo>
                  <a:pt x="4519" y="2117"/>
                </a:moveTo>
                <a:lnTo>
                  <a:pt x="4519" y="2116"/>
                </a:lnTo>
                <a:lnTo>
                  <a:pt x="4520" y="2116"/>
                </a:lnTo>
                <a:lnTo>
                  <a:pt x="4521" y="2117"/>
                </a:lnTo>
                <a:lnTo>
                  <a:pt x="4520" y="2117"/>
                </a:lnTo>
                <a:lnTo>
                  <a:pt x="4519" y="2117"/>
                </a:lnTo>
                <a:close/>
                <a:moveTo>
                  <a:pt x="4053" y="2191"/>
                </a:moveTo>
                <a:lnTo>
                  <a:pt x="4054" y="2191"/>
                </a:lnTo>
                <a:lnTo>
                  <a:pt x="4054" y="2191"/>
                </a:lnTo>
                <a:lnTo>
                  <a:pt x="4054" y="2192"/>
                </a:lnTo>
                <a:lnTo>
                  <a:pt x="4054" y="2192"/>
                </a:lnTo>
                <a:lnTo>
                  <a:pt x="4053" y="2192"/>
                </a:lnTo>
                <a:lnTo>
                  <a:pt x="4053" y="2191"/>
                </a:lnTo>
                <a:close/>
                <a:moveTo>
                  <a:pt x="2464" y="2158"/>
                </a:moveTo>
                <a:lnTo>
                  <a:pt x="2464" y="2158"/>
                </a:lnTo>
                <a:lnTo>
                  <a:pt x="2464" y="2158"/>
                </a:lnTo>
                <a:lnTo>
                  <a:pt x="2464" y="2158"/>
                </a:lnTo>
                <a:lnTo>
                  <a:pt x="2464" y="2158"/>
                </a:lnTo>
                <a:lnTo>
                  <a:pt x="2464" y="2158"/>
                </a:lnTo>
                <a:lnTo>
                  <a:pt x="2464" y="2158"/>
                </a:lnTo>
                <a:close/>
                <a:moveTo>
                  <a:pt x="311" y="155"/>
                </a:moveTo>
                <a:lnTo>
                  <a:pt x="311" y="154"/>
                </a:lnTo>
                <a:lnTo>
                  <a:pt x="311" y="154"/>
                </a:lnTo>
                <a:lnTo>
                  <a:pt x="312" y="155"/>
                </a:lnTo>
                <a:lnTo>
                  <a:pt x="312" y="156"/>
                </a:lnTo>
                <a:lnTo>
                  <a:pt x="312" y="155"/>
                </a:lnTo>
                <a:lnTo>
                  <a:pt x="311" y="155"/>
                </a:lnTo>
                <a:close/>
                <a:moveTo>
                  <a:pt x="492" y="402"/>
                </a:moveTo>
                <a:lnTo>
                  <a:pt x="492" y="402"/>
                </a:lnTo>
                <a:lnTo>
                  <a:pt x="492" y="403"/>
                </a:lnTo>
                <a:lnTo>
                  <a:pt x="491" y="402"/>
                </a:lnTo>
                <a:lnTo>
                  <a:pt x="491" y="402"/>
                </a:lnTo>
                <a:lnTo>
                  <a:pt x="491" y="402"/>
                </a:lnTo>
                <a:lnTo>
                  <a:pt x="492" y="402"/>
                </a:lnTo>
                <a:close/>
                <a:moveTo>
                  <a:pt x="492" y="322"/>
                </a:moveTo>
                <a:lnTo>
                  <a:pt x="490" y="321"/>
                </a:lnTo>
                <a:lnTo>
                  <a:pt x="488" y="319"/>
                </a:lnTo>
                <a:lnTo>
                  <a:pt x="489" y="319"/>
                </a:lnTo>
                <a:lnTo>
                  <a:pt x="490" y="318"/>
                </a:lnTo>
                <a:lnTo>
                  <a:pt x="491" y="320"/>
                </a:lnTo>
                <a:lnTo>
                  <a:pt x="492" y="322"/>
                </a:lnTo>
                <a:close/>
                <a:moveTo>
                  <a:pt x="1243" y="812"/>
                </a:moveTo>
                <a:lnTo>
                  <a:pt x="1242" y="813"/>
                </a:lnTo>
                <a:lnTo>
                  <a:pt x="1242" y="814"/>
                </a:lnTo>
                <a:lnTo>
                  <a:pt x="1241" y="813"/>
                </a:lnTo>
                <a:lnTo>
                  <a:pt x="1240" y="811"/>
                </a:lnTo>
                <a:lnTo>
                  <a:pt x="1241" y="812"/>
                </a:lnTo>
                <a:lnTo>
                  <a:pt x="1243" y="812"/>
                </a:lnTo>
                <a:close/>
                <a:moveTo>
                  <a:pt x="1664" y="565"/>
                </a:moveTo>
                <a:lnTo>
                  <a:pt x="1662" y="564"/>
                </a:lnTo>
                <a:lnTo>
                  <a:pt x="1660" y="563"/>
                </a:lnTo>
                <a:lnTo>
                  <a:pt x="1660" y="562"/>
                </a:lnTo>
                <a:lnTo>
                  <a:pt x="1660" y="562"/>
                </a:lnTo>
                <a:lnTo>
                  <a:pt x="1662" y="564"/>
                </a:lnTo>
                <a:lnTo>
                  <a:pt x="1664" y="565"/>
                </a:lnTo>
                <a:close/>
                <a:moveTo>
                  <a:pt x="5716" y="1567"/>
                </a:moveTo>
                <a:lnTo>
                  <a:pt x="5717" y="1565"/>
                </a:lnTo>
                <a:lnTo>
                  <a:pt x="5718" y="1564"/>
                </a:lnTo>
                <a:lnTo>
                  <a:pt x="5718" y="1564"/>
                </a:lnTo>
                <a:lnTo>
                  <a:pt x="5719" y="1565"/>
                </a:lnTo>
                <a:lnTo>
                  <a:pt x="5717" y="1566"/>
                </a:lnTo>
                <a:lnTo>
                  <a:pt x="5716" y="1567"/>
                </a:lnTo>
                <a:close/>
                <a:moveTo>
                  <a:pt x="2494" y="2136"/>
                </a:moveTo>
                <a:lnTo>
                  <a:pt x="2496" y="2137"/>
                </a:lnTo>
                <a:lnTo>
                  <a:pt x="2498" y="2137"/>
                </a:lnTo>
                <a:lnTo>
                  <a:pt x="2497" y="2138"/>
                </a:lnTo>
                <a:lnTo>
                  <a:pt x="2496" y="2137"/>
                </a:lnTo>
                <a:lnTo>
                  <a:pt x="2494" y="2136"/>
                </a:lnTo>
                <a:close/>
                <a:moveTo>
                  <a:pt x="329" y="252"/>
                </a:moveTo>
                <a:lnTo>
                  <a:pt x="329" y="253"/>
                </a:lnTo>
                <a:lnTo>
                  <a:pt x="329" y="254"/>
                </a:lnTo>
                <a:lnTo>
                  <a:pt x="328" y="253"/>
                </a:lnTo>
                <a:lnTo>
                  <a:pt x="328" y="252"/>
                </a:lnTo>
                <a:lnTo>
                  <a:pt x="328" y="252"/>
                </a:lnTo>
                <a:lnTo>
                  <a:pt x="329" y="252"/>
                </a:lnTo>
                <a:close/>
                <a:moveTo>
                  <a:pt x="629" y="648"/>
                </a:moveTo>
                <a:lnTo>
                  <a:pt x="629" y="649"/>
                </a:lnTo>
                <a:lnTo>
                  <a:pt x="629" y="648"/>
                </a:lnTo>
                <a:lnTo>
                  <a:pt x="629" y="648"/>
                </a:lnTo>
                <a:lnTo>
                  <a:pt x="629" y="648"/>
                </a:lnTo>
                <a:lnTo>
                  <a:pt x="629" y="648"/>
                </a:lnTo>
                <a:close/>
                <a:moveTo>
                  <a:pt x="592" y="545"/>
                </a:moveTo>
                <a:lnTo>
                  <a:pt x="593" y="552"/>
                </a:lnTo>
                <a:lnTo>
                  <a:pt x="593" y="559"/>
                </a:lnTo>
                <a:lnTo>
                  <a:pt x="589" y="552"/>
                </a:lnTo>
                <a:lnTo>
                  <a:pt x="584" y="545"/>
                </a:lnTo>
                <a:lnTo>
                  <a:pt x="588" y="545"/>
                </a:lnTo>
                <a:lnTo>
                  <a:pt x="592" y="545"/>
                </a:lnTo>
                <a:close/>
                <a:moveTo>
                  <a:pt x="598" y="470"/>
                </a:moveTo>
                <a:lnTo>
                  <a:pt x="598" y="471"/>
                </a:lnTo>
                <a:lnTo>
                  <a:pt x="599" y="472"/>
                </a:lnTo>
                <a:lnTo>
                  <a:pt x="598" y="472"/>
                </a:lnTo>
                <a:lnTo>
                  <a:pt x="598" y="471"/>
                </a:lnTo>
                <a:lnTo>
                  <a:pt x="598" y="471"/>
                </a:lnTo>
                <a:lnTo>
                  <a:pt x="598" y="470"/>
                </a:lnTo>
                <a:close/>
                <a:moveTo>
                  <a:pt x="686" y="182"/>
                </a:moveTo>
                <a:lnTo>
                  <a:pt x="685" y="181"/>
                </a:lnTo>
                <a:lnTo>
                  <a:pt x="684" y="181"/>
                </a:lnTo>
                <a:lnTo>
                  <a:pt x="684" y="180"/>
                </a:lnTo>
                <a:lnTo>
                  <a:pt x="685" y="180"/>
                </a:lnTo>
                <a:lnTo>
                  <a:pt x="685" y="181"/>
                </a:lnTo>
                <a:lnTo>
                  <a:pt x="686" y="182"/>
                </a:lnTo>
                <a:close/>
                <a:moveTo>
                  <a:pt x="2000" y="1327"/>
                </a:moveTo>
                <a:lnTo>
                  <a:pt x="2000" y="1327"/>
                </a:lnTo>
                <a:lnTo>
                  <a:pt x="2000" y="1326"/>
                </a:lnTo>
                <a:lnTo>
                  <a:pt x="2003" y="1328"/>
                </a:lnTo>
                <a:lnTo>
                  <a:pt x="2007" y="1331"/>
                </a:lnTo>
                <a:lnTo>
                  <a:pt x="2003" y="1329"/>
                </a:lnTo>
                <a:lnTo>
                  <a:pt x="2000" y="1327"/>
                </a:lnTo>
                <a:close/>
                <a:moveTo>
                  <a:pt x="1819" y="932"/>
                </a:moveTo>
                <a:lnTo>
                  <a:pt x="1820" y="933"/>
                </a:lnTo>
                <a:lnTo>
                  <a:pt x="1820" y="934"/>
                </a:lnTo>
                <a:lnTo>
                  <a:pt x="1818" y="932"/>
                </a:lnTo>
                <a:lnTo>
                  <a:pt x="1818" y="932"/>
                </a:lnTo>
                <a:lnTo>
                  <a:pt x="1819" y="932"/>
                </a:lnTo>
                <a:close/>
                <a:moveTo>
                  <a:pt x="2053" y="706"/>
                </a:moveTo>
                <a:lnTo>
                  <a:pt x="2050" y="705"/>
                </a:lnTo>
                <a:lnTo>
                  <a:pt x="2048" y="704"/>
                </a:lnTo>
                <a:lnTo>
                  <a:pt x="2050" y="703"/>
                </a:lnTo>
                <a:lnTo>
                  <a:pt x="2049" y="702"/>
                </a:lnTo>
                <a:lnTo>
                  <a:pt x="2049" y="702"/>
                </a:lnTo>
                <a:lnTo>
                  <a:pt x="2050" y="702"/>
                </a:lnTo>
                <a:lnTo>
                  <a:pt x="2050" y="702"/>
                </a:lnTo>
                <a:lnTo>
                  <a:pt x="2052" y="701"/>
                </a:lnTo>
                <a:lnTo>
                  <a:pt x="2053" y="700"/>
                </a:lnTo>
                <a:lnTo>
                  <a:pt x="2052" y="701"/>
                </a:lnTo>
                <a:lnTo>
                  <a:pt x="2050" y="703"/>
                </a:lnTo>
                <a:lnTo>
                  <a:pt x="2053" y="706"/>
                </a:lnTo>
                <a:close/>
                <a:moveTo>
                  <a:pt x="4589" y="775"/>
                </a:moveTo>
                <a:lnTo>
                  <a:pt x="4589" y="775"/>
                </a:lnTo>
                <a:lnTo>
                  <a:pt x="4590" y="775"/>
                </a:lnTo>
                <a:lnTo>
                  <a:pt x="4590" y="775"/>
                </a:lnTo>
                <a:lnTo>
                  <a:pt x="4590" y="775"/>
                </a:lnTo>
                <a:lnTo>
                  <a:pt x="4590" y="775"/>
                </a:lnTo>
                <a:lnTo>
                  <a:pt x="4589" y="775"/>
                </a:lnTo>
                <a:close/>
                <a:moveTo>
                  <a:pt x="5729" y="206"/>
                </a:moveTo>
                <a:lnTo>
                  <a:pt x="5729" y="206"/>
                </a:lnTo>
                <a:lnTo>
                  <a:pt x="5729" y="206"/>
                </a:lnTo>
                <a:lnTo>
                  <a:pt x="5729" y="206"/>
                </a:lnTo>
                <a:lnTo>
                  <a:pt x="5729" y="206"/>
                </a:lnTo>
                <a:lnTo>
                  <a:pt x="5729" y="206"/>
                </a:lnTo>
                <a:close/>
                <a:moveTo>
                  <a:pt x="4878" y="1873"/>
                </a:moveTo>
                <a:lnTo>
                  <a:pt x="4874" y="1872"/>
                </a:lnTo>
                <a:lnTo>
                  <a:pt x="4870" y="1871"/>
                </a:lnTo>
                <a:lnTo>
                  <a:pt x="4874" y="1870"/>
                </a:lnTo>
                <a:lnTo>
                  <a:pt x="4877" y="1869"/>
                </a:lnTo>
                <a:lnTo>
                  <a:pt x="4878" y="1871"/>
                </a:lnTo>
                <a:lnTo>
                  <a:pt x="4878" y="1873"/>
                </a:lnTo>
                <a:close/>
                <a:moveTo>
                  <a:pt x="3929" y="2095"/>
                </a:moveTo>
                <a:lnTo>
                  <a:pt x="3930" y="2095"/>
                </a:lnTo>
                <a:lnTo>
                  <a:pt x="3930" y="2095"/>
                </a:lnTo>
                <a:lnTo>
                  <a:pt x="3930" y="2095"/>
                </a:lnTo>
                <a:lnTo>
                  <a:pt x="3929" y="2095"/>
                </a:lnTo>
                <a:close/>
                <a:moveTo>
                  <a:pt x="2272" y="1950"/>
                </a:moveTo>
                <a:lnTo>
                  <a:pt x="2271" y="1950"/>
                </a:lnTo>
                <a:lnTo>
                  <a:pt x="2271" y="1949"/>
                </a:lnTo>
                <a:lnTo>
                  <a:pt x="2272" y="1950"/>
                </a:lnTo>
                <a:lnTo>
                  <a:pt x="2273" y="1950"/>
                </a:lnTo>
                <a:lnTo>
                  <a:pt x="2272" y="1950"/>
                </a:lnTo>
                <a:lnTo>
                  <a:pt x="2272" y="1950"/>
                </a:lnTo>
                <a:close/>
                <a:moveTo>
                  <a:pt x="639" y="700"/>
                </a:moveTo>
                <a:lnTo>
                  <a:pt x="639" y="699"/>
                </a:lnTo>
                <a:lnTo>
                  <a:pt x="638" y="698"/>
                </a:lnTo>
                <a:lnTo>
                  <a:pt x="638" y="698"/>
                </a:lnTo>
                <a:lnTo>
                  <a:pt x="638" y="698"/>
                </a:lnTo>
                <a:lnTo>
                  <a:pt x="639" y="699"/>
                </a:lnTo>
                <a:lnTo>
                  <a:pt x="639" y="700"/>
                </a:lnTo>
                <a:close/>
                <a:moveTo>
                  <a:pt x="1905" y="1573"/>
                </a:moveTo>
                <a:lnTo>
                  <a:pt x="1905" y="1573"/>
                </a:lnTo>
                <a:lnTo>
                  <a:pt x="1905" y="1573"/>
                </a:lnTo>
                <a:lnTo>
                  <a:pt x="1905" y="1573"/>
                </a:lnTo>
                <a:lnTo>
                  <a:pt x="1905" y="1573"/>
                </a:lnTo>
                <a:lnTo>
                  <a:pt x="1905" y="1573"/>
                </a:lnTo>
                <a:close/>
                <a:moveTo>
                  <a:pt x="2753" y="1609"/>
                </a:moveTo>
                <a:lnTo>
                  <a:pt x="2746" y="1607"/>
                </a:lnTo>
                <a:lnTo>
                  <a:pt x="2741" y="1606"/>
                </a:lnTo>
                <a:lnTo>
                  <a:pt x="2744" y="1606"/>
                </a:lnTo>
                <a:lnTo>
                  <a:pt x="2747" y="1606"/>
                </a:lnTo>
                <a:lnTo>
                  <a:pt x="2749" y="1608"/>
                </a:lnTo>
                <a:lnTo>
                  <a:pt x="2753" y="1609"/>
                </a:lnTo>
                <a:close/>
                <a:moveTo>
                  <a:pt x="2744" y="1481"/>
                </a:moveTo>
                <a:lnTo>
                  <a:pt x="2744" y="1481"/>
                </a:lnTo>
                <a:lnTo>
                  <a:pt x="2744" y="1481"/>
                </a:lnTo>
                <a:lnTo>
                  <a:pt x="2744" y="1481"/>
                </a:lnTo>
                <a:lnTo>
                  <a:pt x="2744" y="1481"/>
                </a:lnTo>
                <a:lnTo>
                  <a:pt x="2744" y="1481"/>
                </a:lnTo>
                <a:lnTo>
                  <a:pt x="2744" y="1481"/>
                </a:lnTo>
                <a:close/>
                <a:moveTo>
                  <a:pt x="2262" y="1131"/>
                </a:moveTo>
                <a:lnTo>
                  <a:pt x="2264" y="1133"/>
                </a:lnTo>
                <a:lnTo>
                  <a:pt x="2266" y="1135"/>
                </a:lnTo>
                <a:lnTo>
                  <a:pt x="2267" y="1136"/>
                </a:lnTo>
                <a:lnTo>
                  <a:pt x="2266" y="1136"/>
                </a:lnTo>
                <a:lnTo>
                  <a:pt x="2266" y="1135"/>
                </a:lnTo>
                <a:lnTo>
                  <a:pt x="2266" y="1135"/>
                </a:lnTo>
                <a:lnTo>
                  <a:pt x="2264" y="1134"/>
                </a:lnTo>
                <a:lnTo>
                  <a:pt x="2261" y="1132"/>
                </a:lnTo>
                <a:lnTo>
                  <a:pt x="2261" y="1132"/>
                </a:lnTo>
                <a:lnTo>
                  <a:pt x="2262" y="1131"/>
                </a:lnTo>
                <a:close/>
                <a:moveTo>
                  <a:pt x="1313" y="3"/>
                </a:moveTo>
                <a:lnTo>
                  <a:pt x="1313" y="3"/>
                </a:lnTo>
                <a:lnTo>
                  <a:pt x="1313" y="3"/>
                </a:lnTo>
                <a:lnTo>
                  <a:pt x="1313" y="3"/>
                </a:lnTo>
                <a:lnTo>
                  <a:pt x="1313" y="3"/>
                </a:lnTo>
                <a:lnTo>
                  <a:pt x="1313" y="3"/>
                </a:lnTo>
                <a:close/>
                <a:moveTo>
                  <a:pt x="2113" y="737"/>
                </a:moveTo>
                <a:lnTo>
                  <a:pt x="2112" y="736"/>
                </a:lnTo>
                <a:lnTo>
                  <a:pt x="2112" y="736"/>
                </a:lnTo>
                <a:lnTo>
                  <a:pt x="2112" y="736"/>
                </a:lnTo>
                <a:lnTo>
                  <a:pt x="2113" y="736"/>
                </a:lnTo>
                <a:lnTo>
                  <a:pt x="2113" y="737"/>
                </a:lnTo>
                <a:close/>
                <a:moveTo>
                  <a:pt x="4930" y="745"/>
                </a:moveTo>
                <a:lnTo>
                  <a:pt x="4929" y="745"/>
                </a:lnTo>
                <a:lnTo>
                  <a:pt x="4928" y="746"/>
                </a:lnTo>
                <a:lnTo>
                  <a:pt x="4929" y="745"/>
                </a:lnTo>
                <a:lnTo>
                  <a:pt x="4929" y="745"/>
                </a:lnTo>
                <a:lnTo>
                  <a:pt x="4929" y="745"/>
                </a:lnTo>
                <a:lnTo>
                  <a:pt x="4930" y="745"/>
                </a:lnTo>
                <a:close/>
                <a:moveTo>
                  <a:pt x="5613" y="954"/>
                </a:moveTo>
                <a:lnTo>
                  <a:pt x="5614" y="954"/>
                </a:lnTo>
                <a:lnTo>
                  <a:pt x="5614" y="953"/>
                </a:lnTo>
                <a:lnTo>
                  <a:pt x="5614" y="955"/>
                </a:lnTo>
                <a:lnTo>
                  <a:pt x="5614" y="956"/>
                </a:lnTo>
                <a:lnTo>
                  <a:pt x="5613" y="954"/>
                </a:lnTo>
                <a:close/>
                <a:moveTo>
                  <a:pt x="5619" y="963"/>
                </a:moveTo>
                <a:lnTo>
                  <a:pt x="5618" y="962"/>
                </a:lnTo>
                <a:lnTo>
                  <a:pt x="5619" y="962"/>
                </a:lnTo>
                <a:lnTo>
                  <a:pt x="5620" y="962"/>
                </a:lnTo>
                <a:lnTo>
                  <a:pt x="5619" y="963"/>
                </a:lnTo>
                <a:lnTo>
                  <a:pt x="5619" y="963"/>
                </a:lnTo>
                <a:close/>
                <a:moveTo>
                  <a:pt x="5841" y="867"/>
                </a:moveTo>
                <a:lnTo>
                  <a:pt x="5855" y="856"/>
                </a:lnTo>
                <a:lnTo>
                  <a:pt x="5869" y="844"/>
                </a:lnTo>
                <a:lnTo>
                  <a:pt x="5861" y="853"/>
                </a:lnTo>
                <a:lnTo>
                  <a:pt x="5852" y="864"/>
                </a:lnTo>
                <a:lnTo>
                  <a:pt x="5847" y="866"/>
                </a:lnTo>
                <a:lnTo>
                  <a:pt x="5841" y="867"/>
                </a:lnTo>
                <a:close/>
                <a:moveTo>
                  <a:pt x="5764" y="985"/>
                </a:moveTo>
                <a:lnTo>
                  <a:pt x="5765" y="985"/>
                </a:lnTo>
                <a:lnTo>
                  <a:pt x="5766" y="985"/>
                </a:lnTo>
                <a:lnTo>
                  <a:pt x="5766" y="986"/>
                </a:lnTo>
                <a:lnTo>
                  <a:pt x="5766" y="987"/>
                </a:lnTo>
                <a:lnTo>
                  <a:pt x="5764" y="985"/>
                </a:lnTo>
                <a:close/>
                <a:moveTo>
                  <a:pt x="5875" y="1337"/>
                </a:moveTo>
                <a:lnTo>
                  <a:pt x="5876" y="1336"/>
                </a:lnTo>
                <a:lnTo>
                  <a:pt x="5876" y="1336"/>
                </a:lnTo>
                <a:lnTo>
                  <a:pt x="5877" y="1336"/>
                </a:lnTo>
                <a:lnTo>
                  <a:pt x="5876" y="1337"/>
                </a:lnTo>
                <a:lnTo>
                  <a:pt x="5875" y="1337"/>
                </a:lnTo>
                <a:close/>
                <a:moveTo>
                  <a:pt x="4958" y="1861"/>
                </a:moveTo>
                <a:lnTo>
                  <a:pt x="4958" y="1861"/>
                </a:lnTo>
                <a:lnTo>
                  <a:pt x="4957" y="1861"/>
                </a:lnTo>
                <a:lnTo>
                  <a:pt x="4958" y="1860"/>
                </a:lnTo>
                <a:lnTo>
                  <a:pt x="4956" y="1859"/>
                </a:lnTo>
                <a:lnTo>
                  <a:pt x="4954" y="1858"/>
                </a:lnTo>
                <a:lnTo>
                  <a:pt x="4954" y="1857"/>
                </a:lnTo>
                <a:lnTo>
                  <a:pt x="4955" y="1857"/>
                </a:lnTo>
                <a:lnTo>
                  <a:pt x="4956" y="1857"/>
                </a:lnTo>
                <a:lnTo>
                  <a:pt x="4958" y="1858"/>
                </a:lnTo>
                <a:lnTo>
                  <a:pt x="4959" y="1859"/>
                </a:lnTo>
                <a:lnTo>
                  <a:pt x="4960" y="1860"/>
                </a:lnTo>
                <a:lnTo>
                  <a:pt x="4958" y="1861"/>
                </a:lnTo>
                <a:close/>
                <a:moveTo>
                  <a:pt x="3563" y="2120"/>
                </a:moveTo>
                <a:lnTo>
                  <a:pt x="3565" y="2119"/>
                </a:lnTo>
                <a:lnTo>
                  <a:pt x="3568" y="2119"/>
                </a:lnTo>
                <a:lnTo>
                  <a:pt x="3568" y="2119"/>
                </a:lnTo>
                <a:lnTo>
                  <a:pt x="3568" y="2120"/>
                </a:lnTo>
                <a:lnTo>
                  <a:pt x="3565" y="2120"/>
                </a:lnTo>
                <a:lnTo>
                  <a:pt x="3563" y="2120"/>
                </a:lnTo>
                <a:close/>
                <a:moveTo>
                  <a:pt x="1284" y="1415"/>
                </a:moveTo>
                <a:lnTo>
                  <a:pt x="1287" y="1412"/>
                </a:lnTo>
                <a:lnTo>
                  <a:pt x="1291" y="1409"/>
                </a:lnTo>
                <a:lnTo>
                  <a:pt x="1290" y="1405"/>
                </a:lnTo>
                <a:lnTo>
                  <a:pt x="1291" y="1407"/>
                </a:lnTo>
                <a:lnTo>
                  <a:pt x="1291" y="1407"/>
                </a:lnTo>
                <a:lnTo>
                  <a:pt x="1291" y="1409"/>
                </a:lnTo>
                <a:lnTo>
                  <a:pt x="1292" y="1410"/>
                </a:lnTo>
                <a:lnTo>
                  <a:pt x="1293" y="1411"/>
                </a:lnTo>
                <a:lnTo>
                  <a:pt x="1290" y="1411"/>
                </a:lnTo>
                <a:lnTo>
                  <a:pt x="1288" y="1412"/>
                </a:lnTo>
                <a:lnTo>
                  <a:pt x="1286" y="1414"/>
                </a:lnTo>
                <a:lnTo>
                  <a:pt x="1286" y="1417"/>
                </a:lnTo>
                <a:lnTo>
                  <a:pt x="1285" y="1416"/>
                </a:lnTo>
                <a:lnTo>
                  <a:pt x="1284" y="1415"/>
                </a:lnTo>
                <a:close/>
                <a:moveTo>
                  <a:pt x="1084" y="1250"/>
                </a:moveTo>
                <a:lnTo>
                  <a:pt x="1085" y="1252"/>
                </a:lnTo>
                <a:lnTo>
                  <a:pt x="1083" y="1251"/>
                </a:lnTo>
                <a:lnTo>
                  <a:pt x="1083" y="1251"/>
                </a:lnTo>
                <a:lnTo>
                  <a:pt x="1083" y="1251"/>
                </a:lnTo>
                <a:lnTo>
                  <a:pt x="1084" y="1250"/>
                </a:lnTo>
                <a:close/>
                <a:moveTo>
                  <a:pt x="3510" y="1821"/>
                </a:moveTo>
                <a:lnTo>
                  <a:pt x="3508" y="1822"/>
                </a:lnTo>
                <a:lnTo>
                  <a:pt x="3506" y="1822"/>
                </a:lnTo>
                <a:lnTo>
                  <a:pt x="3507" y="1822"/>
                </a:lnTo>
                <a:lnTo>
                  <a:pt x="3507" y="1821"/>
                </a:lnTo>
                <a:lnTo>
                  <a:pt x="3508" y="1821"/>
                </a:lnTo>
                <a:lnTo>
                  <a:pt x="3510" y="1821"/>
                </a:lnTo>
                <a:close/>
                <a:moveTo>
                  <a:pt x="1419" y="669"/>
                </a:moveTo>
                <a:lnTo>
                  <a:pt x="1416" y="667"/>
                </a:lnTo>
                <a:lnTo>
                  <a:pt x="1413" y="664"/>
                </a:lnTo>
                <a:lnTo>
                  <a:pt x="1415" y="665"/>
                </a:lnTo>
                <a:lnTo>
                  <a:pt x="1417" y="665"/>
                </a:lnTo>
                <a:lnTo>
                  <a:pt x="1418" y="667"/>
                </a:lnTo>
                <a:lnTo>
                  <a:pt x="1419" y="669"/>
                </a:lnTo>
                <a:close/>
                <a:moveTo>
                  <a:pt x="2576" y="1377"/>
                </a:moveTo>
                <a:lnTo>
                  <a:pt x="2575" y="1377"/>
                </a:lnTo>
                <a:lnTo>
                  <a:pt x="2574" y="1377"/>
                </a:lnTo>
                <a:lnTo>
                  <a:pt x="2575" y="1377"/>
                </a:lnTo>
                <a:lnTo>
                  <a:pt x="2575" y="1377"/>
                </a:lnTo>
                <a:lnTo>
                  <a:pt x="2575" y="1377"/>
                </a:lnTo>
                <a:lnTo>
                  <a:pt x="2576" y="1377"/>
                </a:lnTo>
                <a:close/>
                <a:moveTo>
                  <a:pt x="2093" y="763"/>
                </a:moveTo>
                <a:lnTo>
                  <a:pt x="2093" y="763"/>
                </a:lnTo>
                <a:lnTo>
                  <a:pt x="2093" y="763"/>
                </a:lnTo>
                <a:lnTo>
                  <a:pt x="2093" y="763"/>
                </a:lnTo>
                <a:lnTo>
                  <a:pt x="2093" y="763"/>
                </a:lnTo>
                <a:lnTo>
                  <a:pt x="2093" y="763"/>
                </a:lnTo>
                <a:close/>
                <a:moveTo>
                  <a:pt x="1930" y="519"/>
                </a:moveTo>
                <a:lnTo>
                  <a:pt x="1928" y="517"/>
                </a:lnTo>
                <a:lnTo>
                  <a:pt x="1927" y="516"/>
                </a:lnTo>
                <a:lnTo>
                  <a:pt x="1928" y="516"/>
                </a:lnTo>
                <a:lnTo>
                  <a:pt x="1929" y="516"/>
                </a:lnTo>
                <a:lnTo>
                  <a:pt x="1929" y="518"/>
                </a:lnTo>
                <a:lnTo>
                  <a:pt x="1930" y="519"/>
                </a:lnTo>
                <a:close/>
                <a:moveTo>
                  <a:pt x="4858" y="806"/>
                </a:moveTo>
                <a:lnTo>
                  <a:pt x="4856" y="807"/>
                </a:lnTo>
                <a:lnTo>
                  <a:pt x="4852" y="808"/>
                </a:lnTo>
                <a:lnTo>
                  <a:pt x="4856" y="806"/>
                </a:lnTo>
                <a:lnTo>
                  <a:pt x="4858" y="804"/>
                </a:lnTo>
                <a:lnTo>
                  <a:pt x="4858" y="805"/>
                </a:lnTo>
                <a:lnTo>
                  <a:pt x="4858" y="806"/>
                </a:lnTo>
                <a:close/>
                <a:moveTo>
                  <a:pt x="5715" y="376"/>
                </a:moveTo>
                <a:lnTo>
                  <a:pt x="5714" y="375"/>
                </a:lnTo>
                <a:lnTo>
                  <a:pt x="5715" y="375"/>
                </a:lnTo>
                <a:lnTo>
                  <a:pt x="5716" y="375"/>
                </a:lnTo>
                <a:lnTo>
                  <a:pt x="5716" y="376"/>
                </a:lnTo>
                <a:lnTo>
                  <a:pt x="5715" y="376"/>
                </a:lnTo>
                <a:close/>
                <a:moveTo>
                  <a:pt x="5012" y="1473"/>
                </a:moveTo>
                <a:lnTo>
                  <a:pt x="5010" y="1473"/>
                </a:lnTo>
                <a:lnTo>
                  <a:pt x="5008" y="1473"/>
                </a:lnTo>
                <a:lnTo>
                  <a:pt x="5010" y="1472"/>
                </a:lnTo>
                <a:lnTo>
                  <a:pt x="5013" y="1471"/>
                </a:lnTo>
                <a:lnTo>
                  <a:pt x="5013" y="1472"/>
                </a:lnTo>
                <a:lnTo>
                  <a:pt x="5012" y="1473"/>
                </a:lnTo>
                <a:close/>
                <a:moveTo>
                  <a:pt x="5460" y="1454"/>
                </a:moveTo>
                <a:lnTo>
                  <a:pt x="5462" y="1453"/>
                </a:lnTo>
                <a:lnTo>
                  <a:pt x="5463" y="1451"/>
                </a:lnTo>
                <a:lnTo>
                  <a:pt x="5466" y="1450"/>
                </a:lnTo>
                <a:lnTo>
                  <a:pt x="5469" y="1450"/>
                </a:lnTo>
                <a:lnTo>
                  <a:pt x="5465" y="1452"/>
                </a:lnTo>
                <a:lnTo>
                  <a:pt x="5460" y="1454"/>
                </a:lnTo>
                <a:close/>
                <a:moveTo>
                  <a:pt x="2984" y="1503"/>
                </a:moveTo>
                <a:lnTo>
                  <a:pt x="2984" y="1504"/>
                </a:lnTo>
                <a:lnTo>
                  <a:pt x="2983" y="1504"/>
                </a:lnTo>
                <a:lnTo>
                  <a:pt x="2983" y="1503"/>
                </a:lnTo>
                <a:lnTo>
                  <a:pt x="2983" y="1503"/>
                </a:lnTo>
                <a:lnTo>
                  <a:pt x="2984" y="1503"/>
                </a:lnTo>
                <a:close/>
                <a:moveTo>
                  <a:pt x="3316" y="1427"/>
                </a:moveTo>
                <a:lnTo>
                  <a:pt x="3315" y="1431"/>
                </a:lnTo>
                <a:lnTo>
                  <a:pt x="3315" y="1431"/>
                </a:lnTo>
                <a:lnTo>
                  <a:pt x="3315" y="1431"/>
                </a:lnTo>
                <a:lnTo>
                  <a:pt x="3315" y="1431"/>
                </a:lnTo>
                <a:lnTo>
                  <a:pt x="3314" y="1430"/>
                </a:lnTo>
                <a:lnTo>
                  <a:pt x="3311" y="1430"/>
                </a:lnTo>
                <a:lnTo>
                  <a:pt x="3314" y="1428"/>
                </a:lnTo>
                <a:lnTo>
                  <a:pt x="3316" y="1427"/>
                </a:lnTo>
                <a:close/>
                <a:moveTo>
                  <a:pt x="5109" y="462"/>
                </a:moveTo>
                <a:lnTo>
                  <a:pt x="5107" y="462"/>
                </a:lnTo>
                <a:lnTo>
                  <a:pt x="5106" y="462"/>
                </a:lnTo>
                <a:lnTo>
                  <a:pt x="5107" y="461"/>
                </a:lnTo>
                <a:lnTo>
                  <a:pt x="5108" y="461"/>
                </a:lnTo>
                <a:lnTo>
                  <a:pt x="5108" y="461"/>
                </a:lnTo>
                <a:lnTo>
                  <a:pt x="5109" y="462"/>
                </a:lnTo>
                <a:close/>
                <a:moveTo>
                  <a:pt x="5759" y="911"/>
                </a:moveTo>
                <a:lnTo>
                  <a:pt x="5758" y="909"/>
                </a:lnTo>
                <a:lnTo>
                  <a:pt x="5759" y="911"/>
                </a:lnTo>
                <a:lnTo>
                  <a:pt x="5760" y="911"/>
                </a:lnTo>
                <a:lnTo>
                  <a:pt x="5759" y="911"/>
                </a:lnTo>
                <a:lnTo>
                  <a:pt x="5759" y="911"/>
                </a:lnTo>
                <a:close/>
                <a:moveTo>
                  <a:pt x="4260" y="1520"/>
                </a:moveTo>
                <a:lnTo>
                  <a:pt x="4260" y="1520"/>
                </a:lnTo>
                <a:lnTo>
                  <a:pt x="4261" y="1520"/>
                </a:lnTo>
                <a:lnTo>
                  <a:pt x="4260" y="1520"/>
                </a:lnTo>
                <a:lnTo>
                  <a:pt x="4260" y="1521"/>
                </a:lnTo>
                <a:lnTo>
                  <a:pt x="4260" y="1520"/>
                </a:lnTo>
                <a:lnTo>
                  <a:pt x="4260" y="1520"/>
                </a:lnTo>
                <a:close/>
                <a:moveTo>
                  <a:pt x="4075" y="1587"/>
                </a:moveTo>
                <a:lnTo>
                  <a:pt x="4075" y="1586"/>
                </a:lnTo>
                <a:lnTo>
                  <a:pt x="4075" y="1586"/>
                </a:lnTo>
                <a:lnTo>
                  <a:pt x="4075" y="1587"/>
                </a:lnTo>
                <a:lnTo>
                  <a:pt x="4075" y="1587"/>
                </a:lnTo>
                <a:lnTo>
                  <a:pt x="4075" y="1587"/>
                </a:lnTo>
                <a:close/>
                <a:moveTo>
                  <a:pt x="5141" y="1677"/>
                </a:moveTo>
                <a:lnTo>
                  <a:pt x="5142" y="1677"/>
                </a:lnTo>
                <a:lnTo>
                  <a:pt x="5143" y="1676"/>
                </a:lnTo>
                <a:lnTo>
                  <a:pt x="5143" y="1676"/>
                </a:lnTo>
                <a:lnTo>
                  <a:pt x="5143" y="1676"/>
                </a:lnTo>
                <a:lnTo>
                  <a:pt x="5142" y="1677"/>
                </a:lnTo>
                <a:lnTo>
                  <a:pt x="5141" y="1677"/>
                </a:lnTo>
                <a:close/>
                <a:moveTo>
                  <a:pt x="2404" y="1929"/>
                </a:moveTo>
                <a:lnTo>
                  <a:pt x="2404" y="1929"/>
                </a:lnTo>
                <a:lnTo>
                  <a:pt x="2404" y="1929"/>
                </a:lnTo>
                <a:lnTo>
                  <a:pt x="2402" y="1928"/>
                </a:lnTo>
                <a:lnTo>
                  <a:pt x="2401" y="1927"/>
                </a:lnTo>
                <a:lnTo>
                  <a:pt x="2403" y="1928"/>
                </a:lnTo>
                <a:lnTo>
                  <a:pt x="2404" y="1929"/>
                </a:lnTo>
                <a:close/>
                <a:moveTo>
                  <a:pt x="1202" y="1331"/>
                </a:moveTo>
                <a:lnTo>
                  <a:pt x="1202" y="1331"/>
                </a:lnTo>
                <a:lnTo>
                  <a:pt x="1202" y="1331"/>
                </a:lnTo>
                <a:lnTo>
                  <a:pt x="1202" y="1331"/>
                </a:lnTo>
                <a:lnTo>
                  <a:pt x="1202" y="1331"/>
                </a:lnTo>
                <a:lnTo>
                  <a:pt x="1202" y="1331"/>
                </a:lnTo>
                <a:close/>
                <a:moveTo>
                  <a:pt x="1121" y="1088"/>
                </a:moveTo>
                <a:lnTo>
                  <a:pt x="1122" y="1091"/>
                </a:lnTo>
                <a:lnTo>
                  <a:pt x="1122" y="1093"/>
                </a:lnTo>
                <a:lnTo>
                  <a:pt x="1119" y="1089"/>
                </a:lnTo>
                <a:lnTo>
                  <a:pt x="1114" y="1085"/>
                </a:lnTo>
                <a:lnTo>
                  <a:pt x="1118" y="1087"/>
                </a:lnTo>
                <a:lnTo>
                  <a:pt x="1121" y="1088"/>
                </a:lnTo>
                <a:close/>
                <a:moveTo>
                  <a:pt x="1617" y="1445"/>
                </a:moveTo>
                <a:lnTo>
                  <a:pt x="1616" y="1444"/>
                </a:lnTo>
                <a:lnTo>
                  <a:pt x="1615" y="1443"/>
                </a:lnTo>
                <a:lnTo>
                  <a:pt x="1620" y="1445"/>
                </a:lnTo>
                <a:lnTo>
                  <a:pt x="1624" y="1448"/>
                </a:lnTo>
                <a:lnTo>
                  <a:pt x="1621" y="1447"/>
                </a:lnTo>
                <a:lnTo>
                  <a:pt x="1617" y="1445"/>
                </a:lnTo>
                <a:close/>
                <a:moveTo>
                  <a:pt x="1017" y="691"/>
                </a:moveTo>
                <a:lnTo>
                  <a:pt x="1017" y="691"/>
                </a:lnTo>
                <a:lnTo>
                  <a:pt x="1017" y="691"/>
                </a:lnTo>
                <a:lnTo>
                  <a:pt x="1017" y="691"/>
                </a:lnTo>
                <a:lnTo>
                  <a:pt x="1017" y="691"/>
                </a:lnTo>
                <a:lnTo>
                  <a:pt x="1017" y="691"/>
                </a:lnTo>
                <a:close/>
                <a:moveTo>
                  <a:pt x="1402" y="1045"/>
                </a:moveTo>
                <a:lnTo>
                  <a:pt x="1402" y="1046"/>
                </a:lnTo>
                <a:lnTo>
                  <a:pt x="1403" y="1046"/>
                </a:lnTo>
                <a:lnTo>
                  <a:pt x="1402" y="1045"/>
                </a:lnTo>
                <a:lnTo>
                  <a:pt x="1401" y="1045"/>
                </a:lnTo>
                <a:lnTo>
                  <a:pt x="1402" y="1045"/>
                </a:lnTo>
                <a:lnTo>
                  <a:pt x="1402" y="1045"/>
                </a:lnTo>
                <a:close/>
                <a:moveTo>
                  <a:pt x="3985" y="1765"/>
                </a:moveTo>
                <a:lnTo>
                  <a:pt x="3985" y="1765"/>
                </a:lnTo>
                <a:lnTo>
                  <a:pt x="3984" y="1765"/>
                </a:lnTo>
                <a:lnTo>
                  <a:pt x="3974" y="1765"/>
                </a:lnTo>
                <a:lnTo>
                  <a:pt x="3962" y="1765"/>
                </a:lnTo>
                <a:lnTo>
                  <a:pt x="3951" y="1764"/>
                </a:lnTo>
                <a:lnTo>
                  <a:pt x="3940" y="1763"/>
                </a:lnTo>
                <a:lnTo>
                  <a:pt x="3952" y="1764"/>
                </a:lnTo>
                <a:lnTo>
                  <a:pt x="3963" y="1764"/>
                </a:lnTo>
                <a:lnTo>
                  <a:pt x="3974" y="1765"/>
                </a:lnTo>
                <a:lnTo>
                  <a:pt x="3985" y="1765"/>
                </a:lnTo>
                <a:close/>
                <a:moveTo>
                  <a:pt x="4161" y="1744"/>
                </a:moveTo>
                <a:lnTo>
                  <a:pt x="4160" y="1745"/>
                </a:lnTo>
                <a:lnTo>
                  <a:pt x="4159" y="1745"/>
                </a:lnTo>
                <a:lnTo>
                  <a:pt x="4158" y="1745"/>
                </a:lnTo>
                <a:lnTo>
                  <a:pt x="4158" y="1745"/>
                </a:lnTo>
                <a:lnTo>
                  <a:pt x="4160" y="1744"/>
                </a:lnTo>
                <a:lnTo>
                  <a:pt x="4161" y="1744"/>
                </a:lnTo>
                <a:close/>
                <a:moveTo>
                  <a:pt x="4417" y="1697"/>
                </a:moveTo>
                <a:lnTo>
                  <a:pt x="4417" y="1697"/>
                </a:lnTo>
                <a:lnTo>
                  <a:pt x="4417" y="1697"/>
                </a:lnTo>
                <a:lnTo>
                  <a:pt x="4416" y="1697"/>
                </a:lnTo>
                <a:lnTo>
                  <a:pt x="4417" y="1697"/>
                </a:lnTo>
                <a:lnTo>
                  <a:pt x="4417" y="1697"/>
                </a:lnTo>
                <a:close/>
                <a:moveTo>
                  <a:pt x="3194" y="1458"/>
                </a:moveTo>
                <a:lnTo>
                  <a:pt x="3194" y="1459"/>
                </a:lnTo>
                <a:lnTo>
                  <a:pt x="3194" y="1459"/>
                </a:lnTo>
                <a:lnTo>
                  <a:pt x="3193" y="1459"/>
                </a:lnTo>
                <a:lnTo>
                  <a:pt x="3194" y="1458"/>
                </a:lnTo>
                <a:lnTo>
                  <a:pt x="3194" y="1458"/>
                </a:lnTo>
                <a:close/>
                <a:moveTo>
                  <a:pt x="4511" y="838"/>
                </a:moveTo>
                <a:lnTo>
                  <a:pt x="4513" y="837"/>
                </a:lnTo>
                <a:lnTo>
                  <a:pt x="4515" y="837"/>
                </a:lnTo>
                <a:lnTo>
                  <a:pt x="4514" y="837"/>
                </a:lnTo>
                <a:lnTo>
                  <a:pt x="4514" y="838"/>
                </a:lnTo>
                <a:lnTo>
                  <a:pt x="4513" y="838"/>
                </a:lnTo>
                <a:lnTo>
                  <a:pt x="4511" y="838"/>
                </a:lnTo>
                <a:close/>
                <a:moveTo>
                  <a:pt x="4249" y="936"/>
                </a:moveTo>
                <a:lnTo>
                  <a:pt x="4250" y="935"/>
                </a:lnTo>
                <a:lnTo>
                  <a:pt x="4251" y="935"/>
                </a:lnTo>
                <a:lnTo>
                  <a:pt x="4251" y="935"/>
                </a:lnTo>
                <a:lnTo>
                  <a:pt x="4251" y="936"/>
                </a:lnTo>
                <a:lnTo>
                  <a:pt x="4250" y="936"/>
                </a:lnTo>
                <a:lnTo>
                  <a:pt x="4249" y="936"/>
                </a:lnTo>
                <a:close/>
                <a:moveTo>
                  <a:pt x="4848" y="1801"/>
                </a:moveTo>
                <a:lnTo>
                  <a:pt x="4848" y="1800"/>
                </a:lnTo>
                <a:lnTo>
                  <a:pt x="4848" y="1799"/>
                </a:lnTo>
                <a:lnTo>
                  <a:pt x="4849" y="1799"/>
                </a:lnTo>
                <a:lnTo>
                  <a:pt x="4851" y="1799"/>
                </a:lnTo>
                <a:lnTo>
                  <a:pt x="4849" y="1800"/>
                </a:lnTo>
                <a:lnTo>
                  <a:pt x="4848" y="1801"/>
                </a:lnTo>
                <a:close/>
                <a:moveTo>
                  <a:pt x="4651" y="1875"/>
                </a:moveTo>
                <a:lnTo>
                  <a:pt x="4651" y="1875"/>
                </a:lnTo>
                <a:lnTo>
                  <a:pt x="4651" y="1875"/>
                </a:lnTo>
                <a:lnTo>
                  <a:pt x="4651" y="1875"/>
                </a:lnTo>
                <a:lnTo>
                  <a:pt x="4650" y="1876"/>
                </a:lnTo>
                <a:lnTo>
                  <a:pt x="4650" y="1875"/>
                </a:lnTo>
                <a:lnTo>
                  <a:pt x="4651" y="1875"/>
                </a:lnTo>
                <a:close/>
                <a:moveTo>
                  <a:pt x="1482" y="1462"/>
                </a:moveTo>
                <a:lnTo>
                  <a:pt x="1482" y="1464"/>
                </a:lnTo>
                <a:lnTo>
                  <a:pt x="1483" y="1466"/>
                </a:lnTo>
                <a:lnTo>
                  <a:pt x="1482" y="1464"/>
                </a:lnTo>
                <a:lnTo>
                  <a:pt x="1480" y="1463"/>
                </a:lnTo>
                <a:lnTo>
                  <a:pt x="1481" y="1463"/>
                </a:lnTo>
                <a:lnTo>
                  <a:pt x="1482" y="1462"/>
                </a:lnTo>
                <a:close/>
                <a:moveTo>
                  <a:pt x="1743" y="1639"/>
                </a:moveTo>
                <a:lnTo>
                  <a:pt x="1744" y="1639"/>
                </a:lnTo>
                <a:lnTo>
                  <a:pt x="1744" y="1639"/>
                </a:lnTo>
                <a:lnTo>
                  <a:pt x="1744" y="1636"/>
                </a:lnTo>
                <a:lnTo>
                  <a:pt x="1744" y="1636"/>
                </a:lnTo>
                <a:lnTo>
                  <a:pt x="1745" y="1636"/>
                </a:lnTo>
                <a:lnTo>
                  <a:pt x="1746" y="1637"/>
                </a:lnTo>
                <a:lnTo>
                  <a:pt x="1746" y="1638"/>
                </a:lnTo>
                <a:lnTo>
                  <a:pt x="1746" y="1639"/>
                </a:lnTo>
                <a:lnTo>
                  <a:pt x="1745" y="1639"/>
                </a:lnTo>
                <a:lnTo>
                  <a:pt x="1743" y="1639"/>
                </a:lnTo>
                <a:close/>
                <a:moveTo>
                  <a:pt x="4470" y="1838"/>
                </a:moveTo>
                <a:lnTo>
                  <a:pt x="4474" y="1839"/>
                </a:lnTo>
                <a:lnTo>
                  <a:pt x="4478" y="1840"/>
                </a:lnTo>
                <a:lnTo>
                  <a:pt x="4474" y="1840"/>
                </a:lnTo>
                <a:lnTo>
                  <a:pt x="4470" y="1841"/>
                </a:lnTo>
                <a:lnTo>
                  <a:pt x="4470" y="1839"/>
                </a:lnTo>
                <a:lnTo>
                  <a:pt x="4470" y="1838"/>
                </a:lnTo>
                <a:close/>
                <a:moveTo>
                  <a:pt x="4249" y="1824"/>
                </a:moveTo>
                <a:lnTo>
                  <a:pt x="4247" y="1825"/>
                </a:lnTo>
                <a:lnTo>
                  <a:pt x="4245" y="1825"/>
                </a:lnTo>
                <a:lnTo>
                  <a:pt x="4244" y="1825"/>
                </a:lnTo>
                <a:lnTo>
                  <a:pt x="4244" y="1824"/>
                </a:lnTo>
                <a:lnTo>
                  <a:pt x="4249" y="1824"/>
                </a:lnTo>
                <a:close/>
                <a:moveTo>
                  <a:pt x="3296" y="1996"/>
                </a:moveTo>
                <a:lnTo>
                  <a:pt x="3297" y="1998"/>
                </a:lnTo>
                <a:lnTo>
                  <a:pt x="3297" y="2001"/>
                </a:lnTo>
                <a:lnTo>
                  <a:pt x="3294" y="1998"/>
                </a:lnTo>
                <a:lnTo>
                  <a:pt x="3291" y="1996"/>
                </a:lnTo>
                <a:lnTo>
                  <a:pt x="3293" y="1996"/>
                </a:lnTo>
                <a:lnTo>
                  <a:pt x="3296" y="1996"/>
                </a:lnTo>
                <a:close/>
                <a:moveTo>
                  <a:pt x="2483" y="1853"/>
                </a:moveTo>
                <a:lnTo>
                  <a:pt x="2486" y="1854"/>
                </a:lnTo>
                <a:lnTo>
                  <a:pt x="2485" y="1854"/>
                </a:lnTo>
                <a:lnTo>
                  <a:pt x="2484" y="1854"/>
                </a:lnTo>
                <a:lnTo>
                  <a:pt x="2483" y="1854"/>
                </a:lnTo>
                <a:lnTo>
                  <a:pt x="2483" y="1853"/>
                </a:lnTo>
                <a:close/>
                <a:moveTo>
                  <a:pt x="2222" y="1625"/>
                </a:moveTo>
                <a:lnTo>
                  <a:pt x="2224" y="1628"/>
                </a:lnTo>
                <a:lnTo>
                  <a:pt x="2227" y="1630"/>
                </a:lnTo>
                <a:lnTo>
                  <a:pt x="2223" y="1628"/>
                </a:lnTo>
                <a:lnTo>
                  <a:pt x="2220" y="1625"/>
                </a:lnTo>
                <a:lnTo>
                  <a:pt x="2221" y="1625"/>
                </a:lnTo>
                <a:lnTo>
                  <a:pt x="2222" y="1625"/>
                </a:lnTo>
                <a:close/>
                <a:moveTo>
                  <a:pt x="3351" y="1897"/>
                </a:moveTo>
                <a:lnTo>
                  <a:pt x="3350" y="1898"/>
                </a:lnTo>
                <a:lnTo>
                  <a:pt x="3349" y="1897"/>
                </a:lnTo>
                <a:lnTo>
                  <a:pt x="3347" y="1896"/>
                </a:lnTo>
                <a:lnTo>
                  <a:pt x="3349" y="1896"/>
                </a:lnTo>
                <a:lnTo>
                  <a:pt x="3351" y="1897"/>
                </a:lnTo>
                <a:close/>
                <a:moveTo>
                  <a:pt x="2862" y="1838"/>
                </a:moveTo>
                <a:lnTo>
                  <a:pt x="2862" y="1838"/>
                </a:lnTo>
                <a:lnTo>
                  <a:pt x="2862" y="1838"/>
                </a:lnTo>
                <a:lnTo>
                  <a:pt x="2862" y="1838"/>
                </a:lnTo>
                <a:lnTo>
                  <a:pt x="2862" y="1838"/>
                </a:lnTo>
                <a:lnTo>
                  <a:pt x="2862" y="1838"/>
                </a:lnTo>
                <a:lnTo>
                  <a:pt x="2862" y="1838"/>
                </a:lnTo>
                <a:close/>
                <a:moveTo>
                  <a:pt x="2231" y="1668"/>
                </a:moveTo>
                <a:lnTo>
                  <a:pt x="2232" y="1668"/>
                </a:lnTo>
                <a:lnTo>
                  <a:pt x="2233" y="1668"/>
                </a:lnTo>
                <a:lnTo>
                  <a:pt x="2233" y="1668"/>
                </a:lnTo>
                <a:lnTo>
                  <a:pt x="2233" y="1668"/>
                </a:lnTo>
                <a:lnTo>
                  <a:pt x="2232" y="1668"/>
                </a:lnTo>
                <a:lnTo>
                  <a:pt x="2231" y="1668"/>
                </a:lnTo>
                <a:close/>
                <a:moveTo>
                  <a:pt x="4122" y="1768"/>
                </a:moveTo>
                <a:lnTo>
                  <a:pt x="4120" y="1768"/>
                </a:lnTo>
                <a:lnTo>
                  <a:pt x="4118" y="1769"/>
                </a:lnTo>
                <a:lnTo>
                  <a:pt x="4115" y="1768"/>
                </a:lnTo>
                <a:lnTo>
                  <a:pt x="4112" y="1768"/>
                </a:lnTo>
                <a:lnTo>
                  <a:pt x="4117" y="1768"/>
                </a:lnTo>
                <a:lnTo>
                  <a:pt x="4122" y="1768"/>
                </a:lnTo>
                <a:close/>
                <a:moveTo>
                  <a:pt x="3186" y="1490"/>
                </a:moveTo>
                <a:lnTo>
                  <a:pt x="3186" y="1491"/>
                </a:lnTo>
                <a:lnTo>
                  <a:pt x="3187" y="1491"/>
                </a:lnTo>
                <a:lnTo>
                  <a:pt x="3186" y="1491"/>
                </a:lnTo>
                <a:lnTo>
                  <a:pt x="3185" y="1490"/>
                </a:lnTo>
                <a:lnTo>
                  <a:pt x="3186" y="1490"/>
                </a:lnTo>
                <a:lnTo>
                  <a:pt x="3186" y="1490"/>
                </a:lnTo>
                <a:close/>
                <a:moveTo>
                  <a:pt x="3950" y="1641"/>
                </a:moveTo>
                <a:lnTo>
                  <a:pt x="3952" y="1641"/>
                </a:lnTo>
                <a:lnTo>
                  <a:pt x="3954" y="1641"/>
                </a:lnTo>
                <a:lnTo>
                  <a:pt x="3953" y="1641"/>
                </a:lnTo>
                <a:lnTo>
                  <a:pt x="3952" y="1642"/>
                </a:lnTo>
                <a:lnTo>
                  <a:pt x="3951" y="1642"/>
                </a:lnTo>
                <a:lnTo>
                  <a:pt x="3950" y="1641"/>
                </a:lnTo>
                <a:close/>
                <a:moveTo>
                  <a:pt x="3595" y="866"/>
                </a:moveTo>
                <a:lnTo>
                  <a:pt x="3595" y="865"/>
                </a:lnTo>
                <a:lnTo>
                  <a:pt x="3595" y="865"/>
                </a:lnTo>
                <a:lnTo>
                  <a:pt x="3596" y="865"/>
                </a:lnTo>
                <a:lnTo>
                  <a:pt x="3597" y="866"/>
                </a:lnTo>
                <a:lnTo>
                  <a:pt x="3596" y="866"/>
                </a:lnTo>
                <a:lnTo>
                  <a:pt x="3595" y="866"/>
                </a:lnTo>
                <a:close/>
                <a:moveTo>
                  <a:pt x="4327" y="1034"/>
                </a:moveTo>
                <a:lnTo>
                  <a:pt x="4327" y="1034"/>
                </a:lnTo>
                <a:lnTo>
                  <a:pt x="4327" y="1035"/>
                </a:lnTo>
                <a:lnTo>
                  <a:pt x="4326" y="1035"/>
                </a:lnTo>
                <a:lnTo>
                  <a:pt x="4325" y="1035"/>
                </a:lnTo>
                <a:lnTo>
                  <a:pt x="4326" y="1034"/>
                </a:lnTo>
                <a:lnTo>
                  <a:pt x="4327" y="1034"/>
                </a:lnTo>
                <a:close/>
                <a:moveTo>
                  <a:pt x="4727" y="1174"/>
                </a:moveTo>
                <a:lnTo>
                  <a:pt x="4727" y="1174"/>
                </a:lnTo>
                <a:lnTo>
                  <a:pt x="4727" y="1174"/>
                </a:lnTo>
                <a:lnTo>
                  <a:pt x="4727" y="1174"/>
                </a:lnTo>
                <a:lnTo>
                  <a:pt x="4727" y="1174"/>
                </a:lnTo>
                <a:lnTo>
                  <a:pt x="4727" y="1174"/>
                </a:lnTo>
                <a:close/>
                <a:moveTo>
                  <a:pt x="4730" y="1183"/>
                </a:moveTo>
                <a:lnTo>
                  <a:pt x="4730" y="1182"/>
                </a:lnTo>
                <a:lnTo>
                  <a:pt x="4730" y="1183"/>
                </a:lnTo>
                <a:lnTo>
                  <a:pt x="4731" y="1183"/>
                </a:lnTo>
                <a:lnTo>
                  <a:pt x="4730" y="1183"/>
                </a:lnTo>
                <a:lnTo>
                  <a:pt x="4730" y="1183"/>
                </a:lnTo>
                <a:close/>
                <a:moveTo>
                  <a:pt x="4230" y="1372"/>
                </a:moveTo>
                <a:lnTo>
                  <a:pt x="4228" y="1372"/>
                </a:lnTo>
                <a:lnTo>
                  <a:pt x="4227" y="1372"/>
                </a:lnTo>
                <a:lnTo>
                  <a:pt x="4228" y="1371"/>
                </a:lnTo>
                <a:lnTo>
                  <a:pt x="4230" y="1371"/>
                </a:lnTo>
                <a:lnTo>
                  <a:pt x="4230" y="1372"/>
                </a:lnTo>
                <a:lnTo>
                  <a:pt x="4230" y="1372"/>
                </a:lnTo>
                <a:close/>
                <a:moveTo>
                  <a:pt x="3034" y="1214"/>
                </a:moveTo>
                <a:lnTo>
                  <a:pt x="3034" y="1215"/>
                </a:lnTo>
                <a:lnTo>
                  <a:pt x="3033" y="1214"/>
                </a:lnTo>
                <a:lnTo>
                  <a:pt x="3031" y="1214"/>
                </a:lnTo>
                <a:lnTo>
                  <a:pt x="3033" y="1214"/>
                </a:lnTo>
                <a:lnTo>
                  <a:pt x="3034" y="1214"/>
                </a:lnTo>
                <a:close/>
                <a:moveTo>
                  <a:pt x="1664" y="135"/>
                </a:moveTo>
                <a:lnTo>
                  <a:pt x="1663" y="136"/>
                </a:lnTo>
                <a:lnTo>
                  <a:pt x="1663" y="135"/>
                </a:lnTo>
                <a:lnTo>
                  <a:pt x="1663" y="134"/>
                </a:lnTo>
                <a:lnTo>
                  <a:pt x="1664" y="135"/>
                </a:lnTo>
                <a:lnTo>
                  <a:pt x="1664" y="135"/>
                </a:lnTo>
                <a:close/>
                <a:moveTo>
                  <a:pt x="4237" y="721"/>
                </a:moveTo>
                <a:lnTo>
                  <a:pt x="4237" y="720"/>
                </a:lnTo>
                <a:lnTo>
                  <a:pt x="4237" y="720"/>
                </a:lnTo>
                <a:lnTo>
                  <a:pt x="4238" y="720"/>
                </a:lnTo>
                <a:lnTo>
                  <a:pt x="4238" y="720"/>
                </a:lnTo>
                <a:lnTo>
                  <a:pt x="4238" y="720"/>
                </a:lnTo>
                <a:lnTo>
                  <a:pt x="4237" y="721"/>
                </a:lnTo>
                <a:close/>
                <a:moveTo>
                  <a:pt x="3615" y="1096"/>
                </a:moveTo>
                <a:lnTo>
                  <a:pt x="3617" y="1096"/>
                </a:lnTo>
                <a:lnTo>
                  <a:pt x="3619" y="1096"/>
                </a:lnTo>
                <a:lnTo>
                  <a:pt x="3619" y="1096"/>
                </a:lnTo>
                <a:lnTo>
                  <a:pt x="3619" y="1097"/>
                </a:lnTo>
                <a:lnTo>
                  <a:pt x="3617" y="1096"/>
                </a:lnTo>
                <a:lnTo>
                  <a:pt x="3615" y="1096"/>
                </a:lnTo>
                <a:close/>
                <a:moveTo>
                  <a:pt x="4237" y="1489"/>
                </a:moveTo>
                <a:lnTo>
                  <a:pt x="4241" y="1488"/>
                </a:lnTo>
                <a:lnTo>
                  <a:pt x="4244" y="1486"/>
                </a:lnTo>
                <a:lnTo>
                  <a:pt x="4244" y="1487"/>
                </a:lnTo>
                <a:lnTo>
                  <a:pt x="4244" y="1489"/>
                </a:lnTo>
                <a:lnTo>
                  <a:pt x="4240" y="1489"/>
                </a:lnTo>
                <a:lnTo>
                  <a:pt x="4237" y="1489"/>
                </a:lnTo>
                <a:close/>
                <a:moveTo>
                  <a:pt x="3075" y="1327"/>
                </a:moveTo>
                <a:lnTo>
                  <a:pt x="3075" y="1328"/>
                </a:lnTo>
                <a:lnTo>
                  <a:pt x="3075" y="1328"/>
                </a:lnTo>
                <a:lnTo>
                  <a:pt x="3075" y="1328"/>
                </a:lnTo>
                <a:lnTo>
                  <a:pt x="3075" y="1328"/>
                </a:lnTo>
                <a:lnTo>
                  <a:pt x="3075" y="1327"/>
                </a:lnTo>
                <a:close/>
                <a:moveTo>
                  <a:pt x="3211" y="1231"/>
                </a:moveTo>
                <a:lnTo>
                  <a:pt x="3211" y="1231"/>
                </a:lnTo>
                <a:lnTo>
                  <a:pt x="3211" y="1231"/>
                </a:lnTo>
                <a:lnTo>
                  <a:pt x="3211" y="1231"/>
                </a:lnTo>
                <a:lnTo>
                  <a:pt x="3211" y="1230"/>
                </a:lnTo>
                <a:lnTo>
                  <a:pt x="3211" y="1230"/>
                </a:lnTo>
                <a:lnTo>
                  <a:pt x="3211" y="1231"/>
                </a:lnTo>
                <a:close/>
                <a:moveTo>
                  <a:pt x="3456" y="1259"/>
                </a:moveTo>
                <a:lnTo>
                  <a:pt x="3456" y="1259"/>
                </a:lnTo>
                <a:lnTo>
                  <a:pt x="3456" y="1260"/>
                </a:lnTo>
                <a:lnTo>
                  <a:pt x="3456" y="1259"/>
                </a:lnTo>
                <a:lnTo>
                  <a:pt x="3455" y="1259"/>
                </a:lnTo>
                <a:lnTo>
                  <a:pt x="3456" y="1259"/>
                </a:lnTo>
                <a:lnTo>
                  <a:pt x="3456" y="1259"/>
                </a:lnTo>
                <a:close/>
                <a:moveTo>
                  <a:pt x="3074" y="775"/>
                </a:moveTo>
                <a:lnTo>
                  <a:pt x="3075" y="774"/>
                </a:lnTo>
                <a:lnTo>
                  <a:pt x="3075" y="774"/>
                </a:lnTo>
                <a:lnTo>
                  <a:pt x="3075" y="775"/>
                </a:lnTo>
                <a:lnTo>
                  <a:pt x="3075" y="775"/>
                </a:lnTo>
                <a:lnTo>
                  <a:pt x="3074" y="775"/>
                </a:lnTo>
                <a:close/>
                <a:moveTo>
                  <a:pt x="2881" y="723"/>
                </a:moveTo>
                <a:lnTo>
                  <a:pt x="2883" y="722"/>
                </a:lnTo>
                <a:lnTo>
                  <a:pt x="2885" y="722"/>
                </a:lnTo>
                <a:lnTo>
                  <a:pt x="2885" y="723"/>
                </a:lnTo>
                <a:lnTo>
                  <a:pt x="2885" y="724"/>
                </a:lnTo>
                <a:lnTo>
                  <a:pt x="2883" y="723"/>
                </a:lnTo>
                <a:lnTo>
                  <a:pt x="2881" y="723"/>
                </a:lnTo>
                <a:close/>
                <a:moveTo>
                  <a:pt x="3753" y="990"/>
                </a:moveTo>
                <a:lnTo>
                  <a:pt x="3754" y="990"/>
                </a:lnTo>
                <a:lnTo>
                  <a:pt x="3754" y="990"/>
                </a:lnTo>
                <a:lnTo>
                  <a:pt x="3754" y="990"/>
                </a:lnTo>
                <a:lnTo>
                  <a:pt x="3754" y="990"/>
                </a:lnTo>
                <a:lnTo>
                  <a:pt x="3753" y="990"/>
                </a:lnTo>
                <a:close/>
                <a:moveTo>
                  <a:pt x="3582" y="1092"/>
                </a:moveTo>
                <a:lnTo>
                  <a:pt x="3587" y="1093"/>
                </a:lnTo>
                <a:lnTo>
                  <a:pt x="3584" y="1094"/>
                </a:lnTo>
                <a:lnTo>
                  <a:pt x="3582" y="1095"/>
                </a:lnTo>
                <a:lnTo>
                  <a:pt x="3582" y="1092"/>
                </a:lnTo>
                <a:close/>
                <a:moveTo>
                  <a:pt x="4523" y="1210"/>
                </a:moveTo>
                <a:lnTo>
                  <a:pt x="4523" y="1210"/>
                </a:lnTo>
                <a:lnTo>
                  <a:pt x="4523" y="1210"/>
                </a:lnTo>
                <a:lnTo>
                  <a:pt x="4523" y="1210"/>
                </a:lnTo>
                <a:lnTo>
                  <a:pt x="4523" y="1210"/>
                </a:lnTo>
                <a:close/>
                <a:moveTo>
                  <a:pt x="3455" y="1269"/>
                </a:moveTo>
                <a:lnTo>
                  <a:pt x="3450" y="1269"/>
                </a:lnTo>
                <a:lnTo>
                  <a:pt x="3447" y="1268"/>
                </a:lnTo>
                <a:lnTo>
                  <a:pt x="3451" y="1267"/>
                </a:lnTo>
                <a:lnTo>
                  <a:pt x="3455" y="1265"/>
                </a:lnTo>
                <a:lnTo>
                  <a:pt x="3455" y="1267"/>
                </a:lnTo>
                <a:lnTo>
                  <a:pt x="3455" y="1269"/>
                </a:lnTo>
                <a:close/>
                <a:moveTo>
                  <a:pt x="1914" y="386"/>
                </a:moveTo>
                <a:lnTo>
                  <a:pt x="1914" y="387"/>
                </a:lnTo>
                <a:lnTo>
                  <a:pt x="1914" y="387"/>
                </a:lnTo>
                <a:lnTo>
                  <a:pt x="1913" y="387"/>
                </a:lnTo>
                <a:lnTo>
                  <a:pt x="1914" y="386"/>
                </a:lnTo>
                <a:close/>
                <a:moveTo>
                  <a:pt x="3450" y="919"/>
                </a:moveTo>
                <a:lnTo>
                  <a:pt x="3449" y="921"/>
                </a:lnTo>
                <a:lnTo>
                  <a:pt x="3448" y="922"/>
                </a:lnTo>
                <a:lnTo>
                  <a:pt x="3449" y="919"/>
                </a:lnTo>
                <a:lnTo>
                  <a:pt x="3449" y="919"/>
                </a:lnTo>
                <a:lnTo>
                  <a:pt x="3450" y="919"/>
                </a:lnTo>
                <a:close/>
                <a:moveTo>
                  <a:pt x="3770" y="964"/>
                </a:moveTo>
                <a:lnTo>
                  <a:pt x="3771" y="964"/>
                </a:lnTo>
                <a:lnTo>
                  <a:pt x="3773" y="963"/>
                </a:lnTo>
                <a:lnTo>
                  <a:pt x="3773" y="964"/>
                </a:lnTo>
                <a:lnTo>
                  <a:pt x="3774" y="966"/>
                </a:lnTo>
                <a:lnTo>
                  <a:pt x="3772" y="964"/>
                </a:lnTo>
                <a:lnTo>
                  <a:pt x="3770" y="964"/>
                </a:lnTo>
                <a:close/>
                <a:moveTo>
                  <a:pt x="3227" y="912"/>
                </a:moveTo>
                <a:lnTo>
                  <a:pt x="3228" y="912"/>
                </a:lnTo>
                <a:lnTo>
                  <a:pt x="3230" y="912"/>
                </a:lnTo>
                <a:lnTo>
                  <a:pt x="3229" y="913"/>
                </a:lnTo>
                <a:lnTo>
                  <a:pt x="3229" y="913"/>
                </a:lnTo>
                <a:lnTo>
                  <a:pt x="3228" y="913"/>
                </a:lnTo>
                <a:lnTo>
                  <a:pt x="3227" y="912"/>
                </a:lnTo>
                <a:close/>
                <a:moveTo>
                  <a:pt x="3296" y="1030"/>
                </a:moveTo>
                <a:lnTo>
                  <a:pt x="3299" y="1030"/>
                </a:lnTo>
                <a:lnTo>
                  <a:pt x="3302" y="1031"/>
                </a:lnTo>
                <a:lnTo>
                  <a:pt x="3301" y="1031"/>
                </a:lnTo>
                <a:lnTo>
                  <a:pt x="3300" y="1032"/>
                </a:lnTo>
                <a:lnTo>
                  <a:pt x="3298" y="1031"/>
                </a:lnTo>
                <a:lnTo>
                  <a:pt x="3296" y="1030"/>
                </a:lnTo>
                <a:close/>
                <a:moveTo>
                  <a:pt x="3594" y="1137"/>
                </a:moveTo>
                <a:lnTo>
                  <a:pt x="3597" y="1138"/>
                </a:lnTo>
                <a:lnTo>
                  <a:pt x="3600" y="1138"/>
                </a:lnTo>
                <a:lnTo>
                  <a:pt x="3597" y="1138"/>
                </a:lnTo>
                <a:lnTo>
                  <a:pt x="3595" y="1138"/>
                </a:lnTo>
                <a:lnTo>
                  <a:pt x="3595" y="1138"/>
                </a:lnTo>
                <a:lnTo>
                  <a:pt x="3594" y="1137"/>
                </a:lnTo>
                <a:close/>
                <a:moveTo>
                  <a:pt x="4866" y="1099"/>
                </a:moveTo>
                <a:lnTo>
                  <a:pt x="4867" y="1099"/>
                </a:lnTo>
                <a:lnTo>
                  <a:pt x="4869" y="1098"/>
                </a:lnTo>
                <a:lnTo>
                  <a:pt x="4868" y="1101"/>
                </a:lnTo>
                <a:lnTo>
                  <a:pt x="4868" y="1104"/>
                </a:lnTo>
                <a:lnTo>
                  <a:pt x="4866" y="1099"/>
                </a:lnTo>
                <a:close/>
                <a:moveTo>
                  <a:pt x="4063" y="1285"/>
                </a:moveTo>
                <a:lnTo>
                  <a:pt x="4063" y="1285"/>
                </a:lnTo>
                <a:lnTo>
                  <a:pt x="4063" y="1285"/>
                </a:lnTo>
                <a:lnTo>
                  <a:pt x="4063" y="1285"/>
                </a:lnTo>
                <a:lnTo>
                  <a:pt x="4063" y="1285"/>
                </a:lnTo>
                <a:close/>
                <a:moveTo>
                  <a:pt x="2371" y="756"/>
                </a:moveTo>
                <a:lnTo>
                  <a:pt x="2371" y="757"/>
                </a:lnTo>
                <a:lnTo>
                  <a:pt x="2371" y="758"/>
                </a:lnTo>
                <a:lnTo>
                  <a:pt x="2371" y="757"/>
                </a:lnTo>
                <a:lnTo>
                  <a:pt x="2371" y="757"/>
                </a:lnTo>
                <a:lnTo>
                  <a:pt x="2371" y="756"/>
                </a:lnTo>
                <a:close/>
                <a:moveTo>
                  <a:pt x="1684" y="141"/>
                </a:moveTo>
                <a:lnTo>
                  <a:pt x="1684" y="141"/>
                </a:lnTo>
                <a:lnTo>
                  <a:pt x="1684" y="141"/>
                </a:lnTo>
                <a:lnTo>
                  <a:pt x="1684" y="141"/>
                </a:lnTo>
                <a:lnTo>
                  <a:pt x="1684" y="141"/>
                </a:lnTo>
                <a:lnTo>
                  <a:pt x="1684" y="141"/>
                </a:lnTo>
                <a:close/>
                <a:moveTo>
                  <a:pt x="3230" y="632"/>
                </a:moveTo>
                <a:lnTo>
                  <a:pt x="3231" y="632"/>
                </a:lnTo>
                <a:lnTo>
                  <a:pt x="3232" y="631"/>
                </a:lnTo>
                <a:lnTo>
                  <a:pt x="3232" y="632"/>
                </a:lnTo>
                <a:lnTo>
                  <a:pt x="3232" y="633"/>
                </a:lnTo>
                <a:lnTo>
                  <a:pt x="3231" y="632"/>
                </a:lnTo>
                <a:lnTo>
                  <a:pt x="3230" y="632"/>
                </a:lnTo>
                <a:close/>
                <a:moveTo>
                  <a:pt x="2976" y="957"/>
                </a:moveTo>
                <a:lnTo>
                  <a:pt x="2976" y="957"/>
                </a:lnTo>
                <a:lnTo>
                  <a:pt x="2977" y="957"/>
                </a:lnTo>
                <a:lnTo>
                  <a:pt x="2976" y="957"/>
                </a:lnTo>
                <a:lnTo>
                  <a:pt x="2976" y="958"/>
                </a:lnTo>
                <a:lnTo>
                  <a:pt x="2976" y="957"/>
                </a:lnTo>
                <a:close/>
                <a:moveTo>
                  <a:pt x="2972" y="968"/>
                </a:moveTo>
                <a:lnTo>
                  <a:pt x="2973" y="967"/>
                </a:lnTo>
                <a:lnTo>
                  <a:pt x="2973" y="967"/>
                </a:lnTo>
                <a:lnTo>
                  <a:pt x="2973" y="968"/>
                </a:lnTo>
                <a:lnTo>
                  <a:pt x="2973" y="968"/>
                </a:lnTo>
                <a:lnTo>
                  <a:pt x="2972" y="968"/>
                </a:lnTo>
                <a:close/>
                <a:moveTo>
                  <a:pt x="2562" y="868"/>
                </a:moveTo>
                <a:lnTo>
                  <a:pt x="2561" y="868"/>
                </a:lnTo>
                <a:lnTo>
                  <a:pt x="2560" y="869"/>
                </a:lnTo>
                <a:lnTo>
                  <a:pt x="2560" y="867"/>
                </a:lnTo>
                <a:lnTo>
                  <a:pt x="2561" y="868"/>
                </a:lnTo>
                <a:lnTo>
                  <a:pt x="2562" y="868"/>
                </a:lnTo>
                <a:close/>
                <a:moveTo>
                  <a:pt x="2376" y="748"/>
                </a:moveTo>
                <a:lnTo>
                  <a:pt x="2377" y="749"/>
                </a:lnTo>
                <a:lnTo>
                  <a:pt x="2377" y="749"/>
                </a:lnTo>
                <a:lnTo>
                  <a:pt x="2376" y="749"/>
                </a:lnTo>
                <a:lnTo>
                  <a:pt x="2376" y="749"/>
                </a:lnTo>
                <a:lnTo>
                  <a:pt x="2376" y="748"/>
                </a:lnTo>
                <a:close/>
                <a:moveTo>
                  <a:pt x="2463" y="365"/>
                </a:moveTo>
                <a:lnTo>
                  <a:pt x="2465" y="366"/>
                </a:lnTo>
                <a:lnTo>
                  <a:pt x="2467" y="366"/>
                </a:lnTo>
                <a:lnTo>
                  <a:pt x="2466" y="367"/>
                </a:lnTo>
                <a:lnTo>
                  <a:pt x="2465" y="367"/>
                </a:lnTo>
                <a:lnTo>
                  <a:pt x="2464" y="366"/>
                </a:lnTo>
                <a:lnTo>
                  <a:pt x="2463" y="365"/>
                </a:lnTo>
                <a:close/>
                <a:moveTo>
                  <a:pt x="3017" y="891"/>
                </a:moveTo>
                <a:lnTo>
                  <a:pt x="3018" y="891"/>
                </a:lnTo>
                <a:lnTo>
                  <a:pt x="3019" y="891"/>
                </a:lnTo>
                <a:lnTo>
                  <a:pt x="3019" y="892"/>
                </a:lnTo>
                <a:lnTo>
                  <a:pt x="3019" y="892"/>
                </a:lnTo>
                <a:lnTo>
                  <a:pt x="3018" y="892"/>
                </a:lnTo>
                <a:lnTo>
                  <a:pt x="3017" y="891"/>
                </a:lnTo>
                <a:close/>
                <a:moveTo>
                  <a:pt x="3739" y="1196"/>
                </a:moveTo>
                <a:lnTo>
                  <a:pt x="3739" y="1195"/>
                </a:lnTo>
                <a:lnTo>
                  <a:pt x="3740" y="1195"/>
                </a:lnTo>
                <a:lnTo>
                  <a:pt x="3740" y="1195"/>
                </a:lnTo>
                <a:lnTo>
                  <a:pt x="3740" y="1195"/>
                </a:lnTo>
                <a:lnTo>
                  <a:pt x="3739" y="1196"/>
                </a:lnTo>
                <a:close/>
                <a:moveTo>
                  <a:pt x="3739" y="1204"/>
                </a:moveTo>
                <a:lnTo>
                  <a:pt x="3739" y="1205"/>
                </a:lnTo>
                <a:lnTo>
                  <a:pt x="3739" y="1205"/>
                </a:lnTo>
                <a:lnTo>
                  <a:pt x="3739" y="1205"/>
                </a:lnTo>
                <a:lnTo>
                  <a:pt x="3739" y="1205"/>
                </a:lnTo>
                <a:lnTo>
                  <a:pt x="3739" y="1204"/>
                </a:lnTo>
                <a:close/>
                <a:moveTo>
                  <a:pt x="2822" y="826"/>
                </a:moveTo>
                <a:lnTo>
                  <a:pt x="2821" y="825"/>
                </a:lnTo>
                <a:lnTo>
                  <a:pt x="2820" y="825"/>
                </a:lnTo>
                <a:lnTo>
                  <a:pt x="2820" y="825"/>
                </a:lnTo>
                <a:lnTo>
                  <a:pt x="2821" y="825"/>
                </a:lnTo>
                <a:lnTo>
                  <a:pt x="2821" y="825"/>
                </a:lnTo>
                <a:lnTo>
                  <a:pt x="2822" y="826"/>
                </a:lnTo>
                <a:close/>
                <a:moveTo>
                  <a:pt x="2204" y="453"/>
                </a:moveTo>
                <a:lnTo>
                  <a:pt x="2204" y="453"/>
                </a:lnTo>
                <a:lnTo>
                  <a:pt x="2204" y="453"/>
                </a:lnTo>
                <a:lnTo>
                  <a:pt x="2204" y="453"/>
                </a:lnTo>
                <a:lnTo>
                  <a:pt x="2204" y="453"/>
                </a:lnTo>
                <a:lnTo>
                  <a:pt x="2204" y="453"/>
                </a:lnTo>
                <a:close/>
                <a:moveTo>
                  <a:pt x="2013" y="132"/>
                </a:moveTo>
                <a:lnTo>
                  <a:pt x="2013" y="133"/>
                </a:lnTo>
                <a:lnTo>
                  <a:pt x="2012" y="134"/>
                </a:lnTo>
                <a:lnTo>
                  <a:pt x="2011" y="132"/>
                </a:lnTo>
                <a:lnTo>
                  <a:pt x="2009" y="131"/>
                </a:lnTo>
                <a:lnTo>
                  <a:pt x="2011" y="132"/>
                </a:lnTo>
                <a:lnTo>
                  <a:pt x="2013" y="132"/>
                </a:lnTo>
                <a:close/>
                <a:moveTo>
                  <a:pt x="2136" y="313"/>
                </a:moveTo>
                <a:lnTo>
                  <a:pt x="2139" y="309"/>
                </a:lnTo>
                <a:lnTo>
                  <a:pt x="2138" y="311"/>
                </a:lnTo>
                <a:lnTo>
                  <a:pt x="2138" y="315"/>
                </a:lnTo>
                <a:lnTo>
                  <a:pt x="2137" y="314"/>
                </a:lnTo>
                <a:lnTo>
                  <a:pt x="2136" y="313"/>
                </a:lnTo>
                <a:close/>
                <a:moveTo>
                  <a:pt x="1925" y="41"/>
                </a:moveTo>
                <a:lnTo>
                  <a:pt x="1926" y="41"/>
                </a:lnTo>
                <a:lnTo>
                  <a:pt x="1926" y="42"/>
                </a:lnTo>
                <a:lnTo>
                  <a:pt x="1924" y="43"/>
                </a:lnTo>
                <a:lnTo>
                  <a:pt x="1922" y="44"/>
                </a:lnTo>
                <a:lnTo>
                  <a:pt x="1925" y="41"/>
                </a:lnTo>
                <a:close/>
                <a:moveTo>
                  <a:pt x="1917" y="48"/>
                </a:moveTo>
                <a:lnTo>
                  <a:pt x="1920" y="46"/>
                </a:lnTo>
                <a:lnTo>
                  <a:pt x="1919" y="48"/>
                </a:lnTo>
                <a:lnTo>
                  <a:pt x="1919" y="50"/>
                </a:lnTo>
                <a:lnTo>
                  <a:pt x="1918" y="49"/>
                </a:lnTo>
                <a:lnTo>
                  <a:pt x="1917" y="48"/>
                </a:lnTo>
                <a:close/>
                <a:moveTo>
                  <a:pt x="2210" y="445"/>
                </a:moveTo>
                <a:lnTo>
                  <a:pt x="2210" y="445"/>
                </a:lnTo>
                <a:lnTo>
                  <a:pt x="2210" y="445"/>
                </a:lnTo>
                <a:lnTo>
                  <a:pt x="2210" y="445"/>
                </a:lnTo>
                <a:close/>
                <a:moveTo>
                  <a:pt x="2249" y="529"/>
                </a:moveTo>
                <a:lnTo>
                  <a:pt x="2251" y="529"/>
                </a:lnTo>
                <a:lnTo>
                  <a:pt x="2251" y="528"/>
                </a:lnTo>
                <a:lnTo>
                  <a:pt x="2252" y="526"/>
                </a:lnTo>
                <a:lnTo>
                  <a:pt x="2252" y="527"/>
                </a:lnTo>
                <a:lnTo>
                  <a:pt x="2253" y="529"/>
                </a:lnTo>
                <a:lnTo>
                  <a:pt x="2252" y="531"/>
                </a:lnTo>
                <a:lnTo>
                  <a:pt x="2250" y="530"/>
                </a:lnTo>
                <a:lnTo>
                  <a:pt x="2249" y="529"/>
                </a:lnTo>
                <a:close/>
                <a:moveTo>
                  <a:pt x="2036" y="352"/>
                </a:moveTo>
                <a:lnTo>
                  <a:pt x="2036" y="352"/>
                </a:lnTo>
                <a:lnTo>
                  <a:pt x="2036" y="353"/>
                </a:lnTo>
                <a:lnTo>
                  <a:pt x="2036" y="353"/>
                </a:lnTo>
                <a:lnTo>
                  <a:pt x="2035" y="352"/>
                </a:lnTo>
                <a:lnTo>
                  <a:pt x="2036" y="352"/>
                </a:lnTo>
                <a:close/>
                <a:moveTo>
                  <a:pt x="2330" y="530"/>
                </a:moveTo>
                <a:lnTo>
                  <a:pt x="2328" y="528"/>
                </a:lnTo>
                <a:lnTo>
                  <a:pt x="2325" y="526"/>
                </a:lnTo>
                <a:lnTo>
                  <a:pt x="2325" y="526"/>
                </a:lnTo>
                <a:lnTo>
                  <a:pt x="2325" y="526"/>
                </a:lnTo>
                <a:lnTo>
                  <a:pt x="2328" y="528"/>
                </a:lnTo>
                <a:lnTo>
                  <a:pt x="2330" y="530"/>
                </a:lnTo>
                <a:close/>
                <a:moveTo>
                  <a:pt x="2556" y="877"/>
                </a:moveTo>
                <a:lnTo>
                  <a:pt x="2556" y="875"/>
                </a:lnTo>
                <a:lnTo>
                  <a:pt x="2556" y="876"/>
                </a:lnTo>
                <a:lnTo>
                  <a:pt x="2556" y="877"/>
                </a:lnTo>
                <a:lnTo>
                  <a:pt x="2556" y="877"/>
                </a:lnTo>
                <a:lnTo>
                  <a:pt x="2556" y="877"/>
                </a:lnTo>
                <a:close/>
                <a:moveTo>
                  <a:pt x="4011" y="1330"/>
                </a:moveTo>
                <a:lnTo>
                  <a:pt x="4011" y="1330"/>
                </a:lnTo>
                <a:lnTo>
                  <a:pt x="4010" y="1330"/>
                </a:lnTo>
                <a:lnTo>
                  <a:pt x="4011" y="1330"/>
                </a:lnTo>
                <a:lnTo>
                  <a:pt x="4011" y="1330"/>
                </a:lnTo>
                <a:lnTo>
                  <a:pt x="4011" y="1330"/>
                </a:lnTo>
                <a:close/>
                <a:moveTo>
                  <a:pt x="3710" y="941"/>
                </a:moveTo>
                <a:lnTo>
                  <a:pt x="3710" y="939"/>
                </a:lnTo>
                <a:lnTo>
                  <a:pt x="3710" y="945"/>
                </a:lnTo>
                <a:lnTo>
                  <a:pt x="3709" y="945"/>
                </a:lnTo>
                <a:lnTo>
                  <a:pt x="3708" y="944"/>
                </a:lnTo>
                <a:lnTo>
                  <a:pt x="3709" y="944"/>
                </a:lnTo>
                <a:lnTo>
                  <a:pt x="3710" y="943"/>
                </a:lnTo>
                <a:lnTo>
                  <a:pt x="3710" y="942"/>
                </a:lnTo>
                <a:lnTo>
                  <a:pt x="3710" y="941"/>
                </a:lnTo>
                <a:close/>
                <a:moveTo>
                  <a:pt x="3447" y="926"/>
                </a:moveTo>
                <a:lnTo>
                  <a:pt x="3448" y="928"/>
                </a:lnTo>
                <a:lnTo>
                  <a:pt x="3449" y="930"/>
                </a:lnTo>
                <a:lnTo>
                  <a:pt x="3448" y="929"/>
                </a:lnTo>
                <a:lnTo>
                  <a:pt x="3447" y="929"/>
                </a:lnTo>
                <a:lnTo>
                  <a:pt x="3447" y="926"/>
                </a:lnTo>
                <a:close/>
                <a:moveTo>
                  <a:pt x="4175" y="1440"/>
                </a:moveTo>
                <a:lnTo>
                  <a:pt x="4175" y="1439"/>
                </a:lnTo>
                <a:lnTo>
                  <a:pt x="4175" y="1439"/>
                </a:lnTo>
                <a:lnTo>
                  <a:pt x="4177" y="1439"/>
                </a:lnTo>
                <a:lnTo>
                  <a:pt x="4178" y="1440"/>
                </a:lnTo>
                <a:lnTo>
                  <a:pt x="4177" y="1440"/>
                </a:lnTo>
                <a:lnTo>
                  <a:pt x="4175" y="1440"/>
                </a:lnTo>
                <a:close/>
                <a:moveTo>
                  <a:pt x="5025" y="1136"/>
                </a:moveTo>
                <a:lnTo>
                  <a:pt x="5025" y="1136"/>
                </a:lnTo>
                <a:lnTo>
                  <a:pt x="5025" y="1136"/>
                </a:lnTo>
                <a:lnTo>
                  <a:pt x="5025" y="1136"/>
                </a:lnTo>
                <a:lnTo>
                  <a:pt x="5025" y="1135"/>
                </a:lnTo>
                <a:lnTo>
                  <a:pt x="5025" y="1136"/>
                </a:lnTo>
                <a:close/>
                <a:moveTo>
                  <a:pt x="1829" y="351"/>
                </a:moveTo>
                <a:lnTo>
                  <a:pt x="1829" y="350"/>
                </a:lnTo>
                <a:lnTo>
                  <a:pt x="1830" y="350"/>
                </a:lnTo>
                <a:lnTo>
                  <a:pt x="1830" y="350"/>
                </a:lnTo>
                <a:lnTo>
                  <a:pt x="1830" y="350"/>
                </a:lnTo>
                <a:lnTo>
                  <a:pt x="1829" y="351"/>
                </a:lnTo>
                <a:close/>
                <a:moveTo>
                  <a:pt x="1903" y="710"/>
                </a:moveTo>
                <a:lnTo>
                  <a:pt x="1905" y="709"/>
                </a:lnTo>
                <a:lnTo>
                  <a:pt x="1906" y="708"/>
                </a:lnTo>
                <a:lnTo>
                  <a:pt x="1904" y="711"/>
                </a:lnTo>
                <a:lnTo>
                  <a:pt x="1904" y="711"/>
                </a:lnTo>
                <a:lnTo>
                  <a:pt x="1904" y="711"/>
                </a:lnTo>
                <a:lnTo>
                  <a:pt x="1904" y="711"/>
                </a:lnTo>
                <a:lnTo>
                  <a:pt x="1904" y="711"/>
                </a:lnTo>
                <a:lnTo>
                  <a:pt x="1904" y="711"/>
                </a:lnTo>
                <a:lnTo>
                  <a:pt x="1903" y="710"/>
                </a:lnTo>
                <a:close/>
                <a:moveTo>
                  <a:pt x="3317" y="1424"/>
                </a:moveTo>
                <a:lnTo>
                  <a:pt x="3316" y="1422"/>
                </a:lnTo>
                <a:lnTo>
                  <a:pt x="3314" y="1419"/>
                </a:lnTo>
                <a:lnTo>
                  <a:pt x="3316" y="1420"/>
                </a:lnTo>
                <a:lnTo>
                  <a:pt x="3317" y="1420"/>
                </a:lnTo>
                <a:lnTo>
                  <a:pt x="3317" y="1424"/>
                </a:lnTo>
                <a:close/>
                <a:moveTo>
                  <a:pt x="2268" y="1900"/>
                </a:moveTo>
                <a:lnTo>
                  <a:pt x="2268" y="1900"/>
                </a:lnTo>
                <a:lnTo>
                  <a:pt x="2286" y="1909"/>
                </a:lnTo>
                <a:lnTo>
                  <a:pt x="2286" y="1909"/>
                </a:lnTo>
                <a:lnTo>
                  <a:pt x="2277" y="1905"/>
                </a:lnTo>
                <a:lnTo>
                  <a:pt x="2268" y="1900"/>
                </a:lnTo>
                <a:close/>
                <a:moveTo>
                  <a:pt x="5123" y="1395"/>
                </a:moveTo>
                <a:lnTo>
                  <a:pt x="5124" y="1396"/>
                </a:lnTo>
                <a:lnTo>
                  <a:pt x="5124" y="1396"/>
                </a:lnTo>
                <a:lnTo>
                  <a:pt x="5124" y="1396"/>
                </a:lnTo>
                <a:lnTo>
                  <a:pt x="5124" y="1396"/>
                </a:lnTo>
                <a:lnTo>
                  <a:pt x="5123" y="1395"/>
                </a:lnTo>
                <a:close/>
                <a:moveTo>
                  <a:pt x="5483" y="404"/>
                </a:moveTo>
                <a:lnTo>
                  <a:pt x="5484" y="404"/>
                </a:lnTo>
                <a:lnTo>
                  <a:pt x="5485" y="404"/>
                </a:lnTo>
                <a:lnTo>
                  <a:pt x="5484" y="405"/>
                </a:lnTo>
                <a:lnTo>
                  <a:pt x="5484" y="405"/>
                </a:lnTo>
                <a:lnTo>
                  <a:pt x="5483" y="404"/>
                </a:lnTo>
                <a:close/>
                <a:moveTo>
                  <a:pt x="5351" y="1644"/>
                </a:moveTo>
                <a:lnTo>
                  <a:pt x="5346" y="1646"/>
                </a:lnTo>
                <a:lnTo>
                  <a:pt x="5341" y="1648"/>
                </a:lnTo>
                <a:lnTo>
                  <a:pt x="5345" y="1644"/>
                </a:lnTo>
                <a:lnTo>
                  <a:pt x="5350" y="1641"/>
                </a:lnTo>
                <a:lnTo>
                  <a:pt x="5351" y="1644"/>
                </a:lnTo>
                <a:close/>
                <a:moveTo>
                  <a:pt x="5121" y="1387"/>
                </a:moveTo>
                <a:lnTo>
                  <a:pt x="5121" y="1387"/>
                </a:lnTo>
                <a:lnTo>
                  <a:pt x="5121" y="1388"/>
                </a:lnTo>
                <a:lnTo>
                  <a:pt x="5120" y="1387"/>
                </a:lnTo>
                <a:lnTo>
                  <a:pt x="5121" y="1387"/>
                </a:lnTo>
                <a:lnTo>
                  <a:pt x="5121" y="1387"/>
                </a:lnTo>
                <a:close/>
                <a:moveTo>
                  <a:pt x="5754" y="901"/>
                </a:moveTo>
                <a:lnTo>
                  <a:pt x="5754" y="902"/>
                </a:lnTo>
                <a:lnTo>
                  <a:pt x="5754" y="903"/>
                </a:lnTo>
                <a:lnTo>
                  <a:pt x="5753" y="902"/>
                </a:lnTo>
                <a:lnTo>
                  <a:pt x="5753" y="901"/>
                </a:lnTo>
                <a:lnTo>
                  <a:pt x="5754" y="901"/>
                </a:lnTo>
                <a:close/>
                <a:moveTo>
                  <a:pt x="2277" y="1314"/>
                </a:moveTo>
                <a:lnTo>
                  <a:pt x="2278" y="1315"/>
                </a:lnTo>
                <a:lnTo>
                  <a:pt x="2279" y="1316"/>
                </a:lnTo>
                <a:lnTo>
                  <a:pt x="2277" y="1315"/>
                </a:lnTo>
                <a:lnTo>
                  <a:pt x="2276" y="1314"/>
                </a:lnTo>
                <a:lnTo>
                  <a:pt x="2277" y="1314"/>
                </a:lnTo>
                <a:lnTo>
                  <a:pt x="2277" y="1314"/>
                </a:lnTo>
                <a:close/>
                <a:moveTo>
                  <a:pt x="5880" y="1267"/>
                </a:moveTo>
                <a:lnTo>
                  <a:pt x="5878" y="1266"/>
                </a:lnTo>
                <a:lnTo>
                  <a:pt x="5884" y="1268"/>
                </a:lnTo>
                <a:lnTo>
                  <a:pt x="5883" y="1268"/>
                </a:lnTo>
                <a:lnTo>
                  <a:pt x="5882" y="1269"/>
                </a:lnTo>
                <a:lnTo>
                  <a:pt x="5882" y="1268"/>
                </a:lnTo>
                <a:lnTo>
                  <a:pt x="5880" y="1267"/>
                </a:lnTo>
                <a:close/>
                <a:moveTo>
                  <a:pt x="2873" y="1655"/>
                </a:moveTo>
                <a:lnTo>
                  <a:pt x="2864" y="1653"/>
                </a:lnTo>
                <a:lnTo>
                  <a:pt x="2854" y="1650"/>
                </a:lnTo>
                <a:lnTo>
                  <a:pt x="2843" y="1646"/>
                </a:lnTo>
                <a:lnTo>
                  <a:pt x="2834" y="1643"/>
                </a:lnTo>
                <a:lnTo>
                  <a:pt x="2837" y="1644"/>
                </a:lnTo>
                <a:lnTo>
                  <a:pt x="2840" y="1645"/>
                </a:lnTo>
                <a:lnTo>
                  <a:pt x="2850" y="1647"/>
                </a:lnTo>
                <a:lnTo>
                  <a:pt x="2858" y="1650"/>
                </a:lnTo>
                <a:lnTo>
                  <a:pt x="2866" y="1653"/>
                </a:lnTo>
                <a:lnTo>
                  <a:pt x="2873" y="1655"/>
                </a:lnTo>
                <a:close/>
                <a:moveTo>
                  <a:pt x="1652" y="1151"/>
                </a:moveTo>
                <a:lnTo>
                  <a:pt x="1660" y="1158"/>
                </a:lnTo>
                <a:lnTo>
                  <a:pt x="1669" y="1165"/>
                </a:lnTo>
                <a:lnTo>
                  <a:pt x="1679" y="1172"/>
                </a:lnTo>
                <a:lnTo>
                  <a:pt x="1688" y="1179"/>
                </a:lnTo>
                <a:lnTo>
                  <a:pt x="1679" y="1173"/>
                </a:lnTo>
                <a:lnTo>
                  <a:pt x="1669" y="1167"/>
                </a:lnTo>
                <a:lnTo>
                  <a:pt x="1660" y="1159"/>
                </a:lnTo>
                <a:lnTo>
                  <a:pt x="1652" y="1151"/>
                </a:lnTo>
                <a:close/>
                <a:moveTo>
                  <a:pt x="913" y="1109"/>
                </a:moveTo>
                <a:lnTo>
                  <a:pt x="913" y="1110"/>
                </a:lnTo>
                <a:lnTo>
                  <a:pt x="913" y="1110"/>
                </a:lnTo>
                <a:lnTo>
                  <a:pt x="913" y="1110"/>
                </a:lnTo>
                <a:lnTo>
                  <a:pt x="913" y="1109"/>
                </a:lnTo>
                <a:close/>
                <a:moveTo>
                  <a:pt x="3357" y="2292"/>
                </a:moveTo>
                <a:lnTo>
                  <a:pt x="3356" y="2292"/>
                </a:lnTo>
                <a:lnTo>
                  <a:pt x="3355" y="2291"/>
                </a:lnTo>
                <a:lnTo>
                  <a:pt x="3356" y="2291"/>
                </a:lnTo>
                <a:lnTo>
                  <a:pt x="3357" y="2291"/>
                </a:lnTo>
                <a:lnTo>
                  <a:pt x="3357" y="2292"/>
                </a:lnTo>
                <a:close/>
                <a:moveTo>
                  <a:pt x="2220" y="2210"/>
                </a:moveTo>
                <a:lnTo>
                  <a:pt x="2218" y="2209"/>
                </a:lnTo>
                <a:lnTo>
                  <a:pt x="2217" y="2208"/>
                </a:lnTo>
                <a:lnTo>
                  <a:pt x="2217" y="2207"/>
                </a:lnTo>
                <a:lnTo>
                  <a:pt x="2218" y="2207"/>
                </a:lnTo>
                <a:lnTo>
                  <a:pt x="2219" y="2208"/>
                </a:lnTo>
                <a:lnTo>
                  <a:pt x="2220" y="2210"/>
                </a:lnTo>
                <a:close/>
                <a:moveTo>
                  <a:pt x="4602" y="2366"/>
                </a:moveTo>
                <a:lnTo>
                  <a:pt x="4602" y="2366"/>
                </a:lnTo>
                <a:lnTo>
                  <a:pt x="4601" y="2366"/>
                </a:lnTo>
                <a:lnTo>
                  <a:pt x="4602" y="2366"/>
                </a:lnTo>
                <a:lnTo>
                  <a:pt x="4604" y="2366"/>
                </a:lnTo>
                <a:lnTo>
                  <a:pt x="4603" y="2366"/>
                </a:lnTo>
                <a:lnTo>
                  <a:pt x="4602" y="2366"/>
                </a:lnTo>
                <a:close/>
              </a:path>
            </a:pathLst>
          </a:custGeom>
        </p:spPr>
      </p:pic>
      <p:sp>
        <p:nvSpPr>
          <p:cNvPr id="4" name="TextBox 3">
            <a:extLst>
              <a:ext uri="{FF2B5EF4-FFF2-40B4-BE49-F238E27FC236}">
                <a16:creationId xmlns:a16="http://schemas.microsoft.com/office/drawing/2014/main" id="{6A9B407D-B00A-15A0-04C5-F57498C5554C}"/>
              </a:ext>
            </a:extLst>
          </p:cNvPr>
          <p:cNvSpPr txBox="1"/>
          <p:nvPr/>
        </p:nvSpPr>
        <p:spPr>
          <a:xfrm>
            <a:off x="9780708" y="3330084"/>
            <a:ext cx="1804086" cy="830997"/>
          </a:xfrm>
          <a:prstGeom prst="rect">
            <a:avLst/>
          </a:prstGeom>
          <a:noFill/>
        </p:spPr>
        <p:txBody>
          <a:bodyPr wrap="square" rtlCol="0">
            <a:spAutoFit/>
          </a:bodyPr>
          <a:lstStyle/>
          <a:p>
            <a:pPr algn="ctr"/>
            <a:r>
              <a:rPr lang="fa-IR" sz="4800" dirty="0">
                <a:solidFill>
                  <a:schemeClr val="bg1">
                    <a:lumMod val="20000"/>
                    <a:lumOff val="80000"/>
                  </a:schemeClr>
                </a:solidFill>
                <a:latin typeface="IranNastaliq" panose="02020505000000020003" pitchFamily="18" charset="0"/>
                <a:cs typeface="IranNastaliq" panose="02020505000000020003" pitchFamily="18" charset="0"/>
              </a:rPr>
              <a:t>مقدمه</a:t>
            </a:r>
            <a:endParaRPr lang="en-US" sz="4800" dirty="0">
              <a:solidFill>
                <a:schemeClr val="bg1">
                  <a:lumMod val="20000"/>
                  <a:lumOff val="80000"/>
                </a:schemeClr>
              </a:solidFill>
              <a:latin typeface="IranNastaliq" panose="02020505000000020003" pitchFamily="18" charset="0"/>
              <a:cs typeface="IranNastaliq" panose="02020505000000020003" pitchFamily="18" charset="0"/>
            </a:endParaRPr>
          </a:p>
        </p:txBody>
      </p:sp>
      <p:sp>
        <p:nvSpPr>
          <p:cNvPr id="5" name="TextBox 4">
            <a:extLst>
              <a:ext uri="{FF2B5EF4-FFF2-40B4-BE49-F238E27FC236}">
                <a16:creationId xmlns:a16="http://schemas.microsoft.com/office/drawing/2014/main" id="{850B7B98-A07B-FAC4-E707-34C3D12B0FA5}"/>
              </a:ext>
            </a:extLst>
          </p:cNvPr>
          <p:cNvSpPr txBox="1"/>
          <p:nvPr/>
        </p:nvSpPr>
        <p:spPr>
          <a:xfrm>
            <a:off x="733746" y="4064953"/>
            <a:ext cx="10724507" cy="2100575"/>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2"/>
                </a:solidFill>
                <a:cs typeface="B Nazanin" panose="00000400000000000000" pitchFamily="2" charset="-78"/>
              </a:rPr>
              <a:t>بخش کشاورزی به‏عنوان تامین‏کننده سهم مهمی از تولید ناخالص داخلی، اشتغال، نیازهای غذایی و صادرات غیرنفتی در فرآیند رشد اقتصادی جایگاه ویژه‏ای دارد.</a:t>
            </a:r>
          </a:p>
          <a:p>
            <a:pPr algn="just" rtl="1"/>
            <a:endParaRPr lang="en-US" sz="1050" dirty="0">
              <a:solidFill>
                <a:schemeClr val="bg2"/>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2"/>
                </a:solidFill>
                <a:cs typeface="B Nazanin" panose="00000400000000000000" pitchFamily="2" charset="-78"/>
              </a:rPr>
              <a:t> با توجه به نقش مهم بخش کشاورزی در امنیت غذایی، خودکفایی در تولید و تامین محصولات اساسی، رفاه و رشد اقتصادی، لازم است برنامه‌ریزان جایگاه ویژه‌ای برای این بخش در برنامه‏ریزی‌ها و سیاست‏گذاری‌ها قائل شوند.</a:t>
            </a:r>
          </a:p>
          <a:p>
            <a:pPr marL="285750" indent="-285750" algn="just" rtl="1">
              <a:buFont typeface="Arial" panose="020B0604020202020204" pitchFamily="34" charset="0"/>
              <a:buChar char="•"/>
            </a:pPr>
            <a:endParaRPr lang="fa-IR" sz="1200" dirty="0">
              <a:solidFill>
                <a:schemeClr val="bg2"/>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2"/>
                </a:solidFill>
                <a:cs typeface="B Nazanin" panose="00000400000000000000" pitchFamily="2" charset="-78"/>
              </a:rPr>
              <a:t>بررسی و رصد پیوسته وضعیت بخش کشاورزی با ایجاد نگاهی جامع و فراگیر به متغیرهای مختلف تاثیرگذار بر این بخش، می‏تواند مشکلات راهبردی کلان که در حال حاضر فعالان بخش خصوصی با آن مواجه هستند شناسایی و ارزیابی نماید.</a:t>
            </a:r>
            <a:endParaRPr lang="en-US" dirty="0">
              <a:solidFill>
                <a:schemeClr val="bg2"/>
              </a:solidFill>
              <a:cs typeface="B Nazanin" panose="00000400000000000000" pitchFamily="2" charset="-78"/>
            </a:endParaRPr>
          </a:p>
        </p:txBody>
      </p:sp>
      <p:sp>
        <p:nvSpPr>
          <p:cNvPr id="6" name="Rounded Rectangle 2">
            <a:extLst>
              <a:ext uri="{FF2B5EF4-FFF2-40B4-BE49-F238E27FC236}">
                <a16:creationId xmlns:a16="http://schemas.microsoft.com/office/drawing/2014/main" id="{5A56CC5C-A01B-DFC1-D494-A60A602541A8}"/>
              </a:ext>
            </a:extLst>
          </p:cNvPr>
          <p:cNvSpPr/>
          <p:nvPr/>
        </p:nvSpPr>
        <p:spPr>
          <a:xfrm>
            <a:off x="11652745" y="3271162"/>
            <a:ext cx="506164" cy="436966"/>
          </a:xfrm>
          <a:prstGeom prst="roundRect">
            <a:avLst>
              <a:gd name="adj" fmla="val 15057"/>
            </a:avLst>
          </a:prstGeom>
          <a:solidFill>
            <a:srgbClr val="BB890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Lato Black"/>
              <a:ea typeface="+mn-ea"/>
              <a:cs typeface="+mn-cs"/>
            </a:endParaRPr>
          </a:p>
        </p:txBody>
      </p:sp>
    </p:spTree>
    <p:extLst>
      <p:ext uri="{BB962C8B-B14F-4D97-AF65-F5344CB8AC3E}">
        <p14:creationId xmlns:p14="http://schemas.microsoft.com/office/powerpoint/2010/main" val="22456050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2" fill="hold" grpId="0" nodeType="withEffect" p14:presetBounceEnd="40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0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6">
            <a:extLst>
              <a:ext uri="{FF2B5EF4-FFF2-40B4-BE49-F238E27FC236}">
                <a16:creationId xmlns:a16="http://schemas.microsoft.com/office/drawing/2014/main" id="{3B7CA940-FFAB-4021-A976-E7EDDCF5D250}"/>
              </a:ext>
            </a:extLst>
          </p:cNvPr>
          <p:cNvSpPr/>
          <p:nvPr/>
        </p:nvSpPr>
        <p:spPr>
          <a:xfrm>
            <a:off x="6770670" y="1212351"/>
            <a:ext cx="5075025" cy="3904179"/>
          </a:xfrm>
          <a:prstGeom prst="roundRect">
            <a:avLst>
              <a:gd name="adj" fmla="val 3816"/>
            </a:avLst>
          </a:prstGeom>
          <a:solidFill>
            <a:srgbClr val="485020"/>
          </a:solidFill>
          <a:ln w="12700" cap="flat" cmpd="sng" algn="ctr">
            <a:noFill/>
            <a:prstDash val="solid"/>
            <a:miter lim="800000"/>
          </a:ln>
          <a:effectLst>
            <a:outerShdw blurRad="76200" dist="127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6" name="Freeform 40">
            <a:extLst>
              <a:ext uri="{FF2B5EF4-FFF2-40B4-BE49-F238E27FC236}">
                <a16:creationId xmlns:a16="http://schemas.microsoft.com/office/drawing/2014/main" id="{7CF07E19-0B0F-D5CF-45D9-C99BCECB9ADF}"/>
              </a:ext>
            </a:extLst>
          </p:cNvPr>
          <p:cNvSpPr/>
          <p:nvPr/>
        </p:nvSpPr>
        <p:spPr bwMode="auto">
          <a:xfrm flipH="1">
            <a:off x="9913232" y="131526"/>
            <a:ext cx="1590643" cy="1701186"/>
          </a:xfrm>
          <a:custGeom>
            <a:avLst/>
            <a:gdLst>
              <a:gd name="connsiteX0" fmla="*/ 2218623 w 2218623"/>
              <a:gd name="connsiteY0" fmla="*/ 0 h 2305910"/>
              <a:gd name="connsiteX1" fmla="*/ 1109312 w 2218623"/>
              <a:gd name="connsiteY1" fmla="*/ 0 h 2305910"/>
              <a:gd name="connsiteX2" fmla="*/ 0 w 2218623"/>
              <a:gd name="connsiteY2" fmla="*/ 1109312 h 2305910"/>
              <a:gd name="connsiteX3" fmla="*/ 0 w 2218623"/>
              <a:gd name="connsiteY3" fmla="*/ 2305909 h 2305910"/>
              <a:gd name="connsiteX4" fmla="*/ 1109311 w 2218623"/>
              <a:gd name="connsiteY4" fmla="*/ 2305910 h 2305910"/>
              <a:gd name="connsiteX5" fmla="*/ 2218623 w 2218623"/>
              <a:gd name="connsiteY5" fmla="*/ 1196598 h 23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8623" h="2305910">
                <a:moveTo>
                  <a:pt x="2218623" y="0"/>
                </a:moveTo>
                <a:lnTo>
                  <a:pt x="1109312" y="0"/>
                </a:lnTo>
                <a:cubicBezTo>
                  <a:pt x="496656" y="0"/>
                  <a:pt x="0" y="496656"/>
                  <a:pt x="0" y="1109312"/>
                </a:cubicBezTo>
                <a:lnTo>
                  <a:pt x="0" y="2305909"/>
                </a:lnTo>
                <a:lnTo>
                  <a:pt x="1109311" y="2305910"/>
                </a:lnTo>
                <a:cubicBezTo>
                  <a:pt x="1721967" y="2305910"/>
                  <a:pt x="2218623" y="1809254"/>
                  <a:pt x="2218623" y="1196598"/>
                </a:cubicBezTo>
                <a:close/>
              </a:path>
            </a:pathLst>
          </a:custGeom>
          <a:solidFill>
            <a:srgbClr val="BB890D"/>
          </a:solidFill>
          <a:ln w="25400" cap="flat" cmpd="sng" algn="ctr">
            <a:noFill/>
            <a:prstDash val="solid"/>
            <a:miter lim="400000"/>
            <a:headEnd type="none" w="med" len="med"/>
            <a:tailEnd type="none" w="med" len="med"/>
          </a:ln>
          <a:effectLst/>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Roboto"/>
            </a:endParaRPr>
          </a:p>
        </p:txBody>
      </p:sp>
      <p:sp>
        <p:nvSpPr>
          <p:cNvPr id="7" name="TextBox 6">
            <a:extLst>
              <a:ext uri="{FF2B5EF4-FFF2-40B4-BE49-F238E27FC236}">
                <a16:creationId xmlns:a16="http://schemas.microsoft.com/office/drawing/2014/main" id="{473D26DB-1E42-ADCB-617D-2411EBA86D8F}"/>
              </a:ext>
            </a:extLst>
          </p:cNvPr>
          <p:cNvSpPr txBox="1"/>
          <p:nvPr/>
        </p:nvSpPr>
        <p:spPr>
          <a:xfrm>
            <a:off x="10119842" y="263052"/>
            <a:ext cx="1177421" cy="1569660"/>
          </a:xfrm>
          <a:prstGeom prst="rect">
            <a:avLst/>
          </a:prstGeom>
          <a:noFill/>
        </p:spPr>
        <p:txBody>
          <a:bodyPr wrap="square" rtlCol="0">
            <a:spAutoFit/>
          </a:bodyPr>
          <a:lstStyle/>
          <a:p>
            <a:pPr algn="ctr"/>
            <a:r>
              <a:rPr lang="fa-IR" sz="3200" dirty="0">
                <a:solidFill>
                  <a:srgbClr val="352922"/>
                </a:solidFill>
                <a:latin typeface="IranNastaliq" panose="02020505000000020003" pitchFamily="18" charset="0"/>
                <a:cs typeface="IranNastaliq" panose="02020505000000020003" pitchFamily="18" charset="0"/>
              </a:rPr>
              <a:t>تولید محصولات زراعی</a:t>
            </a:r>
            <a:endParaRPr lang="en-US" sz="3200" dirty="0">
              <a:solidFill>
                <a:srgbClr val="352922"/>
              </a:solidFill>
              <a:latin typeface="IranNastaliq" panose="02020505000000020003" pitchFamily="18" charset="0"/>
              <a:cs typeface="IranNastaliq" panose="02020505000000020003" pitchFamily="18" charset="0"/>
            </a:endParaRPr>
          </a:p>
        </p:txBody>
      </p:sp>
      <p:graphicFrame>
        <p:nvGraphicFramePr>
          <p:cNvPr id="8" name="Chart 7">
            <a:extLst>
              <a:ext uri="{FF2B5EF4-FFF2-40B4-BE49-F238E27FC236}">
                <a16:creationId xmlns:a16="http://schemas.microsoft.com/office/drawing/2014/main" id="{26759E9E-8447-798E-13DE-AE99A20D78DC}"/>
              </a:ext>
            </a:extLst>
          </p:cNvPr>
          <p:cNvGraphicFramePr/>
          <p:nvPr>
            <p:extLst>
              <p:ext uri="{D42A27DB-BD31-4B8C-83A1-F6EECF244321}">
                <p14:modId xmlns:p14="http://schemas.microsoft.com/office/powerpoint/2010/main" val="1241682259"/>
              </p:ext>
            </p:extLst>
          </p:nvPr>
        </p:nvGraphicFramePr>
        <p:xfrm>
          <a:off x="308863" y="982119"/>
          <a:ext cx="6119987" cy="436205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314B8DB3-A93E-BB6F-E20A-9F71370F4B79}"/>
              </a:ext>
            </a:extLst>
          </p:cNvPr>
          <p:cNvSpPr txBox="1"/>
          <p:nvPr/>
        </p:nvSpPr>
        <p:spPr>
          <a:xfrm>
            <a:off x="835631" y="5717837"/>
            <a:ext cx="5363110" cy="369332"/>
          </a:xfrm>
          <a:prstGeom prst="rect">
            <a:avLst/>
          </a:prstGeom>
          <a:noFill/>
        </p:spPr>
        <p:txBody>
          <a:bodyPr wrap="square" rtlCol="0">
            <a:spAutoFit/>
          </a:bodyPr>
          <a:lstStyle/>
          <a:p>
            <a:r>
              <a:rPr lang="fa-IR" dirty="0">
                <a:latin typeface="IranNastaliq" panose="02020505000000020003" pitchFamily="18" charset="0"/>
                <a:cs typeface="IranNastaliq" panose="02020505000000020003" pitchFamily="18" charset="0"/>
              </a:rPr>
              <a:t>نمودار </a:t>
            </a:r>
            <a:r>
              <a:rPr lang="fa-IR" dirty="0">
                <a:latin typeface="IranNastaliq" panose="02020505000000020003" pitchFamily="18" charset="0"/>
                <a:cs typeface="B Nazanin" panose="00000400000000000000" pitchFamily="2" charset="-78"/>
              </a:rPr>
              <a:t>1</a:t>
            </a:r>
            <a:r>
              <a:rPr lang="fa-IR" dirty="0">
                <a:latin typeface="IranNastaliq" panose="02020505000000020003" pitchFamily="18" charset="0"/>
                <a:cs typeface="IranNastaliq" panose="02020505000000020003" pitchFamily="18" charset="0"/>
              </a:rPr>
              <a:t>. میزان و رشد تولید محصولات زراعی کشور طی سال‏های    </a:t>
            </a:r>
            <a:r>
              <a:rPr lang="fa-IR" dirty="0">
                <a:cs typeface="B Nazanin" panose="00000400000000000000" pitchFamily="2" charset="-78"/>
              </a:rPr>
              <a:t>1391</a:t>
            </a:r>
            <a:r>
              <a:rPr lang="fa-IR" dirty="0"/>
              <a:t> </a:t>
            </a:r>
            <a:r>
              <a:rPr lang="fa-IR" dirty="0">
                <a:latin typeface="IranNastaliq" panose="02020505000000020003" pitchFamily="18" charset="0"/>
                <a:cs typeface="IranNastaliq" panose="02020505000000020003" pitchFamily="18" charset="0"/>
              </a:rPr>
              <a:t>تا</a:t>
            </a:r>
            <a:r>
              <a:rPr lang="fa-IR" dirty="0"/>
              <a:t> </a:t>
            </a:r>
            <a:r>
              <a:rPr lang="fa-IR" dirty="0">
                <a:cs typeface="B Nazanin" panose="00000400000000000000" pitchFamily="2" charset="-78"/>
              </a:rPr>
              <a:t>1401</a:t>
            </a:r>
            <a:r>
              <a:rPr lang="fa-IR" dirty="0"/>
              <a:t> </a:t>
            </a:r>
            <a:endParaRPr lang="en-US" dirty="0"/>
          </a:p>
        </p:txBody>
      </p:sp>
      <p:sp>
        <p:nvSpPr>
          <p:cNvPr id="11" name="TextBox 10">
            <a:extLst>
              <a:ext uri="{FF2B5EF4-FFF2-40B4-BE49-F238E27FC236}">
                <a16:creationId xmlns:a16="http://schemas.microsoft.com/office/drawing/2014/main" id="{B102941A-3C95-8480-660C-2E258EC051CC}"/>
              </a:ext>
            </a:extLst>
          </p:cNvPr>
          <p:cNvSpPr txBox="1"/>
          <p:nvPr/>
        </p:nvSpPr>
        <p:spPr>
          <a:xfrm>
            <a:off x="2303544" y="6262189"/>
            <a:ext cx="2016304" cy="307777"/>
          </a:xfrm>
          <a:prstGeom prst="rect">
            <a:avLst/>
          </a:prstGeom>
          <a:noFill/>
        </p:spPr>
        <p:txBody>
          <a:bodyPr wrap="square">
            <a:spAutoFit/>
          </a:bodyPr>
          <a:lstStyle/>
          <a:p>
            <a:r>
              <a:rPr lang="fa-IR" sz="1400" dirty="0">
                <a:latin typeface="IranNastaliq" panose="02020505000000020003" pitchFamily="18" charset="0"/>
                <a:cs typeface="IranNastaliq" panose="02020505000000020003" pitchFamily="18" charset="0"/>
              </a:rPr>
              <a:t>منبع: آمارنامه کشاورزی وزارت جهاد </a:t>
            </a:r>
            <a:endParaRPr lang="en-US" sz="1400" dirty="0">
              <a:latin typeface="IranNastaliq" panose="02020505000000020003" pitchFamily="18" charset="0"/>
              <a:cs typeface="IranNastaliq" panose="02020505000000020003" pitchFamily="18" charset="0"/>
            </a:endParaRPr>
          </a:p>
        </p:txBody>
      </p:sp>
      <p:sp>
        <p:nvSpPr>
          <p:cNvPr id="12" name="TextBox 11">
            <a:extLst>
              <a:ext uri="{FF2B5EF4-FFF2-40B4-BE49-F238E27FC236}">
                <a16:creationId xmlns:a16="http://schemas.microsoft.com/office/drawing/2014/main" id="{8A7B623E-693F-E97D-D21E-47AF1B77421C}"/>
              </a:ext>
            </a:extLst>
          </p:cNvPr>
          <p:cNvSpPr txBox="1"/>
          <p:nvPr/>
        </p:nvSpPr>
        <p:spPr>
          <a:xfrm>
            <a:off x="7124923" y="2187441"/>
            <a:ext cx="4574161" cy="2215991"/>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2">
                    <a:lumMod val="95000"/>
                  </a:schemeClr>
                </a:solidFill>
                <a:cs typeface="B Nazanin" panose="00000400000000000000" pitchFamily="2" charset="-78"/>
              </a:rPr>
              <a:t>78.3 میلیون تن میانگین تولید محصولات زراعی در دوره زمانی مورد بررسی</a:t>
            </a:r>
          </a:p>
          <a:p>
            <a:pPr algn="just" rtl="1"/>
            <a:endParaRPr lang="fa-IR" sz="1200" dirty="0">
              <a:solidFill>
                <a:schemeClr val="bg2">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sz="1800" dirty="0">
                <a:solidFill>
                  <a:schemeClr val="bg2">
                    <a:lumMod val="95000"/>
                  </a:schemeClr>
                </a:solidFill>
                <a:effectLst/>
                <a:latin typeface="Calibri" panose="020F0502020204030204" pitchFamily="34" charset="0"/>
                <a:ea typeface="Calibri" panose="020F0502020204030204" pitchFamily="34" charset="0"/>
                <a:cs typeface="B Nazanin" panose="00000400000000000000" pitchFamily="2" charset="-78"/>
              </a:rPr>
              <a:t>بالاترین میزان سطح تولید محصولات زراعی در سال 1398، برابر با 91.8 میلیون تن</a:t>
            </a:r>
          </a:p>
          <a:p>
            <a:pPr marL="285750" indent="-285750" algn="just" rtl="1">
              <a:buFont typeface="Arial" panose="020B0604020202020204" pitchFamily="34" charset="0"/>
              <a:buChar char="•"/>
            </a:pPr>
            <a:endParaRPr lang="fa-IR" dirty="0">
              <a:solidFill>
                <a:schemeClr val="bg2">
                  <a:lumMod val="95000"/>
                </a:schemeClr>
              </a:solidFill>
              <a:latin typeface="Calibri" panose="020F0502020204030204" pitchFamily="34" charset="0"/>
              <a:cs typeface="B Nazanin" panose="00000400000000000000" pitchFamily="2" charset="-78"/>
            </a:endParaRPr>
          </a:p>
          <a:p>
            <a:pPr marL="285750" indent="-285750" algn="just" rtl="1">
              <a:buFont typeface="Arial" panose="020B0604020202020204" pitchFamily="34" charset="0"/>
              <a:buChar char="•"/>
            </a:pPr>
            <a:r>
              <a:rPr lang="fa-IR" dirty="0">
                <a:solidFill>
                  <a:schemeClr val="bg2">
                    <a:lumMod val="95000"/>
                  </a:schemeClr>
                </a:solidFill>
                <a:cs typeface="B Nazanin" panose="00000400000000000000" pitchFamily="2" charset="-78"/>
              </a:rPr>
              <a:t>بیشترین میزان افزایش (درصد رشد) مربوط به سال 1401 و بیشترین میزان کاهش (درصد رشد) مربوط به سال 1399</a:t>
            </a:r>
            <a:endParaRPr lang="en-US" dirty="0">
              <a:solidFill>
                <a:schemeClr val="bg2">
                  <a:lumMod val="95000"/>
                </a:schemeClr>
              </a:solidFill>
              <a:cs typeface="B Nazanin" panose="00000400000000000000" pitchFamily="2" charset="-78"/>
            </a:endParaRPr>
          </a:p>
        </p:txBody>
      </p:sp>
      <p:sp>
        <p:nvSpPr>
          <p:cNvPr id="13" name="Rounded Rectangle 2">
            <a:extLst>
              <a:ext uri="{FF2B5EF4-FFF2-40B4-BE49-F238E27FC236}">
                <a16:creationId xmlns:a16="http://schemas.microsoft.com/office/drawing/2014/main" id="{C581AA1E-AC64-0A78-311E-4C8615D20213}"/>
              </a:ext>
            </a:extLst>
          </p:cNvPr>
          <p:cNvSpPr/>
          <p:nvPr/>
        </p:nvSpPr>
        <p:spPr>
          <a:xfrm>
            <a:off x="7124923" y="4898047"/>
            <a:ext cx="506164" cy="436966"/>
          </a:xfrm>
          <a:prstGeom prst="roundRect">
            <a:avLst>
              <a:gd name="adj" fmla="val 15057"/>
            </a:avLst>
          </a:prstGeom>
          <a:solidFill>
            <a:srgbClr val="BB890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Lato Black"/>
              <a:ea typeface="+mn-ea"/>
              <a:cs typeface="+mn-cs"/>
            </a:endParaRPr>
          </a:p>
        </p:txBody>
      </p:sp>
    </p:spTree>
    <p:extLst>
      <p:ext uri="{BB962C8B-B14F-4D97-AF65-F5344CB8AC3E}">
        <p14:creationId xmlns:p14="http://schemas.microsoft.com/office/powerpoint/2010/main" val="50941556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 presetClass="entr" presetSubtype="2" fill="hold" grpId="0" nodeType="withEffect" p14:presetBounceEnd="40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40000">
                                          <p:cBhvr additive="base">
                                            <p:cTn id="19"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1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6">
            <a:extLst>
              <a:ext uri="{FF2B5EF4-FFF2-40B4-BE49-F238E27FC236}">
                <a16:creationId xmlns:a16="http://schemas.microsoft.com/office/drawing/2014/main" id="{A2EE18F6-170E-2005-DF20-C0F1A75944CC}"/>
              </a:ext>
            </a:extLst>
          </p:cNvPr>
          <p:cNvSpPr/>
          <p:nvPr/>
        </p:nvSpPr>
        <p:spPr>
          <a:xfrm>
            <a:off x="333014" y="944149"/>
            <a:ext cx="5153386" cy="3344508"/>
          </a:xfrm>
          <a:prstGeom prst="roundRect">
            <a:avLst>
              <a:gd name="adj" fmla="val 3816"/>
            </a:avLst>
          </a:prstGeom>
          <a:solidFill>
            <a:srgbClr val="485020"/>
          </a:solidFill>
          <a:ln w="12700" cap="flat" cmpd="sng" algn="ctr">
            <a:noFill/>
            <a:prstDash val="solid"/>
            <a:miter lim="800000"/>
          </a:ln>
          <a:effectLst>
            <a:outerShdw blurRad="76200" dist="127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 name="Freeform 40">
            <a:extLst>
              <a:ext uri="{FF2B5EF4-FFF2-40B4-BE49-F238E27FC236}">
                <a16:creationId xmlns:a16="http://schemas.microsoft.com/office/drawing/2014/main" id="{72B78980-9239-78CC-7C92-54E7749B6F7E}"/>
              </a:ext>
            </a:extLst>
          </p:cNvPr>
          <p:cNvSpPr/>
          <p:nvPr/>
        </p:nvSpPr>
        <p:spPr bwMode="auto">
          <a:xfrm>
            <a:off x="575846" y="93554"/>
            <a:ext cx="1526324" cy="1701186"/>
          </a:xfrm>
          <a:custGeom>
            <a:avLst/>
            <a:gdLst>
              <a:gd name="connsiteX0" fmla="*/ 2218623 w 2218623"/>
              <a:gd name="connsiteY0" fmla="*/ 0 h 2305910"/>
              <a:gd name="connsiteX1" fmla="*/ 1109312 w 2218623"/>
              <a:gd name="connsiteY1" fmla="*/ 0 h 2305910"/>
              <a:gd name="connsiteX2" fmla="*/ 0 w 2218623"/>
              <a:gd name="connsiteY2" fmla="*/ 1109312 h 2305910"/>
              <a:gd name="connsiteX3" fmla="*/ 0 w 2218623"/>
              <a:gd name="connsiteY3" fmla="*/ 2305909 h 2305910"/>
              <a:gd name="connsiteX4" fmla="*/ 1109311 w 2218623"/>
              <a:gd name="connsiteY4" fmla="*/ 2305910 h 2305910"/>
              <a:gd name="connsiteX5" fmla="*/ 2218623 w 2218623"/>
              <a:gd name="connsiteY5" fmla="*/ 1196598 h 23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8623" h="2305910">
                <a:moveTo>
                  <a:pt x="2218623" y="0"/>
                </a:moveTo>
                <a:lnTo>
                  <a:pt x="1109312" y="0"/>
                </a:lnTo>
                <a:cubicBezTo>
                  <a:pt x="496656" y="0"/>
                  <a:pt x="0" y="496656"/>
                  <a:pt x="0" y="1109312"/>
                </a:cubicBezTo>
                <a:lnTo>
                  <a:pt x="0" y="2305909"/>
                </a:lnTo>
                <a:lnTo>
                  <a:pt x="1109311" y="2305910"/>
                </a:lnTo>
                <a:cubicBezTo>
                  <a:pt x="1721967" y="2305910"/>
                  <a:pt x="2218623" y="1809254"/>
                  <a:pt x="2218623" y="1196598"/>
                </a:cubicBezTo>
                <a:close/>
              </a:path>
            </a:pathLst>
          </a:custGeom>
          <a:solidFill>
            <a:srgbClr val="BB890D"/>
          </a:solidFill>
          <a:ln w="25400" cap="flat" cmpd="sng" algn="ctr">
            <a:noFill/>
            <a:prstDash val="solid"/>
            <a:miter lim="400000"/>
            <a:headEnd type="none" w="med" len="med"/>
            <a:tailEnd type="none" w="med" len="med"/>
          </a:ln>
          <a:effectLst/>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Roboto"/>
            </a:endParaRPr>
          </a:p>
        </p:txBody>
      </p:sp>
      <p:sp>
        <p:nvSpPr>
          <p:cNvPr id="4" name="TextBox 3">
            <a:extLst>
              <a:ext uri="{FF2B5EF4-FFF2-40B4-BE49-F238E27FC236}">
                <a16:creationId xmlns:a16="http://schemas.microsoft.com/office/drawing/2014/main" id="{3F3B3F9E-0339-5A70-3DA8-B72C7B1AB079}"/>
              </a:ext>
            </a:extLst>
          </p:cNvPr>
          <p:cNvSpPr txBox="1"/>
          <p:nvPr/>
        </p:nvSpPr>
        <p:spPr>
          <a:xfrm>
            <a:off x="748184" y="225080"/>
            <a:ext cx="1177421" cy="1569660"/>
          </a:xfrm>
          <a:prstGeom prst="rect">
            <a:avLst/>
          </a:prstGeom>
          <a:noFill/>
        </p:spPr>
        <p:txBody>
          <a:bodyPr wrap="square" rtlCol="0">
            <a:spAutoFit/>
          </a:bodyPr>
          <a:lstStyle/>
          <a:p>
            <a:pPr algn="ctr"/>
            <a:r>
              <a:rPr lang="fa-IR" sz="3200" dirty="0">
                <a:solidFill>
                  <a:srgbClr val="352922"/>
                </a:solidFill>
                <a:latin typeface="IranNastaliq" panose="02020505000000020003" pitchFamily="18" charset="0"/>
                <a:cs typeface="IranNastaliq" panose="02020505000000020003" pitchFamily="18" charset="0"/>
              </a:rPr>
              <a:t>تولید محصولات زراعی</a:t>
            </a:r>
            <a:endParaRPr lang="en-US" sz="3200" dirty="0">
              <a:solidFill>
                <a:srgbClr val="352922"/>
              </a:solidFill>
              <a:latin typeface="IranNastaliq" panose="02020505000000020003" pitchFamily="18" charset="0"/>
              <a:cs typeface="IranNastaliq" panose="02020505000000020003" pitchFamily="18" charset="0"/>
            </a:endParaRPr>
          </a:p>
        </p:txBody>
      </p:sp>
      <p:sp>
        <p:nvSpPr>
          <p:cNvPr id="5" name="Rounded Rectangle 2">
            <a:extLst>
              <a:ext uri="{FF2B5EF4-FFF2-40B4-BE49-F238E27FC236}">
                <a16:creationId xmlns:a16="http://schemas.microsoft.com/office/drawing/2014/main" id="{51242F75-E7E5-664D-9D9E-D11043F06896}"/>
              </a:ext>
            </a:extLst>
          </p:cNvPr>
          <p:cNvSpPr/>
          <p:nvPr/>
        </p:nvSpPr>
        <p:spPr>
          <a:xfrm>
            <a:off x="5195311" y="1552001"/>
            <a:ext cx="506164" cy="436966"/>
          </a:xfrm>
          <a:prstGeom prst="roundRect">
            <a:avLst>
              <a:gd name="adj" fmla="val 15057"/>
            </a:avLst>
          </a:prstGeom>
          <a:solidFill>
            <a:srgbClr val="BB890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Lato Black"/>
              <a:ea typeface="+mn-ea"/>
              <a:cs typeface="+mn-cs"/>
            </a:endParaRPr>
          </a:p>
        </p:txBody>
      </p:sp>
      <p:graphicFrame>
        <p:nvGraphicFramePr>
          <p:cNvPr id="6" name="Chart 5">
            <a:extLst>
              <a:ext uri="{FF2B5EF4-FFF2-40B4-BE49-F238E27FC236}">
                <a16:creationId xmlns:a16="http://schemas.microsoft.com/office/drawing/2014/main" id="{78188CAC-6905-8A0F-62F6-B06BA6C841C5}"/>
              </a:ext>
            </a:extLst>
          </p:cNvPr>
          <p:cNvGraphicFramePr/>
          <p:nvPr>
            <p:extLst>
              <p:ext uri="{D42A27DB-BD31-4B8C-83A1-F6EECF244321}">
                <p14:modId xmlns:p14="http://schemas.microsoft.com/office/powerpoint/2010/main" val="2222268534"/>
              </p:ext>
            </p:extLst>
          </p:nvPr>
        </p:nvGraphicFramePr>
        <p:xfrm>
          <a:off x="4654685" y="1684640"/>
          <a:ext cx="7537315" cy="3150054"/>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B1E9FC15-EAD9-02F0-F0B0-3AE370A79FBE}"/>
              </a:ext>
            </a:extLst>
          </p:cNvPr>
          <p:cNvSpPr txBox="1"/>
          <p:nvPr/>
        </p:nvSpPr>
        <p:spPr>
          <a:xfrm>
            <a:off x="575846" y="1975492"/>
            <a:ext cx="4619465" cy="1754326"/>
          </a:xfrm>
          <a:prstGeom prst="rect">
            <a:avLst/>
          </a:prstGeom>
          <a:noFill/>
        </p:spPr>
        <p:txBody>
          <a:bodyPr wrap="square">
            <a:spAutoFit/>
          </a:bodyPr>
          <a:lstStyle/>
          <a:p>
            <a:pPr algn="just" rtl="1"/>
            <a:r>
              <a:rPr lang="fa-IR" dirty="0">
                <a:solidFill>
                  <a:schemeClr val="bg2">
                    <a:lumMod val="95000"/>
                  </a:schemeClr>
                </a:solidFill>
                <a:effectLst/>
                <a:latin typeface="Calibri" panose="020F0502020204030204" pitchFamily="34" charset="0"/>
                <a:ea typeface="Calibri" panose="020F0502020204030204" pitchFamily="34" charset="0"/>
                <a:cs typeface="B Nazanin" panose="00000400000000000000" pitchFamily="2" charset="-78"/>
              </a:rPr>
              <a:t>در سال 1401، نباتات علوفه‏ای بیشترین سهم را در تولید محصولات زراعی داشته‏اند به‏طوریکه حدود 30.86 درصد تولید محصولات زراعی مربوط به نباتات علوفه‏ای بوده است. پس از آن، غلات با داشتن سهمی معادل 25.1 درصد از کل تولید محصولات زراعی و محصولات صنعتی با سهم 17 درصدی در رتبه‏های بعدی قرار می‏گیرند. </a:t>
            </a:r>
            <a:endParaRPr lang="en-US" sz="2400" dirty="0">
              <a:solidFill>
                <a:schemeClr val="bg2">
                  <a:lumMod val="95000"/>
                </a:schemeClr>
              </a:solidFill>
            </a:endParaRPr>
          </a:p>
        </p:txBody>
      </p:sp>
      <p:sp>
        <p:nvSpPr>
          <p:cNvPr id="10" name="TextBox 9">
            <a:extLst>
              <a:ext uri="{FF2B5EF4-FFF2-40B4-BE49-F238E27FC236}">
                <a16:creationId xmlns:a16="http://schemas.microsoft.com/office/drawing/2014/main" id="{97A4FD9A-5C00-7C94-7ACA-5E8A82E35ADF}"/>
              </a:ext>
            </a:extLst>
          </p:cNvPr>
          <p:cNvSpPr txBox="1"/>
          <p:nvPr/>
        </p:nvSpPr>
        <p:spPr>
          <a:xfrm>
            <a:off x="5359467" y="4967333"/>
            <a:ext cx="6127750" cy="685059"/>
          </a:xfrm>
          <a:prstGeom prst="rect">
            <a:avLst/>
          </a:prstGeom>
          <a:noFill/>
        </p:spPr>
        <p:txBody>
          <a:bodyPr wrap="square">
            <a:spAutoFit/>
          </a:bodyPr>
          <a:lstStyle/>
          <a:p>
            <a:pPr marL="0" marR="0" algn="ctr" rtl="1">
              <a:lnSpc>
                <a:spcPct val="107000"/>
              </a:lnSpc>
              <a:spcBef>
                <a:spcPts val="0"/>
              </a:spcBef>
              <a:spcAft>
                <a:spcPts val="0"/>
              </a:spcAft>
            </a:pPr>
            <a:r>
              <a:rPr lang="fa-IR" kern="100" dirty="0">
                <a:solidFill>
                  <a:schemeClr val="bg2">
                    <a:lumMod val="95000"/>
                  </a:schemeClr>
                </a:solidFill>
                <a:effectLst/>
                <a:latin typeface="IranNastaliq" panose="02020505000000020003" pitchFamily="18" charset="0"/>
                <a:ea typeface="Calibri" panose="020F0502020204030204" pitchFamily="34" charset="0"/>
                <a:cs typeface="IranNastaliq" panose="02020505000000020003" pitchFamily="18" charset="0"/>
              </a:rPr>
              <a:t>ن</a:t>
            </a:r>
          </a:p>
          <a:p>
            <a:pPr marL="0" marR="0" algn="ctr" rtl="1">
              <a:lnSpc>
                <a:spcPct val="107000"/>
              </a:lnSpc>
              <a:spcBef>
                <a:spcPts val="0"/>
              </a:spcBef>
              <a:spcAft>
                <a:spcPts val="0"/>
              </a:spcAft>
            </a:pPr>
            <a:r>
              <a:rPr lang="fa-IR" kern="100" dirty="0">
                <a:latin typeface="IranNastaliq" panose="02020505000000020003" pitchFamily="18" charset="0"/>
                <a:ea typeface="Calibri" panose="020F0502020204030204" pitchFamily="34" charset="0"/>
                <a:cs typeface="IranNastaliq" panose="02020505000000020003" pitchFamily="18" charset="0"/>
              </a:rPr>
              <a:t>ن</a:t>
            </a:r>
            <a:r>
              <a:rPr lang="fa-IR" kern="100" dirty="0">
                <a:effectLst/>
                <a:latin typeface="IranNastaliq" panose="02020505000000020003" pitchFamily="18" charset="0"/>
                <a:ea typeface="Calibri" panose="020F0502020204030204" pitchFamily="34" charset="0"/>
                <a:cs typeface="IranNastaliq" panose="02020505000000020003" pitchFamily="18" charset="0"/>
              </a:rPr>
              <a:t>مودار </a:t>
            </a:r>
            <a:r>
              <a:rPr lang="fa-IR" kern="100" dirty="0">
                <a:effectLst/>
                <a:latin typeface="IranNastaliq" panose="02020505000000020003" pitchFamily="18" charset="0"/>
                <a:ea typeface="Calibri" panose="020F0502020204030204" pitchFamily="34" charset="0"/>
                <a:cs typeface="B Nazanin" panose="00000400000000000000" pitchFamily="2" charset="-78"/>
              </a:rPr>
              <a:t>2</a:t>
            </a:r>
            <a:r>
              <a:rPr lang="fa-IR" kern="100" dirty="0">
                <a:effectLst/>
                <a:latin typeface="IranNastaliq" panose="02020505000000020003" pitchFamily="18" charset="0"/>
                <a:ea typeface="Calibri" panose="020F0502020204030204" pitchFamily="34" charset="0"/>
                <a:cs typeface="IranNastaliq" panose="02020505000000020003" pitchFamily="18" charset="0"/>
              </a:rPr>
              <a:t>. سهم تولید محصولات زراعی کشور به تفکیک گروه محصول در سال </a:t>
            </a:r>
            <a:r>
              <a:rPr lang="fa-IR" kern="100" dirty="0">
                <a:effectLst/>
                <a:latin typeface="IranNastaliq" panose="02020505000000020003" pitchFamily="18" charset="0"/>
                <a:ea typeface="Calibri" panose="020F0502020204030204" pitchFamily="34" charset="0"/>
                <a:cs typeface="B Nazanin" panose="00000400000000000000" pitchFamily="2" charset="-78"/>
              </a:rPr>
              <a:t>1401</a:t>
            </a:r>
            <a:endParaRPr lang="en-US" sz="1600" kern="100" dirty="0">
              <a:effectLst/>
              <a:latin typeface="IranNastaliq" panose="02020505000000020003" pitchFamily="18" charset="0"/>
              <a:ea typeface="Calibri" panose="020F0502020204030204" pitchFamily="34" charset="0"/>
              <a:cs typeface="B Nazanin" panose="00000400000000000000" pitchFamily="2" charset="-78"/>
            </a:endParaRPr>
          </a:p>
        </p:txBody>
      </p:sp>
      <p:sp>
        <p:nvSpPr>
          <p:cNvPr id="11" name="TextBox 10">
            <a:extLst>
              <a:ext uri="{FF2B5EF4-FFF2-40B4-BE49-F238E27FC236}">
                <a16:creationId xmlns:a16="http://schemas.microsoft.com/office/drawing/2014/main" id="{069393D0-2A02-52C3-E8C8-C27C87769F06}"/>
              </a:ext>
            </a:extLst>
          </p:cNvPr>
          <p:cNvSpPr txBox="1"/>
          <p:nvPr/>
        </p:nvSpPr>
        <p:spPr>
          <a:xfrm>
            <a:off x="7593170" y="5785031"/>
            <a:ext cx="2016304" cy="307777"/>
          </a:xfrm>
          <a:prstGeom prst="rect">
            <a:avLst/>
          </a:prstGeom>
          <a:noFill/>
        </p:spPr>
        <p:txBody>
          <a:bodyPr wrap="square">
            <a:spAutoFit/>
          </a:bodyPr>
          <a:lstStyle/>
          <a:p>
            <a:r>
              <a:rPr lang="fa-IR" sz="1400" dirty="0">
                <a:latin typeface="IranNastaliq" panose="02020505000000020003" pitchFamily="18" charset="0"/>
                <a:cs typeface="IranNastaliq" panose="02020505000000020003" pitchFamily="18" charset="0"/>
              </a:rPr>
              <a:t>منبع: آمارنامه کشاورزی وزارت جهاد </a:t>
            </a:r>
            <a:endParaRPr lang="en-US" sz="1400" dirty="0">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407383269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par>
                                    <p:cTn id="17" presetID="2" presetClass="entr" presetSubtype="2" fill="hold" grpId="0" nodeType="withEffect" p14:presetBounceEnd="4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928DFF4E-C9D0-6897-FE35-975A25332F9D}"/>
              </a:ext>
            </a:extLst>
          </p:cNvPr>
          <p:cNvGraphicFramePr/>
          <p:nvPr>
            <p:extLst>
              <p:ext uri="{D42A27DB-BD31-4B8C-83A1-F6EECF244321}">
                <p14:modId xmlns:p14="http://schemas.microsoft.com/office/powerpoint/2010/main" val="454024826"/>
              </p:ext>
            </p:extLst>
          </p:nvPr>
        </p:nvGraphicFramePr>
        <p:xfrm>
          <a:off x="176805" y="1181101"/>
          <a:ext cx="6442115" cy="4074330"/>
        </p:xfrm>
        <a:graphic>
          <a:graphicData uri="http://schemas.openxmlformats.org/drawingml/2006/chart">
            <c:chart xmlns:c="http://schemas.openxmlformats.org/drawingml/2006/chart" xmlns:r="http://schemas.openxmlformats.org/officeDocument/2006/relationships" r:id="rId2"/>
          </a:graphicData>
        </a:graphic>
      </p:graphicFrame>
      <p:sp>
        <p:nvSpPr>
          <p:cNvPr id="6" name="Rounded Rectangle 6">
            <a:extLst>
              <a:ext uri="{FF2B5EF4-FFF2-40B4-BE49-F238E27FC236}">
                <a16:creationId xmlns:a16="http://schemas.microsoft.com/office/drawing/2014/main" id="{01D56614-7566-6E27-03DE-3B0D62CF99A4}"/>
              </a:ext>
            </a:extLst>
          </p:cNvPr>
          <p:cNvSpPr/>
          <p:nvPr/>
        </p:nvSpPr>
        <p:spPr>
          <a:xfrm>
            <a:off x="6781800" y="1143001"/>
            <a:ext cx="4876800" cy="4974456"/>
          </a:xfrm>
          <a:prstGeom prst="roundRect">
            <a:avLst>
              <a:gd name="adj" fmla="val 3816"/>
            </a:avLst>
          </a:prstGeom>
          <a:solidFill>
            <a:srgbClr val="485020"/>
          </a:solidFill>
          <a:ln w="12700" cap="flat" cmpd="sng" algn="ctr">
            <a:noFill/>
            <a:prstDash val="solid"/>
            <a:miter lim="800000"/>
          </a:ln>
          <a:effectLst>
            <a:outerShdw blurRad="76200" dist="127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7" name="Freeform 40">
            <a:extLst>
              <a:ext uri="{FF2B5EF4-FFF2-40B4-BE49-F238E27FC236}">
                <a16:creationId xmlns:a16="http://schemas.microsoft.com/office/drawing/2014/main" id="{07D0ED65-CF18-0B94-CCCE-617CC95B95DC}"/>
              </a:ext>
            </a:extLst>
          </p:cNvPr>
          <p:cNvSpPr/>
          <p:nvPr/>
        </p:nvSpPr>
        <p:spPr bwMode="auto">
          <a:xfrm flipH="1">
            <a:off x="9699585" y="470207"/>
            <a:ext cx="1590643" cy="1701186"/>
          </a:xfrm>
          <a:custGeom>
            <a:avLst/>
            <a:gdLst>
              <a:gd name="connsiteX0" fmla="*/ 2218623 w 2218623"/>
              <a:gd name="connsiteY0" fmla="*/ 0 h 2305910"/>
              <a:gd name="connsiteX1" fmla="*/ 1109312 w 2218623"/>
              <a:gd name="connsiteY1" fmla="*/ 0 h 2305910"/>
              <a:gd name="connsiteX2" fmla="*/ 0 w 2218623"/>
              <a:gd name="connsiteY2" fmla="*/ 1109312 h 2305910"/>
              <a:gd name="connsiteX3" fmla="*/ 0 w 2218623"/>
              <a:gd name="connsiteY3" fmla="*/ 2305909 h 2305910"/>
              <a:gd name="connsiteX4" fmla="*/ 1109311 w 2218623"/>
              <a:gd name="connsiteY4" fmla="*/ 2305910 h 2305910"/>
              <a:gd name="connsiteX5" fmla="*/ 2218623 w 2218623"/>
              <a:gd name="connsiteY5" fmla="*/ 1196598 h 23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8623" h="2305910">
                <a:moveTo>
                  <a:pt x="2218623" y="0"/>
                </a:moveTo>
                <a:lnTo>
                  <a:pt x="1109312" y="0"/>
                </a:lnTo>
                <a:cubicBezTo>
                  <a:pt x="496656" y="0"/>
                  <a:pt x="0" y="496656"/>
                  <a:pt x="0" y="1109312"/>
                </a:cubicBezTo>
                <a:lnTo>
                  <a:pt x="0" y="2305909"/>
                </a:lnTo>
                <a:lnTo>
                  <a:pt x="1109311" y="2305910"/>
                </a:lnTo>
                <a:cubicBezTo>
                  <a:pt x="1721967" y="2305910"/>
                  <a:pt x="2218623" y="1809254"/>
                  <a:pt x="2218623" y="1196598"/>
                </a:cubicBezTo>
                <a:close/>
              </a:path>
            </a:pathLst>
          </a:custGeom>
          <a:solidFill>
            <a:srgbClr val="BB890D"/>
          </a:solidFill>
          <a:ln w="25400" cap="flat" cmpd="sng" algn="ctr">
            <a:noFill/>
            <a:prstDash val="solid"/>
            <a:miter lim="400000"/>
            <a:headEnd type="none" w="med" len="med"/>
            <a:tailEnd type="none" w="med" len="med"/>
          </a:ln>
          <a:effectLst/>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Roboto"/>
            </a:endParaRPr>
          </a:p>
        </p:txBody>
      </p:sp>
      <p:sp>
        <p:nvSpPr>
          <p:cNvPr id="8" name="TextBox 7">
            <a:extLst>
              <a:ext uri="{FF2B5EF4-FFF2-40B4-BE49-F238E27FC236}">
                <a16:creationId xmlns:a16="http://schemas.microsoft.com/office/drawing/2014/main" id="{89352D4F-6EB2-76FA-954B-3D221DA969DE}"/>
              </a:ext>
            </a:extLst>
          </p:cNvPr>
          <p:cNvSpPr txBox="1"/>
          <p:nvPr/>
        </p:nvSpPr>
        <p:spPr>
          <a:xfrm>
            <a:off x="9816798" y="786398"/>
            <a:ext cx="1320728" cy="1384995"/>
          </a:xfrm>
          <a:prstGeom prst="rect">
            <a:avLst/>
          </a:prstGeom>
          <a:noFill/>
        </p:spPr>
        <p:txBody>
          <a:bodyPr wrap="square" rtlCol="0">
            <a:spAutoFit/>
          </a:bodyPr>
          <a:lstStyle/>
          <a:p>
            <a:pPr algn="ctr"/>
            <a:r>
              <a:rPr lang="fa-IR" sz="3600" dirty="0">
                <a:solidFill>
                  <a:srgbClr val="352922"/>
                </a:solidFill>
                <a:latin typeface="IranNastaliq" panose="02020505000000020003" pitchFamily="18" charset="0"/>
                <a:cs typeface="IranNastaliq" panose="02020505000000020003" pitchFamily="18" charset="0"/>
              </a:rPr>
              <a:t>ارزش</a:t>
            </a:r>
            <a:r>
              <a:rPr lang="en-US" sz="3600" dirty="0">
                <a:solidFill>
                  <a:srgbClr val="352922"/>
                </a:solidFill>
                <a:latin typeface="IranNastaliq" panose="02020505000000020003" pitchFamily="18" charset="0"/>
                <a:cs typeface="IranNastaliq" panose="02020505000000020003" pitchFamily="18" charset="0"/>
              </a:rPr>
              <a:t>  </a:t>
            </a:r>
          </a:p>
          <a:p>
            <a:pPr algn="ctr"/>
            <a:endParaRPr lang="en-US" sz="1200" dirty="0">
              <a:solidFill>
                <a:srgbClr val="352922"/>
              </a:solidFill>
              <a:latin typeface="IranNastaliq" panose="02020505000000020003" pitchFamily="18" charset="0"/>
              <a:cs typeface="IranNastaliq" panose="02020505000000020003" pitchFamily="18" charset="0"/>
            </a:endParaRPr>
          </a:p>
          <a:p>
            <a:pPr algn="ctr"/>
            <a:r>
              <a:rPr lang="fa-IR" sz="3600" dirty="0">
                <a:solidFill>
                  <a:srgbClr val="352922"/>
                </a:solidFill>
                <a:latin typeface="IranNastaliq" panose="02020505000000020003" pitchFamily="18" charset="0"/>
                <a:cs typeface="IranNastaliq" panose="02020505000000020003" pitchFamily="18" charset="0"/>
              </a:rPr>
              <a:t>افزوده</a:t>
            </a:r>
            <a:endParaRPr lang="en-US" sz="3600" dirty="0">
              <a:solidFill>
                <a:srgbClr val="352922"/>
              </a:solidFill>
              <a:latin typeface="IranNastaliq" panose="02020505000000020003" pitchFamily="18" charset="0"/>
              <a:cs typeface="IranNastaliq" panose="02020505000000020003" pitchFamily="18" charset="0"/>
            </a:endParaRPr>
          </a:p>
        </p:txBody>
      </p:sp>
      <p:sp>
        <p:nvSpPr>
          <p:cNvPr id="9" name="Rounded Rectangle 2">
            <a:extLst>
              <a:ext uri="{FF2B5EF4-FFF2-40B4-BE49-F238E27FC236}">
                <a16:creationId xmlns:a16="http://schemas.microsoft.com/office/drawing/2014/main" id="{34D770F7-D818-965C-AF70-D483B12EE018}"/>
              </a:ext>
            </a:extLst>
          </p:cNvPr>
          <p:cNvSpPr/>
          <p:nvPr/>
        </p:nvSpPr>
        <p:spPr>
          <a:xfrm>
            <a:off x="7289498" y="5898974"/>
            <a:ext cx="506164" cy="436966"/>
          </a:xfrm>
          <a:prstGeom prst="roundRect">
            <a:avLst>
              <a:gd name="adj" fmla="val 15057"/>
            </a:avLst>
          </a:prstGeom>
          <a:solidFill>
            <a:srgbClr val="BB890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Lato Black"/>
              <a:ea typeface="+mn-ea"/>
              <a:cs typeface="+mn-cs"/>
            </a:endParaRPr>
          </a:p>
        </p:txBody>
      </p:sp>
      <p:sp>
        <p:nvSpPr>
          <p:cNvPr id="11" name="TextBox 10">
            <a:extLst>
              <a:ext uri="{FF2B5EF4-FFF2-40B4-BE49-F238E27FC236}">
                <a16:creationId xmlns:a16="http://schemas.microsoft.com/office/drawing/2014/main" id="{C91F2FE9-3CCA-C96A-FA26-7BF25B581CA4}"/>
              </a:ext>
            </a:extLst>
          </p:cNvPr>
          <p:cNvSpPr txBox="1"/>
          <p:nvPr/>
        </p:nvSpPr>
        <p:spPr>
          <a:xfrm>
            <a:off x="176805" y="5110064"/>
            <a:ext cx="6279235" cy="646331"/>
          </a:xfrm>
          <a:prstGeom prst="rect">
            <a:avLst/>
          </a:prstGeom>
          <a:noFill/>
        </p:spPr>
        <p:txBody>
          <a:bodyPr wrap="square">
            <a:spAutoFit/>
          </a:bodyPr>
          <a:lstStyle/>
          <a:p>
            <a:pPr algn="r" rtl="1"/>
            <a:r>
              <a:rPr lang="fa-IR" dirty="0">
                <a:solidFill>
                  <a:schemeClr val="bg2">
                    <a:lumMod val="95000"/>
                  </a:schemeClr>
                </a:solidFill>
                <a:latin typeface="IranNastaliq" panose="02020505000000020003" pitchFamily="18" charset="0"/>
                <a:cs typeface="IranNastaliq" panose="02020505000000020003" pitchFamily="18" charset="0"/>
              </a:rPr>
              <a:t>ن</a:t>
            </a:r>
          </a:p>
          <a:p>
            <a:pPr algn="r" rtl="1"/>
            <a:r>
              <a:rPr lang="fa-IR" dirty="0">
                <a:latin typeface="IranNastaliq" panose="02020505000000020003" pitchFamily="18" charset="0"/>
                <a:cs typeface="IranNastaliq" panose="02020505000000020003" pitchFamily="18" charset="0"/>
              </a:rPr>
              <a:t>نمودار</a:t>
            </a:r>
            <a:r>
              <a:rPr lang="fa-IR" dirty="0">
                <a:latin typeface="IranNastaliq" panose="02020505000000020003" pitchFamily="18" charset="0"/>
                <a:cs typeface="B Nazanin" panose="00000400000000000000" pitchFamily="2" charset="-78"/>
              </a:rPr>
              <a:t>3</a:t>
            </a:r>
            <a:r>
              <a:rPr lang="fa-IR" dirty="0">
                <a:latin typeface="IranNastaliq" panose="02020505000000020003" pitchFamily="18" charset="0"/>
                <a:cs typeface="IranNastaliq" panose="02020505000000020003" pitchFamily="18" charset="0"/>
              </a:rPr>
              <a:t>. روند و رشد ارزش افزوده بخش صنعت طی سال‏های </a:t>
            </a:r>
            <a:r>
              <a:rPr lang="fa-IR" dirty="0">
                <a:latin typeface="IranNastaliq" panose="02020505000000020003" pitchFamily="18" charset="0"/>
                <a:cs typeface="B Nazanin" panose="00000400000000000000" pitchFamily="2" charset="-78"/>
              </a:rPr>
              <a:t>1391</a:t>
            </a:r>
            <a:r>
              <a:rPr lang="fa-IR" dirty="0">
                <a:latin typeface="IranNastaliq" panose="02020505000000020003" pitchFamily="18" charset="0"/>
                <a:cs typeface="IranNastaliq" panose="02020505000000020003" pitchFamily="18" charset="0"/>
              </a:rPr>
              <a:t> تا </a:t>
            </a:r>
            <a:r>
              <a:rPr lang="fa-IR" dirty="0">
                <a:latin typeface="IranNastaliq" panose="02020505000000020003" pitchFamily="18" charset="0"/>
                <a:cs typeface="B Nazanin" panose="00000400000000000000" pitchFamily="2" charset="-78"/>
              </a:rPr>
              <a:t>1401-</a:t>
            </a:r>
            <a:r>
              <a:rPr lang="fa-IR" dirty="0">
                <a:latin typeface="IranNastaliq" panose="02020505000000020003" pitchFamily="18" charset="0"/>
                <a:cs typeface="IranNastaliq" panose="02020505000000020003" pitchFamily="18" charset="0"/>
              </a:rPr>
              <a:t> به قیمت ثابت سال </a:t>
            </a:r>
            <a:r>
              <a:rPr lang="fa-IR" dirty="0">
                <a:latin typeface="IranNastaliq" panose="02020505000000020003" pitchFamily="18" charset="0"/>
                <a:cs typeface="B Nazanin" panose="00000400000000000000" pitchFamily="2" charset="-78"/>
              </a:rPr>
              <a:t>1395</a:t>
            </a:r>
            <a:endParaRPr lang="en-US" dirty="0">
              <a:latin typeface="IranNastaliq" panose="02020505000000020003" pitchFamily="18" charset="0"/>
              <a:cs typeface="B Nazanin" panose="00000400000000000000" pitchFamily="2" charset="-78"/>
            </a:endParaRPr>
          </a:p>
        </p:txBody>
      </p:sp>
      <p:sp>
        <p:nvSpPr>
          <p:cNvPr id="13" name="TextBox 12">
            <a:extLst>
              <a:ext uri="{FF2B5EF4-FFF2-40B4-BE49-F238E27FC236}">
                <a16:creationId xmlns:a16="http://schemas.microsoft.com/office/drawing/2014/main" id="{8F30D7C8-70A0-8473-B0BD-AED411139838}"/>
              </a:ext>
            </a:extLst>
          </p:cNvPr>
          <p:cNvSpPr txBox="1"/>
          <p:nvPr/>
        </p:nvSpPr>
        <p:spPr>
          <a:xfrm>
            <a:off x="2658740" y="5898974"/>
            <a:ext cx="1498600" cy="307777"/>
          </a:xfrm>
          <a:prstGeom prst="rect">
            <a:avLst/>
          </a:prstGeom>
          <a:noFill/>
        </p:spPr>
        <p:txBody>
          <a:bodyPr wrap="square">
            <a:spAutoFit/>
          </a:bodyPr>
          <a:lstStyle/>
          <a:p>
            <a:r>
              <a:rPr lang="fa-IR" sz="1400" dirty="0">
                <a:latin typeface="IranNastaliq" panose="02020505000000020003" pitchFamily="18" charset="0"/>
                <a:cs typeface="IranNastaliq" panose="02020505000000020003" pitchFamily="18" charset="0"/>
              </a:rPr>
              <a:t>منبع: بانک مرکزی</a:t>
            </a:r>
            <a:endParaRPr lang="en-US" sz="1400" dirty="0">
              <a:latin typeface="IranNastaliq" panose="02020505000000020003" pitchFamily="18" charset="0"/>
              <a:cs typeface="IranNastaliq" panose="02020505000000020003" pitchFamily="18" charset="0"/>
            </a:endParaRPr>
          </a:p>
        </p:txBody>
      </p:sp>
      <p:sp>
        <p:nvSpPr>
          <p:cNvPr id="14" name="TextBox 13">
            <a:extLst>
              <a:ext uri="{FF2B5EF4-FFF2-40B4-BE49-F238E27FC236}">
                <a16:creationId xmlns:a16="http://schemas.microsoft.com/office/drawing/2014/main" id="{A77860C3-34E0-F624-E22D-9994A2F80833}"/>
              </a:ext>
            </a:extLst>
          </p:cNvPr>
          <p:cNvSpPr txBox="1"/>
          <p:nvPr/>
        </p:nvSpPr>
        <p:spPr>
          <a:xfrm>
            <a:off x="6944680" y="2403350"/>
            <a:ext cx="4619465" cy="3877985"/>
          </a:xfrm>
          <a:prstGeom prst="rect">
            <a:avLst/>
          </a:prstGeom>
          <a:noFill/>
        </p:spPr>
        <p:txBody>
          <a:bodyPr wrap="square">
            <a:spAutoFit/>
          </a:bodyPr>
          <a:lstStyle/>
          <a:p>
            <a:pPr marL="285750" indent="-285750" algn="just" rtl="1">
              <a:buFont typeface="Arial" panose="020B0604020202020204" pitchFamily="34" charset="0"/>
              <a:buChar char="•"/>
            </a:pPr>
            <a:r>
              <a:rPr lang="fa-IR" dirty="0">
                <a:solidFill>
                  <a:schemeClr val="bg2">
                    <a:lumMod val="95000"/>
                  </a:schemeClr>
                </a:solidFill>
                <a:latin typeface="Calibri" panose="020F0502020204030204" pitchFamily="34" charset="0"/>
                <a:ea typeface="Calibri" panose="020F0502020204030204" pitchFamily="34" charset="0"/>
                <a:cs typeface="B Nazanin" panose="00000400000000000000" pitchFamily="2" charset="-78"/>
              </a:rPr>
              <a:t>شاخص ارزش ‏‏افزوده به‏عنوان مهم‏ترین شاخص عملکرد اقتصادی در میان شاخص‏های اقتصاد کلان از جایگاه ویژه‏ای برخوردار است. </a:t>
            </a:r>
          </a:p>
          <a:p>
            <a:pPr algn="just" rtl="1"/>
            <a:endParaRPr lang="fa-IR" dirty="0">
              <a:solidFill>
                <a:schemeClr val="bg2">
                  <a:lumMod val="95000"/>
                </a:schemeClr>
              </a:solidFill>
              <a:latin typeface="Calibri" panose="020F0502020204030204" pitchFamily="34" charset="0"/>
              <a:ea typeface="Calibri" panose="020F0502020204030204" pitchFamily="34" charset="0"/>
              <a:cs typeface="B Nazanin" panose="00000400000000000000" pitchFamily="2" charset="-78"/>
            </a:endParaRPr>
          </a:p>
          <a:p>
            <a:pPr marL="285750" indent="-285750" algn="just" rtl="1">
              <a:buFont typeface="Arial" panose="020B0604020202020204" pitchFamily="34" charset="0"/>
              <a:buChar char="•"/>
            </a:pPr>
            <a:r>
              <a:rPr lang="fa-IR" dirty="0">
                <a:solidFill>
                  <a:schemeClr val="bg2">
                    <a:lumMod val="95000"/>
                  </a:schemeClr>
                </a:solidFill>
                <a:effectLst/>
                <a:latin typeface="Calibri" panose="020F0502020204030204" pitchFamily="34" charset="0"/>
                <a:ea typeface="Calibri" panose="020F0502020204030204" pitchFamily="34" charset="0"/>
                <a:cs typeface="B Nazanin" panose="00000400000000000000" pitchFamily="2" charset="-78"/>
              </a:rPr>
              <a:t>ارزش افزوده گروه کشاورزی، جنگلداری و ماهیگیری طی سال‏های 1391 تا 1401 به‏طور متوسط 3.3 درصد رشد داشته است. </a:t>
            </a:r>
          </a:p>
          <a:p>
            <a:pPr marL="285750" indent="-285750" algn="just" rtl="1">
              <a:buFont typeface="Arial" panose="020B0604020202020204" pitchFamily="34" charset="0"/>
              <a:buChar char="•"/>
            </a:pPr>
            <a:endParaRPr lang="fa-IR" dirty="0">
              <a:solidFill>
                <a:schemeClr val="bg2">
                  <a:lumMod val="95000"/>
                </a:schemeClr>
              </a:solidFill>
              <a:latin typeface="Calibri" panose="020F0502020204030204" pitchFamily="34" charset="0"/>
              <a:ea typeface="Calibri" panose="020F0502020204030204" pitchFamily="34" charset="0"/>
              <a:cs typeface="B Nazanin" panose="00000400000000000000" pitchFamily="2" charset="-78"/>
            </a:endParaRPr>
          </a:p>
          <a:p>
            <a:pPr marL="285750" indent="-285750" algn="just" rtl="1">
              <a:buFont typeface="Arial" panose="020B0604020202020204" pitchFamily="34" charset="0"/>
              <a:buChar char="•"/>
            </a:pPr>
            <a:r>
              <a:rPr lang="fa-IR" dirty="0">
                <a:solidFill>
                  <a:schemeClr val="bg2">
                    <a:lumMod val="95000"/>
                  </a:schemeClr>
                </a:solidFill>
                <a:effectLst/>
                <a:latin typeface="Calibri" panose="020F0502020204030204" pitchFamily="34" charset="0"/>
                <a:ea typeface="Calibri" panose="020F0502020204030204" pitchFamily="34" charset="0"/>
                <a:cs typeface="B Nazanin" panose="00000400000000000000" pitchFamily="2" charset="-78"/>
              </a:rPr>
              <a:t>ارزش افزوده بخش کشاورزی در سال 1401 با رشد 1.1 درصدی نسبت به سال 1400 به 157.9 هزارمیلیارد تومان رسیده است. </a:t>
            </a:r>
          </a:p>
          <a:p>
            <a:pPr marL="285750" indent="-285750" algn="just" rtl="1">
              <a:buFont typeface="Arial" panose="020B0604020202020204" pitchFamily="34" charset="0"/>
              <a:buChar char="•"/>
            </a:pPr>
            <a:endParaRPr lang="fa-IR" sz="2400" dirty="0">
              <a:solidFill>
                <a:schemeClr val="bg2">
                  <a:lumMod val="95000"/>
                </a:schemeClr>
              </a:solidFill>
              <a:latin typeface="Calibri" panose="020F0502020204030204" pitchFamily="34" charset="0"/>
              <a:cs typeface="B Nazanin" panose="00000400000000000000" pitchFamily="2" charset="-78"/>
            </a:endParaRPr>
          </a:p>
          <a:p>
            <a:pPr marL="285750" indent="-285750" algn="just" rtl="1">
              <a:buFont typeface="Arial" panose="020B0604020202020204" pitchFamily="34" charset="0"/>
              <a:buChar char="•"/>
            </a:pPr>
            <a:endParaRPr lang="en-US" sz="2400" dirty="0">
              <a:solidFill>
                <a:schemeClr val="bg2">
                  <a:lumMod val="95000"/>
                </a:schemeClr>
              </a:solidFill>
            </a:endParaRPr>
          </a:p>
        </p:txBody>
      </p:sp>
    </p:spTree>
    <p:extLst>
      <p:ext uri="{BB962C8B-B14F-4D97-AF65-F5344CB8AC3E}">
        <p14:creationId xmlns:p14="http://schemas.microsoft.com/office/powerpoint/2010/main" val="221212512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 presetClass="entr" presetSubtype="2" fill="hold" grpId="0" nodeType="withEffect" p14:presetBounceEnd="40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40000">
                                          <p:cBhvr additive="base">
                                            <p:cTn id="1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15">
            <a:extLst>
              <a:ext uri="{FF2B5EF4-FFF2-40B4-BE49-F238E27FC236}">
                <a16:creationId xmlns:a16="http://schemas.microsoft.com/office/drawing/2014/main" id="{E4D002D3-F513-E9F5-9721-DE6054FA26B0}"/>
              </a:ext>
            </a:extLst>
          </p:cNvPr>
          <p:cNvPicPr>
            <a:picLocks noChangeAspect="1"/>
          </p:cNvPicPr>
          <p:nvPr/>
        </p:nvPicPr>
        <p:blipFill>
          <a:blip r:embed="rId2">
            <a:extLst>
              <a:ext uri="{28A0092B-C50C-407E-A947-70E740481C1C}">
                <a14:useLocalDpi xmlns:a14="http://schemas.microsoft.com/office/drawing/2010/main" val="0"/>
              </a:ext>
            </a:extLst>
          </a:blip>
          <a:srcRect l="22992" r="22992"/>
          <a:stretch>
            <a:fillRect/>
          </a:stretch>
        </p:blipFill>
        <p:spPr bwMode="auto">
          <a:xfrm>
            <a:off x="7249099" y="0"/>
            <a:ext cx="4942901" cy="6858000"/>
          </a:xfrm>
          <a:custGeom>
            <a:avLst/>
            <a:gdLst>
              <a:gd name="connsiteX0" fmla="*/ 0 w 9725700"/>
              <a:gd name="connsiteY0" fmla="*/ 0 h 10288588"/>
              <a:gd name="connsiteX1" fmla="*/ 1474838 w 9725700"/>
              <a:gd name="connsiteY1" fmla="*/ 0 h 10288588"/>
              <a:gd name="connsiteX2" fmla="*/ 8250862 w 9725700"/>
              <a:gd name="connsiteY2" fmla="*/ 0 h 10288588"/>
              <a:gd name="connsiteX3" fmla="*/ 9725700 w 9725700"/>
              <a:gd name="connsiteY3" fmla="*/ 0 h 10288588"/>
              <a:gd name="connsiteX4" fmla="*/ 9725700 w 9725700"/>
              <a:gd name="connsiteY4" fmla="*/ 10288588 h 10288588"/>
              <a:gd name="connsiteX5" fmla="*/ 8250862 w 9725700"/>
              <a:gd name="connsiteY5" fmla="*/ 10288588 h 10288588"/>
              <a:gd name="connsiteX6" fmla="*/ 1474838 w 9725700"/>
              <a:gd name="connsiteY6" fmla="*/ 10288588 h 10288588"/>
              <a:gd name="connsiteX7" fmla="*/ 0 w 9725700"/>
              <a:gd name="connsiteY7" fmla="*/ 10288588 h 10288588"/>
              <a:gd name="connsiteX8" fmla="*/ 3406423 w 9725700"/>
              <a:gd name="connsiteY8" fmla="*/ 5937460 h 10288588"/>
              <a:gd name="connsiteX9" fmla="*/ 3438665 w 9725700"/>
              <a:gd name="connsiteY9" fmla="*/ 5892321 h 10288588"/>
              <a:gd name="connsiteX10" fmla="*/ 3470908 w 9725700"/>
              <a:gd name="connsiteY10" fmla="*/ 5845569 h 10288588"/>
              <a:gd name="connsiteX11" fmla="*/ 3498314 w 9725700"/>
              <a:gd name="connsiteY11" fmla="*/ 5800430 h 10288588"/>
              <a:gd name="connsiteX12" fmla="*/ 3527332 w 9725700"/>
              <a:gd name="connsiteY12" fmla="*/ 5753678 h 10288588"/>
              <a:gd name="connsiteX13" fmla="*/ 3551514 w 9725700"/>
              <a:gd name="connsiteY13" fmla="*/ 5705314 h 10288588"/>
              <a:gd name="connsiteX14" fmla="*/ 3572472 w 9725700"/>
              <a:gd name="connsiteY14" fmla="*/ 5655338 h 10288588"/>
              <a:gd name="connsiteX15" fmla="*/ 3593429 w 9725700"/>
              <a:gd name="connsiteY15" fmla="*/ 5606974 h 10288588"/>
              <a:gd name="connsiteX16" fmla="*/ 3612775 w 9725700"/>
              <a:gd name="connsiteY16" fmla="*/ 5556999 h 10288588"/>
              <a:gd name="connsiteX17" fmla="*/ 3628896 w 9725700"/>
              <a:gd name="connsiteY17" fmla="*/ 5505410 h 10288588"/>
              <a:gd name="connsiteX18" fmla="*/ 3643405 w 9725700"/>
              <a:gd name="connsiteY18" fmla="*/ 5453822 h 10288588"/>
              <a:gd name="connsiteX19" fmla="*/ 3654690 w 9725700"/>
              <a:gd name="connsiteY19" fmla="*/ 5403847 h 10288588"/>
              <a:gd name="connsiteX20" fmla="*/ 3665975 w 9725700"/>
              <a:gd name="connsiteY20" fmla="*/ 5352259 h 10288588"/>
              <a:gd name="connsiteX21" fmla="*/ 3672424 w 9725700"/>
              <a:gd name="connsiteY21" fmla="*/ 5300670 h 10288588"/>
              <a:gd name="connsiteX22" fmla="*/ 3677260 w 9725700"/>
              <a:gd name="connsiteY22" fmla="*/ 5247470 h 10288588"/>
              <a:gd name="connsiteX23" fmla="*/ 3682096 w 9725700"/>
              <a:gd name="connsiteY23" fmla="*/ 5195882 h 10288588"/>
              <a:gd name="connsiteX24" fmla="*/ 3682096 w 9725700"/>
              <a:gd name="connsiteY24" fmla="*/ 5142682 h 10288588"/>
              <a:gd name="connsiteX25" fmla="*/ 3682096 w 9725700"/>
              <a:gd name="connsiteY25" fmla="*/ 5092706 h 10288588"/>
              <a:gd name="connsiteX26" fmla="*/ 3677260 w 9725700"/>
              <a:gd name="connsiteY26" fmla="*/ 5041118 h 10288588"/>
              <a:gd name="connsiteX27" fmla="*/ 3672424 w 9725700"/>
              <a:gd name="connsiteY27" fmla="*/ 4987918 h 10288588"/>
              <a:gd name="connsiteX28" fmla="*/ 3665975 w 9725700"/>
              <a:gd name="connsiteY28" fmla="*/ 4936330 h 10288588"/>
              <a:gd name="connsiteX29" fmla="*/ 3654690 w 9725700"/>
              <a:gd name="connsiteY29" fmla="*/ 4884742 h 10288588"/>
              <a:gd name="connsiteX30" fmla="*/ 3643405 w 9725700"/>
              <a:gd name="connsiteY30" fmla="*/ 4834766 h 10288588"/>
              <a:gd name="connsiteX31" fmla="*/ 3628896 w 9725700"/>
              <a:gd name="connsiteY31" fmla="*/ 4783178 h 10288588"/>
              <a:gd name="connsiteX32" fmla="*/ 3612775 w 9725700"/>
              <a:gd name="connsiteY32" fmla="*/ 4731590 h 10288588"/>
              <a:gd name="connsiteX33" fmla="*/ 3593429 w 9725700"/>
              <a:gd name="connsiteY33" fmla="*/ 4681614 h 10288588"/>
              <a:gd name="connsiteX34" fmla="*/ 3572472 w 9725700"/>
              <a:gd name="connsiteY34" fmla="*/ 4633250 h 10288588"/>
              <a:gd name="connsiteX35" fmla="*/ 3551514 w 9725700"/>
              <a:gd name="connsiteY35" fmla="*/ 4583274 h 10288588"/>
              <a:gd name="connsiteX36" fmla="*/ 3527332 w 9725700"/>
              <a:gd name="connsiteY36" fmla="*/ 4534911 h 10288588"/>
              <a:gd name="connsiteX37" fmla="*/ 3498314 w 9725700"/>
              <a:gd name="connsiteY37" fmla="*/ 4488159 h 10288588"/>
              <a:gd name="connsiteX38" fmla="*/ 3470908 w 9725700"/>
              <a:gd name="connsiteY38" fmla="*/ 4443019 h 10288588"/>
              <a:gd name="connsiteX39" fmla="*/ 3438665 w 9725700"/>
              <a:gd name="connsiteY39" fmla="*/ 4396268 h 10288588"/>
              <a:gd name="connsiteX40" fmla="*/ 3406423 w 9725700"/>
              <a:gd name="connsiteY40" fmla="*/ 4351128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725700" h="10288588">
                <a:moveTo>
                  <a:pt x="0" y="0"/>
                </a:moveTo>
                <a:lnTo>
                  <a:pt x="1474838" y="0"/>
                </a:lnTo>
                <a:lnTo>
                  <a:pt x="8250862" y="0"/>
                </a:lnTo>
                <a:lnTo>
                  <a:pt x="9725700" y="0"/>
                </a:lnTo>
                <a:lnTo>
                  <a:pt x="9725700" y="10288588"/>
                </a:lnTo>
                <a:lnTo>
                  <a:pt x="8250862" y="10288588"/>
                </a:lnTo>
                <a:lnTo>
                  <a:pt x="1474838" y="10288588"/>
                </a:lnTo>
                <a:lnTo>
                  <a:pt x="0" y="10288588"/>
                </a:lnTo>
                <a:lnTo>
                  <a:pt x="3406423" y="5937460"/>
                </a:lnTo>
                <a:lnTo>
                  <a:pt x="3438665" y="5892321"/>
                </a:lnTo>
                <a:lnTo>
                  <a:pt x="3470908" y="5845569"/>
                </a:lnTo>
                <a:lnTo>
                  <a:pt x="3498314" y="5800430"/>
                </a:lnTo>
                <a:lnTo>
                  <a:pt x="3527332" y="5753678"/>
                </a:lnTo>
                <a:lnTo>
                  <a:pt x="3551514" y="5705314"/>
                </a:lnTo>
                <a:lnTo>
                  <a:pt x="3572472" y="5655338"/>
                </a:lnTo>
                <a:lnTo>
                  <a:pt x="3593429" y="5606974"/>
                </a:lnTo>
                <a:lnTo>
                  <a:pt x="3612775" y="5556999"/>
                </a:lnTo>
                <a:lnTo>
                  <a:pt x="3628896" y="5505410"/>
                </a:lnTo>
                <a:lnTo>
                  <a:pt x="3643405" y="5453822"/>
                </a:lnTo>
                <a:lnTo>
                  <a:pt x="3654690" y="5403847"/>
                </a:lnTo>
                <a:lnTo>
                  <a:pt x="3665975" y="5352259"/>
                </a:lnTo>
                <a:lnTo>
                  <a:pt x="3672424" y="5300670"/>
                </a:lnTo>
                <a:lnTo>
                  <a:pt x="3677260" y="5247470"/>
                </a:lnTo>
                <a:lnTo>
                  <a:pt x="3682096" y="5195882"/>
                </a:lnTo>
                <a:lnTo>
                  <a:pt x="3682096" y="5142682"/>
                </a:lnTo>
                <a:lnTo>
                  <a:pt x="3682096" y="5092706"/>
                </a:lnTo>
                <a:lnTo>
                  <a:pt x="3677260" y="5041118"/>
                </a:lnTo>
                <a:lnTo>
                  <a:pt x="3672424" y="4987918"/>
                </a:lnTo>
                <a:lnTo>
                  <a:pt x="3665975" y="4936330"/>
                </a:lnTo>
                <a:lnTo>
                  <a:pt x="3654690" y="4884742"/>
                </a:lnTo>
                <a:lnTo>
                  <a:pt x="3643405" y="4834766"/>
                </a:lnTo>
                <a:lnTo>
                  <a:pt x="3628896" y="4783178"/>
                </a:lnTo>
                <a:lnTo>
                  <a:pt x="3612775" y="4731590"/>
                </a:lnTo>
                <a:lnTo>
                  <a:pt x="3593429" y="4681614"/>
                </a:lnTo>
                <a:lnTo>
                  <a:pt x="3572472" y="4633250"/>
                </a:lnTo>
                <a:lnTo>
                  <a:pt x="3551514" y="4583274"/>
                </a:lnTo>
                <a:lnTo>
                  <a:pt x="3527332" y="4534911"/>
                </a:lnTo>
                <a:lnTo>
                  <a:pt x="3498314" y="4488159"/>
                </a:lnTo>
                <a:lnTo>
                  <a:pt x="3470908" y="4443019"/>
                </a:lnTo>
                <a:lnTo>
                  <a:pt x="3438665" y="4396268"/>
                </a:lnTo>
                <a:lnTo>
                  <a:pt x="3406423" y="4351128"/>
                </a:lnTo>
                <a:close/>
              </a:path>
            </a:pathLst>
          </a:custGeom>
          <a:solidFill>
            <a:srgbClr val="E6E6E6"/>
          </a:solidFill>
          <a:ln>
            <a:noFill/>
          </a:ln>
          <a:effectLst/>
        </p:spPr>
      </p:pic>
      <p:graphicFrame>
        <p:nvGraphicFramePr>
          <p:cNvPr id="4" name="Chart 3">
            <a:extLst>
              <a:ext uri="{FF2B5EF4-FFF2-40B4-BE49-F238E27FC236}">
                <a16:creationId xmlns:a16="http://schemas.microsoft.com/office/drawing/2014/main" id="{C7EECE6E-841D-45BD-3E23-A7E002D27C61}"/>
              </a:ext>
            </a:extLst>
          </p:cNvPr>
          <p:cNvGraphicFramePr/>
          <p:nvPr>
            <p:extLst>
              <p:ext uri="{D42A27DB-BD31-4B8C-83A1-F6EECF244321}">
                <p14:modId xmlns:p14="http://schemas.microsoft.com/office/powerpoint/2010/main" val="3769497400"/>
              </p:ext>
            </p:extLst>
          </p:nvPr>
        </p:nvGraphicFramePr>
        <p:xfrm>
          <a:off x="579281" y="531633"/>
          <a:ext cx="6535480" cy="338873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63488824-C68C-83CE-CD82-12B8FF106325}"/>
              </a:ext>
            </a:extLst>
          </p:cNvPr>
          <p:cNvSpPr txBox="1"/>
          <p:nvPr/>
        </p:nvSpPr>
        <p:spPr>
          <a:xfrm>
            <a:off x="409758" y="3827544"/>
            <a:ext cx="7207446" cy="584775"/>
          </a:xfrm>
          <a:prstGeom prst="rect">
            <a:avLst/>
          </a:prstGeom>
          <a:noFill/>
        </p:spPr>
        <p:txBody>
          <a:bodyPr wrap="square">
            <a:spAutoFit/>
          </a:bodyPr>
          <a:lstStyle/>
          <a:p>
            <a:r>
              <a:rPr lang="fa-IR" sz="1600" dirty="0">
                <a:solidFill>
                  <a:schemeClr val="bg2">
                    <a:lumMod val="95000"/>
                  </a:schemeClr>
                </a:solidFill>
                <a:latin typeface="IranNastaliq" panose="02020505000000020003" pitchFamily="18" charset="0"/>
                <a:cs typeface="IranNastaliq" panose="02020505000000020003" pitchFamily="18" charset="0"/>
              </a:rPr>
              <a:t>م</a:t>
            </a:r>
          </a:p>
          <a:p>
            <a:r>
              <a:rPr lang="fa-IR" sz="1600" dirty="0">
                <a:latin typeface="IranNastaliq" panose="02020505000000020003" pitchFamily="18" charset="0"/>
                <a:cs typeface="IranNastaliq" panose="02020505000000020003" pitchFamily="18" charset="0"/>
              </a:rPr>
              <a:t>نمودار </a:t>
            </a:r>
            <a:r>
              <a:rPr lang="fa-IR" sz="1600" dirty="0">
                <a:latin typeface="IranNastaliq" panose="02020505000000020003" pitchFamily="18" charset="0"/>
                <a:cs typeface="B Nazanin" panose="00000400000000000000" pitchFamily="2" charset="-78"/>
              </a:rPr>
              <a:t>4</a:t>
            </a:r>
            <a:r>
              <a:rPr lang="fa-IR" sz="1600" dirty="0">
                <a:latin typeface="IranNastaliq" panose="02020505000000020003" pitchFamily="18" charset="0"/>
                <a:cs typeface="IranNastaliq" panose="02020505000000020003" pitchFamily="18" charset="0"/>
              </a:rPr>
              <a:t>. شاخص و رشد بهره‏وری عوامل تولید بر حسب تعداد شاغلان و ارزش موجودی سرمایه بخش کشاورزی طی سال‏های </a:t>
            </a:r>
            <a:r>
              <a:rPr lang="fa-IR" sz="1600" dirty="0">
                <a:latin typeface="IranNastaliq" panose="02020505000000020003" pitchFamily="18" charset="0"/>
                <a:cs typeface="B Nazanin" panose="00000400000000000000" pitchFamily="2" charset="-78"/>
              </a:rPr>
              <a:t>1391</a:t>
            </a:r>
            <a:r>
              <a:rPr lang="fa-IR" sz="1600" dirty="0">
                <a:latin typeface="IranNastaliq" panose="02020505000000020003" pitchFamily="18" charset="0"/>
                <a:cs typeface="IranNastaliq" panose="02020505000000020003" pitchFamily="18" charset="0"/>
              </a:rPr>
              <a:t> تا </a:t>
            </a:r>
            <a:r>
              <a:rPr lang="fa-IR" sz="1600" dirty="0">
                <a:latin typeface="IranNastaliq" panose="02020505000000020003" pitchFamily="18" charset="0"/>
                <a:cs typeface="B Nazanin" panose="00000400000000000000" pitchFamily="2" charset="-78"/>
              </a:rPr>
              <a:t>1401</a:t>
            </a:r>
            <a:endParaRPr lang="en-US" sz="1600" dirty="0">
              <a:latin typeface="IranNastaliq" panose="02020505000000020003" pitchFamily="18" charset="0"/>
              <a:cs typeface="B Nazanin" panose="00000400000000000000" pitchFamily="2" charset="-78"/>
            </a:endParaRPr>
          </a:p>
        </p:txBody>
      </p:sp>
      <p:sp>
        <p:nvSpPr>
          <p:cNvPr id="8" name="TextBox 7">
            <a:extLst>
              <a:ext uri="{FF2B5EF4-FFF2-40B4-BE49-F238E27FC236}">
                <a16:creationId xmlns:a16="http://schemas.microsoft.com/office/drawing/2014/main" id="{1857B6BA-5FA5-7137-8AB1-D14AAE33CB26}"/>
              </a:ext>
            </a:extLst>
          </p:cNvPr>
          <p:cNvSpPr txBox="1"/>
          <p:nvPr/>
        </p:nvSpPr>
        <p:spPr>
          <a:xfrm>
            <a:off x="2792144" y="4488660"/>
            <a:ext cx="1591368" cy="307777"/>
          </a:xfrm>
          <a:prstGeom prst="rect">
            <a:avLst/>
          </a:prstGeom>
          <a:noFill/>
        </p:spPr>
        <p:txBody>
          <a:bodyPr wrap="square">
            <a:spAutoFit/>
          </a:bodyPr>
          <a:lstStyle/>
          <a:p>
            <a:r>
              <a:rPr lang="fa-IR" sz="1400" dirty="0">
                <a:latin typeface="IranNastaliq" panose="02020505000000020003" pitchFamily="18" charset="0"/>
                <a:cs typeface="IranNastaliq" panose="02020505000000020003" pitchFamily="18" charset="0"/>
              </a:rPr>
              <a:t>منبع: سازمان بهره‏وری ایران</a:t>
            </a:r>
            <a:endParaRPr lang="en-US" sz="1400" dirty="0">
              <a:latin typeface="IranNastaliq" panose="02020505000000020003" pitchFamily="18" charset="0"/>
              <a:cs typeface="IranNastaliq" panose="02020505000000020003" pitchFamily="18" charset="0"/>
            </a:endParaRPr>
          </a:p>
        </p:txBody>
      </p:sp>
      <p:sp>
        <p:nvSpPr>
          <p:cNvPr id="10" name="TextBox 9">
            <a:extLst>
              <a:ext uri="{FF2B5EF4-FFF2-40B4-BE49-F238E27FC236}">
                <a16:creationId xmlns:a16="http://schemas.microsoft.com/office/drawing/2014/main" id="{D6831512-D21B-2200-1B5C-37583B5F6228}"/>
              </a:ext>
            </a:extLst>
          </p:cNvPr>
          <p:cNvSpPr txBox="1"/>
          <p:nvPr/>
        </p:nvSpPr>
        <p:spPr>
          <a:xfrm>
            <a:off x="409758" y="5373181"/>
            <a:ext cx="6577068" cy="923330"/>
          </a:xfrm>
          <a:prstGeom prst="rect">
            <a:avLst/>
          </a:prstGeom>
          <a:noFill/>
        </p:spPr>
        <p:txBody>
          <a:bodyPr wrap="square">
            <a:spAutoFit/>
          </a:bodyPr>
          <a:lstStyle/>
          <a:p>
            <a:pPr marL="285750" indent="-285750" algn="just" rtl="1">
              <a:buFont typeface="Arial" panose="020B0604020202020204" pitchFamily="34" charset="0"/>
              <a:buChar char="•"/>
            </a:pPr>
            <a:r>
              <a:rPr lang="fa-IR" dirty="0">
                <a:cs typeface="B Nazanin" panose="00000400000000000000" pitchFamily="2" charset="-78"/>
              </a:rPr>
              <a:t>روند کلی شاخص بهره‏وری عوامل تولید بر حسب تعداد شاغلان و ارزش موجودی سرمایه بخش کشاورزی طی سال‏های 1391 تا 1401 با نوسانات اندکی، صعودی بوده و از 85.6 در سال 1391 با متوسط رشد سالانه 2.8 درصد به 109.8 در سال 1400 رسیده است.</a:t>
            </a:r>
            <a:endParaRPr lang="en-US" dirty="0">
              <a:cs typeface="B Nazanin" panose="00000400000000000000" pitchFamily="2" charset="-78"/>
            </a:endParaRPr>
          </a:p>
        </p:txBody>
      </p:sp>
      <p:sp>
        <p:nvSpPr>
          <p:cNvPr id="12" name="Freeform 40">
            <a:extLst>
              <a:ext uri="{FF2B5EF4-FFF2-40B4-BE49-F238E27FC236}">
                <a16:creationId xmlns:a16="http://schemas.microsoft.com/office/drawing/2014/main" id="{2D8D4FC9-554D-FB04-F932-6730FCC09A52}"/>
              </a:ext>
            </a:extLst>
          </p:cNvPr>
          <p:cNvSpPr/>
          <p:nvPr/>
        </p:nvSpPr>
        <p:spPr bwMode="auto">
          <a:xfrm flipH="1">
            <a:off x="7552410" y="4682682"/>
            <a:ext cx="1590643" cy="1701186"/>
          </a:xfrm>
          <a:custGeom>
            <a:avLst/>
            <a:gdLst>
              <a:gd name="connsiteX0" fmla="*/ 2218623 w 2218623"/>
              <a:gd name="connsiteY0" fmla="*/ 0 h 2305910"/>
              <a:gd name="connsiteX1" fmla="*/ 1109312 w 2218623"/>
              <a:gd name="connsiteY1" fmla="*/ 0 h 2305910"/>
              <a:gd name="connsiteX2" fmla="*/ 0 w 2218623"/>
              <a:gd name="connsiteY2" fmla="*/ 1109312 h 2305910"/>
              <a:gd name="connsiteX3" fmla="*/ 0 w 2218623"/>
              <a:gd name="connsiteY3" fmla="*/ 2305909 h 2305910"/>
              <a:gd name="connsiteX4" fmla="*/ 1109311 w 2218623"/>
              <a:gd name="connsiteY4" fmla="*/ 2305910 h 2305910"/>
              <a:gd name="connsiteX5" fmla="*/ 2218623 w 2218623"/>
              <a:gd name="connsiteY5" fmla="*/ 1196598 h 23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8623" h="2305910">
                <a:moveTo>
                  <a:pt x="2218623" y="0"/>
                </a:moveTo>
                <a:lnTo>
                  <a:pt x="1109312" y="0"/>
                </a:lnTo>
                <a:cubicBezTo>
                  <a:pt x="496656" y="0"/>
                  <a:pt x="0" y="496656"/>
                  <a:pt x="0" y="1109312"/>
                </a:cubicBezTo>
                <a:lnTo>
                  <a:pt x="0" y="2305909"/>
                </a:lnTo>
                <a:lnTo>
                  <a:pt x="1109311" y="2305910"/>
                </a:lnTo>
                <a:cubicBezTo>
                  <a:pt x="1721967" y="2305910"/>
                  <a:pt x="2218623" y="1809254"/>
                  <a:pt x="2218623" y="1196598"/>
                </a:cubicBezTo>
                <a:close/>
              </a:path>
            </a:pathLst>
          </a:custGeom>
          <a:solidFill>
            <a:srgbClr val="BB890D"/>
          </a:solidFill>
          <a:ln w="25400" cap="flat" cmpd="sng" algn="ctr">
            <a:noFill/>
            <a:prstDash val="solid"/>
            <a:miter lim="400000"/>
            <a:headEnd type="none" w="med" len="med"/>
            <a:tailEnd type="none" w="med" len="med"/>
          </a:ln>
          <a:effectLst/>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Roboto"/>
            </a:endParaRPr>
          </a:p>
        </p:txBody>
      </p:sp>
      <p:sp>
        <p:nvSpPr>
          <p:cNvPr id="13" name="TextBox 12">
            <a:extLst>
              <a:ext uri="{FF2B5EF4-FFF2-40B4-BE49-F238E27FC236}">
                <a16:creationId xmlns:a16="http://schemas.microsoft.com/office/drawing/2014/main" id="{B37BFD6A-3D23-3738-3A8C-00BEB7AC43BB}"/>
              </a:ext>
            </a:extLst>
          </p:cNvPr>
          <p:cNvSpPr txBox="1"/>
          <p:nvPr/>
        </p:nvSpPr>
        <p:spPr>
          <a:xfrm>
            <a:off x="7687367" y="5126038"/>
            <a:ext cx="1320728" cy="646331"/>
          </a:xfrm>
          <a:prstGeom prst="rect">
            <a:avLst/>
          </a:prstGeom>
          <a:noFill/>
        </p:spPr>
        <p:txBody>
          <a:bodyPr wrap="square" rtlCol="0">
            <a:spAutoFit/>
          </a:bodyPr>
          <a:lstStyle/>
          <a:p>
            <a:pPr algn="ctr"/>
            <a:r>
              <a:rPr lang="fa-IR" sz="3600" dirty="0">
                <a:solidFill>
                  <a:srgbClr val="352922"/>
                </a:solidFill>
                <a:latin typeface="IranNastaliq" panose="02020505000000020003" pitchFamily="18" charset="0"/>
                <a:cs typeface="IranNastaliq" panose="02020505000000020003" pitchFamily="18" charset="0"/>
              </a:rPr>
              <a:t>بهره‏وری </a:t>
            </a:r>
            <a:endParaRPr lang="en-US" sz="3600" dirty="0">
              <a:solidFill>
                <a:srgbClr val="352922"/>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7746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42;p34">
            <a:extLst>
              <a:ext uri="{FF2B5EF4-FFF2-40B4-BE49-F238E27FC236}">
                <a16:creationId xmlns:a16="http://schemas.microsoft.com/office/drawing/2014/main" id="{E5A06C44-76D9-426D-D3B5-3A861CCA1201}"/>
              </a:ext>
            </a:extLst>
          </p:cNvPr>
          <p:cNvSpPr/>
          <p:nvPr/>
        </p:nvSpPr>
        <p:spPr>
          <a:xfrm>
            <a:off x="771181" y="1333040"/>
            <a:ext cx="10642294" cy="488047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485020"/>
          </a:solidFill>
          <a:ln>
            <a:noFill/>
          </a:ln>
        </p:spPr>
        <p:txBody>
          <a:bodyPr spcFirstLastPara="1" wrap="square" lIns="91425" tIns="91425" rIns="91425" bIns="91425" anchor="ctr" anchorCtr="0">
            <a:noAutofit/>
          </a:bodyPr>
          <a:lstStyle/>
          <a:p>
            <a:pPr>
              <a:buClr>
                <a:srgbClr val="000000"/>
              </a:buClr>
              <a:buFont typeface="Arial"/>
              <a:buNone/>
            </a:pPr>
            <a:endParaRPr sz="1400" kern="0" dirty="0">
              <a:solidFill>
                <a:srgbClr val="000000"/>
              </a:solidFill>
              <a:latin typeface="Arial"/>
              <a:cs typeface="Arial"/>
              <a:sym typeface="Arial"/>
            </a:endParaRPr>
          </a:p>
        </p:txBody>
      </p:sp>
      <p:sp>
        <p:nvSpPr>
          <p:cNvPr id="5" name="TextBox 4">
            <a:extLst>
              <a:ext uri="{FF2B5EF4-FFF2-40B4-BE49-F238E27FC236}">
                <a16:creationId xmlns:a16="http://schemas.microsoft.com/office/drawing/2014/main" id="{3D754700-CC4E-ECD3-EE8A-7955142158FD}"/>
              </a:ext>
            </a:extLst>
          </p:cNvPr>
          <p:cNvSpPr txBox="1"/>
          <p:nvPr/>
        </p:nvSpPr>
        <p:spPr>
          <a:xfrm>
            <a:off x="7169458" y="0"/>
            <a:ext cx="4244017" cy="1077218"/>
          </a:xfrm>
          <a:prstGeom prst="rect">
            <a:avLst/>
          </a:prstGeom>
          <a:noFill/>
        </p:spPr>
        <p:txBody>
          <a:bodyPr wrap="square" rtlCol="0">
            <a:spAutoFit/>
          </a:bodyPr>
          <a:lstStyle/>
          <a:p>
            <a:pPr algn="ctr"/>
            <a:r>
              <a:rPr lang="fa-IR" sz="3200" dirty="0">
                <a:solidFill>
                  <a:schemeClr val="bg2">
                    <a:lumMod val="95000"/>
                  </a:schemeClr>
                </a:solidFill>
                <a:latin typeface="IranNastaliq" panose="02020505000000020003" pitchFamily="18" charset="0"/>
                <a:cs typeface="IranNastaliq" panose="02020505000000020003" pitchFamily="18" charset="0"/>
              </a:rPr>
              <a:t>م</a:t>
            </a:r>
          </a:p>
          <a:p>
            <a:pPr algn="ctr"/>
            <a:r>
              <a:rPr lang="fa-IR" sz="3200" dirty="0">
                <a:solidFill>
                  <a:srgbClr val="352922"/>
                </a:solidFill>
                <a:latin typeface="IranNastaliq" panose="02020505000000020003" pitchFamily="18" charset="0"/>
                <a:cs typeface="IranNastaliq" panose="02020505000000020003" pitchFamily="18" charset="0"/>
              </a:rPr>
              <a:t>جایگاه بخش کشاورزی در برنامه هفتم</a:t>
            </a:r>
            <a:endParaRPr lang="en-US" sz="3200" dirty="0">
              <a:solidFill>
                <a:srgbClr val="352922"/>
              </a:solidFill>
              <a:latin typeface="IranNastaliq" panose="02020505000000020003" pitchFamily="18" charset="0"/>
              <a:cs typeface="IranNastaliq" panose="02020505000000020003" pitchFamily="18" charset="0"/>
            </a:endParaRPr>
          </a:p>
        </p:txBody>
      </p:sp>
      <p:sp>
        <p:nvSpPr>
          <p:cNvPr id="6" name="Rounded Rectangle 2">
            <a:extLst>
              <a:ext uri="{FF2B5EF4-FFF2-40B4-BE49-F238E27FC236}">
                <a16:creationId xmlns:a16="http://schemas.microsoft.com/office/drawing/2014/main" id="{6F4F4E4B-8E1A-7CF9-A5EB-8400EB808818}"/>
              </a:ext>
            </a:extLst>
          </p:cNvPr>
          <p:cNvSpPr/>
          <p:nvPr/>
        </p:nvSpPr>
        <p:spPr>
          <a:xfrm>
            <a:off x="10055409" y="1333040"/>
            <a:ext cx="506164" cy="436966"/>
          </a:xfrm>
          <a:prstGeom prst="roundRect">
            <a:avLst>
              <a:gd name="adj" fmla="val 15057"/>
            </a:avLst>
          </a:prstGeom>
          <a:solidFill>
            <a:srgbClr val="BB890D"/>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Lato Black"/>
              <a:ea typeface="+mn-ea"/>
              <a:cs typeface="+mn-cs"/>
            </a:endParaRPr>
          </a:p>
        </p:txBody>
      </p:sp>
      <p:grpSp>
        <p:nvGrpSpPr>
          <p:cNvPr id="10" name="Group 9">
            <a:extLst>
              <a:ext uri="{FF2B5EF4-FFF2-40B4-BE49-F238E27FC236}">
                <a16:creationId xmlns:a16="http://schemas.microsoft.com/office/drawing/2014/main" id="{ADB7B61B-89AA-9EEE-5EC9-E15235D38822}"/>
              </a:ext>
            </a:extLst>
          </p:cNvPr>
          <p:cNvGrpSpPr/>
          <p:nvPr/>
        </p:nvGrpSpPr>
        <p:grpSpPr>
          <a:xfrm>
            <a:off x="771181" y="4096730"/>
            <a:ext cx="1861851" cy="2116783"/>
            <a:chOff x="3646132" y="1853383"/>
            <a:chExt cx="4427233" cy="4116344"/>
          </a:xfrm>
        </p:grpSpPr>
        <p:grpSp>
          <p:nvGrpSpPr>
            <p:cNvPr id="11" name="Group 10">
              <a:extLst>
                <a:ext uri="{FF2B5EF4-FFF2-40B4-BE49-F238E27FC236}">
                  <a16:creationId xmlns:a16="http://schemas.microsoft.com/office/drawing/2014/main" id="{87D4C7C0-06AC-7DBE-FDF3-41E66446D0A8}"/>
                </a:ext>
              </a:extLst>
            </p:cNvPr>
            <p:cNvGrpSpPr/>
            <p:nvPr/>
          </p:nvGrpSpPr>
          <p:grpSpPr>
            <a:xfrm>
              <a:off x="3646132" y="3533764"/>
              <a:ext cx="3620493" cy="2435963"/>
              <a:chOff x="3646132" y="3533764"/>
              <a:chExt cx="3620493" cy="2435963"/>
            </a:xfrm>
          </p:grpSpPr>
          <p:sp>
            <p:nvSpPr>
              <p:cNvPr id="23" name="Freeform 17">
                <a:extLst>
                  <a:ext uri="{FF2B5EF4-FFF2-40B4-BE49-F238E27FC236}">
                    <a16:creationId xmlns:a16="http://schemas.microsoft.com/office/drawing/2014/main" id="{C8A2C7B6-89E6-CB93-C2C9-779331B701BA}"/>
                  </a:ext>
                </a:extLst>
              </p:cNvPr>
              <p:cNvSpPr/>
              <p:nvPr/>
            </p:nvSpPr>
            <p:spPr>
              <a:xfrm>
                <a:off x="4946756" y="3533764"/>
                <a:ext cx="1558386" cy="2149333"/>
              </a:xfrm>
              <a:custGeom>
                <a:avLst/>
                <a:gdLst>
                  <a:gd name="connsiteX0" fmla="*/ 202416 w 1640637"/>
                  <a:gd name="connsiteY0" fmla="*/ 0 h 2262774"/>
                  <a:gd name="connsiteX1" fmla="*/ 1047593 w 1640637"/>
                  <a:gd name="connsiteY1" fmla="*/ 763966 h 2262774"/>
                  <a:gd name="connsiteX2" fmla="*/ 1640637 w 1640637"/>
                  <a:gd name="connsiteY2" fmla="*/ 417352 h 2262774"/>
                  <a:gd name="connsiteX3" fmla="*/ 1264214 w 1640637"/>
                  <a:gd name="connsiteY3" fmla="*/ 2104443 h 2262774"/>
                  <a:gd name="connsiteX4" fmla="*/ 1182537 w 1640637"/>
                  <a:gd name="connsiteY4" fmla="*/ 2171644 h 2262774"/>
                  <a:gd name="connsiteX5" fmla="*/ 806114 w 1640637"/>
                  <a:gd name="connsiteY5" fmla="*/ 1595133 h 2262774"/>
                  <a:gd name="connsiteX6" fmla="*/ 468754 w 1640637"/>
                  <a:gd name="connsiteY6" fmla="*/ 1984189 h 2262774"/>
                  <a:gd name="connsiteX7" fmla="*/ 0 w 1640637"/>
                  <a:gd name="connsiteY7" fmla="*/ 2199939 h 2262774"/>
                  <a:gd name="connsiteX8" fmla="*/ 632107 w 1640637"/>
                  <a:gd name="connsiteY8" fmla="*/ 1128265 h 2262774"/>
                  <a:gd name="connsiteX9" fmla="*/ 202416 w 1640637"/>
                  <a:gd name="connsiteY9" fmla="*/ 0 h 226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0637" h="2262774">
                    <a:moveTo>
                      <a:pt x="202416" y="0"/>
                    </a:moveTo>
                    <a:cubicBezTo>
                      <a:pt x="646312" y="244045"/>
                      <a:pt x="699579" y="1138875"/>
                      <a:pt x="1047593" y="763966"/>
                    </a:cubicBezTo>
                    <a:cubicBezTo>
                      <a:pt x="1399158" y="389057"/>
                      <a:pt x="1640637" y="417352"/>
                      <a:pt x="1640637" y="417352"/>
                    </a:cubicBezTo>
                    <a:cubicBezTo>
                      <a:pt x="713784" y="1018621"/>
                      <a:pt x="1264214" y="2104443"/>
                      <a:pt x="1264214" y="2104443"/>
                    </a:cubicBezTo>
                    <a:cubicBezTo>
                      <a:pt x="1409812" y="2344951"/>
                      <a:pt x="1356544" y="2263603"/>
                      <a:pt x="1182537" y="2171644"/>
                    </a:cubicBezTo>
                    <a:cubicBezTo>
                      <a:pt x="1008530" y="2076148"/>
                      <a:pt x="901995" y="1634038"/>
                      <a:pt x="806114" y="1595133"/>
                    </a:cubicBezTo>
                    <a:cubicBezTo>
                      <a:pt x="713784" y="1556227"/>
                      <a:pt x="685375" y="1757829"/>
                      <a:pt x="468754" y="1984189"/>
                    </a:cubicBezTo>
                    <a:cubicBezTo>
                      <a:pt x="255684" y="2210550"/>
                      <a:pt x="0" y="2199939"/>
                      <a:pt x="0" y="2199939"/>
                    </a:cubicBezTo>
                    <a:cubicBezTo>
                      <a:pt x="0" y="2199939"/>
                      <a:pt x="699579" y="1690629"/>
                      <a:pt x="632107" y="1128265"/>
                    </a:cubicBezTo>
                    <a:cubicBezTo>
                      <a:pt x="564635" y="562364"/>
                      <a:pt x="202416" y="0"/>
                      <a:pt x="202416" y="0"/>
                    </a:cubicBezTo>
                    <a:close/>
                  </a:path>
                </a:pathLst>
              </a:custGeom>
              <a:solidFill>
                <a:srgbClr val="4F545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24" name="Freeform 18">
                <a:extLst>
                  <a:ext uri="{FF2B5EF4-FFF2-40B4-BE49-F238E27FC236}">
                    <a16:creationId xmlns:a16="http://schemas.microsoft.com/office/drawing/2014/main" id="{57FEE68C-5673-5287-166C-9467E162A424}"/>
                  </a:ext>
                </a:extLst>
              </p:cNvPr>
              <p:cNvSpPr/>
              <p:nvPr/>
            </p:nvSpPr>
            <p:spPr>
              <a:xfrm>
                <a:off x="3646132" y="5436088"/>
                <a:ext cx="3620493" cy="533639"/>
              </a:xfrm>
              <a:custGeom>
                <a:avLst/>
                <a:gdLst>
                  <a:gd name="connsiteX0" fmla="*/ 2058161 w 3811580"/>
                  <a:gd name="connsiteY0" fmla="*/ 885 h 561804"/>
                  <a:gd name="connsiteX1" fmla="*/ 3811580 w 3811580"/>
                  <a:gd name="connsiteY1" fmla="*/ 561804 h 561804"/>
                  <a:gd name="connsiteX2" fmla="*/ 0 w 3811580"/>
                  <a:gd name="connsiteY2" fmla="*/ 533509 h 561804"/>
                  <a:gd name="connsiteX3" fmla="*/ 2058161 w 3811580"/>
                  <a:gd name="connsiteY3" fmla="*/ 885 h 561804"/>
                </a:gdLst>
                <a:ahLst/>
                <a:cxnLst>
                  <a:cxn ang="0">
                    <a:pos x="connsiteX0" y="connsiteY0"/>
                  </a:cxn>
                  <a:cxn ang="0">
                    <a:pos x="connsiteX1" y="connsiteY1"/>
                  </a:cxn>
                  <a:cxn ang="0">
                    <a:pos x="connsiteX2" y="connsiteY2"/>
                  </a:cxn>
                  <a:cxn ang="0">
                    <a:pos x="connsiteX3" y="connsiteY3"/>
                  </a:cxn>
                </a:cxnLst>
                <a:rect l="l" t="t" r="r" b="b"/>
                <a:pathLst>
                  <a:path w="3811580" h="561804">
                    <a:moveTo>
                      <a:pt x="2058161" y="885"/>
                    </a:moveTo>
                    <a:cubicBezTo>
                      <a:pt x="3155893" y="25637"/>
                      <a:pt x="3811580" y="561804"/>
                      <a:pt x="3811580" y="561804"/>
                    </a:cubicBezTo>
                    <a:cubicBezTo>
                      <a:pt x="1824164" y="-202160"/>
                      <a:pt x="0" y="533509"/>
                      <a:pt x="0" y="533509"/>
                    </a:cubicBezTo>
                    <a:cubicBezTo>
                      <a:pt x="786870" y="115274"/>
                      <a:pt x="1483159" y="-12080"/>
                      <a:pt x="2058161" y="885"/>
                    </a:cubicBezTo>
                    <a:close/>
                  </a:path>
                </a:pathLst>
              </a:custGeom>
              <a:solidFill>
                <a:srgbClr val="4F545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grpSp>
        <p:sp>
          <p:nvSpPr>
            <p:cNvPr id="12" name="Freeform 6">
              <a:extLst>
                <a:ext uri="{FF2B5EF4-FFF2-40B4-BE49-F238E27FC236}">
                  <a16:creationId xmlns:a16="http://schemas.microsoft.com/office/drawing/2014/main" id="{95E26F8A-3AC6-C8AA-4D0F-B81C3BED7923}"/>
                </a:ext>
              </a:extLst>
            </p:cNvPr>
            <p:cNvSpPr/>
            <p:nvPr/>
          </p:nvSpPr>
          <p:spPr>
            <a:xfrm>
              <a:off x="5006974" y="1853383"/>
              <a:ext cx="354567" cy="924799"/>
            </a:xfrm>
            <a:custGeom>
              <a:avLst/>
              <a:gdLst>
                <a:gd name="connsiteX0" fmla="*/ 157540 w 373281"/>
                <a:gd name="connsiteY0" fmla="*/ 0 h 973610"/>
                <a:gd name="connsiteX1" fmla="*/ 239070 w 373281"/>
                <a:gd name="connsiteY1" fmla="*/ 973610 h 973610"/>
                <a:gd name="connsiteX2" fmla="*/ 157540 w 373281"/>
                <a:gd name="connsiteY2" fmla="*/ 0 h 973610"/>
              </a:gdLst>
              <a:ahLst/>
              <a:cxnLst>
                <a:cxn ang="0">
                  <a:pos x="connsiteX0" y="connsiteY0"/>
                </a:cxn>
                <a:cxn ang="0">
                  <a:pos x="connsiteX1" y="connsiteY1"/>
                </a:cxn>
                <a:cxn ang="0">
                  <a:pos x="connsiteX2" y="connsiteY2"/>
                </a:cxn>
              </a:cxnLst>
              <a:rect l="l" t="t" r="r" b="b"/>
              <a:pathLst>
                <a:path w="373281" h="973610">
                  <a:moveTo>
                    <a:pt x="157540" y="0"/>
                  </a:moveTo>
                  <a:cubicBezTo>
                    <a:pt x="157540" y="0"/>
                    <a:pt x="582914" y="361121"/>
                    <a:pt x="239070" y="973610"/>
                  </a:cubicBezTo>
                  <a:cubicBezTo>
                    <a:pt x="239070" y="973610"/>
                    <a:pt x="-239476" y="520439"/>
                    <a:pt x="157540" y="0"/>
                  </a:cubicBezTo>
                  <a:close/>
                </a:path>
              </a:pathLst>
            </a:custGeom>
            <a:solidFill>
              <a:srgbClr val="64542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13" name="Freeform 7">
              <a:extLst>
                <a:ext uri="{FF2B5EF4-FFF2-40B4-BE49-F238E27FC236}">
                  <a16:creationId xmlns:a16="http://schemas.microsoft.com/office/drawing/2014/main" id="{AB424083-E1A1-BC92-4BE5-41A55EA2B94E}"/>
                </a:ext>
              </a:extLst>
            </p:cNvPr>
            <p:cNvSpPr/>
            <p:nvPr/>
          </p:nvSpPr>
          <p:spPr>
            <a:xfrm>
              <a:off x="5290935" y="2337428"/>
              <a:ext cx="733079" cy="1233723"/>
            </a:xfrm>
            <a:custGeom>
              <a:avLst/>
              <a:gdLst>
                <a:gd name="connsiteX0" fmla="*/ 749519 w 771770"/>
                <a:gd name="connsiteY0" fmla="*/ 0 h 1298838"/>
                <a:gd name="connsiteX1" fmla="*/ 25264 w 771770"/>
                <a:gd name="connsiteY1" fmla="*/ 1298838 h 1298838"/>
                <a:gd name="connsiteX2" fmla="*/ 749519 w 771770"/>
                <a:gd name="connsiteY2" fmla="*/ 0 h 1298838"/>
              </a:gdLst>
              <a:ahLst/>
              <a:cxnLst>
                <a:cxn ang="0">
                  <a:pos x="connsiteX0" y="connsiteY0"/>
                </a:cxn>
                <a:cxn ang="0">
                  <a:pos x="connsiteX1" y="connsiteY1"/>
                </a:cxn>
                <a:cxn ang="0">
                  <a:pos x="connsiteX2" y="connsiteY2"/>
                </a:cxn>
              </a:cxnLst>
              <a:rect l="l" t="t" r="r" b="b"/>
              <a:pathLst>
                <a:path w="771770" h="1298838">
                  <a:moveTo>
                    <a:pt x="749519" y="0"/>
                  </a:moveTo>
                  <a:cubicBezTo>
                    <a:pt x="749519" y="0"/>
                    <a:pt x="969636" y="976783"/>
                    <a:pt x="25264" y="1298838"/>
                  </a:cubicBezTo>
                  <a:cubicBezTo>
                    <a:pt x="25264" y="1298838"/>
                    <a:pt x="-209054" y="481313"/>
                    <a:pt x="749519" y="0"/>
                  </a:cubicBezTo>
                  <a:close/>
                </a:path>
              </a:pathLst>
            </a:custGeom>
            <a:solidFill>
              <a:srgbClr val="BB890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14" name="Freeform 8">
              <a:extLst>
                <a:ext uri="{FF2B5EF4-FFF2-40B4-BE49-F238E27FC236}">
                  <a16:creationId xmlns:a16="http://schemas.microsoft.com/office/drawing/2014/main" id="{061DEE83-84BA-5373-5B1E-4BA8E704969D}"/>
                </a:ext>
              </a:extLst>
            </p:cNvPr>
            <p:cNvSpPr/>
            <p:nvPr/>
          </p:nvSpPr>
          <p:spPr>
            <a:xfrm>
              <a:off x="4373835" y="2339596"/>
              <a:ext cx="779052" cy="1182563"/>
            </a:xfrm>
            <a:custGeom>
              <a:avLst/>
              <a:gdLst>
                <a:gd name="connsiteX0" fmla="*/ 18569 w 820170"/>
                <a:gd name="connsiteY0" fmla="*/ 0 h 1244978"/>
                <a:gd name="connsiteX1" fmla="*/ 819460 w 820170"/>
                <a:gd name="connsiteY1" fmla="*/ 1244978 h 1244978"/>
                <a:gd name="connsiteX2" fmla="*/ 18569 w 820170"/>
                <a:gd name="connsiteY2" fmla="*/ 0 h 1244978"/>
              </a:gdLst>
              <a:ahLst/>
              <a:cxnLst>
                <a:cxn ang="0">
                  <a:pos x="connsiteX0" y="connsiteY0"/>
                </a:cxn>
                <a:cxn ang="0">
                  <a:pos x="connsiteX1" y="connsiteY1"/>
                </a:cxn>
                <a:cxn ang="0">
                  <a:pos x="connsiteX2" y="connsiteY2"/>
                </a:cxn>
              </a:cxnLst>
              <a:rect l="l" t="t" r="r" b="b"/>
              <a:pathLst>
                <a:path w="820170" h="1244978">
                  <a:moveTo>
                    <a:pt x="18569" y="0"/>
                  </a:moveTo>
                  <a:cubicBezTo>
                    <a:pt x="18569" y="0"/>
                    <a:pt x="847810" y="180380"/>
                    <a:pt x="819460" y="1244978"/>
                  </a:cubicBezTo>
                  <a:cubicBezTo>
                    <a:pt x="819460" y="1244978"/>
                    <a:pt x="-144444" y="976176"/>
                    <a:pt x="18569" y="0"/>
                  </a:cubicBezTo>
                  <a:close/>
                </a:path>
              </a:pathLst>
            </a:custGeom>
            <a:solidFill>
              <a:srgbClr val="BB890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15" name="Freeform 9">
              <a:extLst>
                <a:ext uri="{FF2B5EF4-FFF2-40B4-BE49-F238E27FC236}">
                  <a16:creationId xmlns:a16="http://schemas.microsoft.com/office/drawing/2014/main" id="{F23B3EC9-74A1-41D2-6DE5-D6EF60B67D55}"/>
                </a:ext>
              </a:extLst>
            </p:cNvPr>
            <p:cNvSpPr/>
            <p:nvPr/>
          </p:nvSpPr>
          <p:spPr>
            <a:xfrm>
              <a:off x="6798234" y="2370879"/>
              <a:ext cx="427876" cy="855932"/>
            </a:xfrm>
            <a:custGeom>
              <a:avLst/>
              <a:gdLst>
                <a:gd name="connsiteX0" fmla="*/ 412699 w 450459"/>
                <a:gd name="connsiteY0" fmla="*/ 0 h 901107"/>
                <a:gd name="connsiteX1" fmla="*/ 39964 w 450459"/>
                <a:gd name="connsiteY1" fmla="*/ 901107 h 901107"/>
                <a:gd name="connsiteX2" fmla="*/ 412699 w 450459"/>
                <a:gd name="connsiteY2" fmla="*/ 0 h 901107"/>
              </a:gdLst>
              <a:ahLst/>
              <a:cxnLst>
                <a:cxn ang="0">
                  <a:pos x="connsiteX0" y="connsiteY0"/>
                </a:cxn>
                <a:cxn ang="0">
                  <a:pos x="connsiteX1" y="connsiteY1"/>
                </a:cxn>
                <a:cxn ang="0">
                  <a:pos x="connsiteX2" y="connsiteY2"/>
                </a:cxn>
              </a:cxnLst>
              <a:rect l="l" t="t" r="r" b="b"/>
              <a:pathLst>
                <a:path w="450459" h="901107">
                  <a:moveTo>
                    <a:pt x="412699" y="0"/>
                  </a:moveTo>
                  <a:cubicBezTo>
                    <a:pt x="412699" y="0"/>
                    <a:pt x="625690" y="515928"/>
                    <a:pt x="39964" y="901107"/>
                  </a:cubicBezTo>
                  <a:cubicBezTo>
                    <a:pt x="39964" y="901107"/>
                    <a:pt x="-180128" y="279167"/>
                    <a:pt x="412699" y="0"/>
                  </a:cubicBezTo>
                  <a:close/>
                </a:path>
              </a:pathLst>
            </a:custGeom>
            <a:solidFill>
              <a:srgbClr val="BB890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Roboto"/>
                <a:ea typeface="+mn-ea"/>
                <a:cs typeface="+mn-cs"/>
              </a:endParaRPr>
            </a:p>
          </p:txBody>
        </p:sp>
        <p:sp>
          <p:nvSpPr>
            <p:cNvPr id="16" name="Freeform 10">
              <a:extLst>
                <a:ext uri="{FF2B5EF4-FFF2-40B4-BE49-F238E27FC236}">
                  <a16:creationId xmlns:a16="http://schemas.microsoft.com/office/drawing/2014/main" id="{A2122B7F-10F7-DCAB-3527-BD387E5DD3F7}"/>
                </a:ext>
              </a:extLst>
            </p:cNvPr>
            <p:cNvSpPr/>
            <p:nvPr/>
          </p:nvSpPr>
          <p:spPr>
            <a:xfrm>
              <a:off x="6342599" y="2911984"/>
              <a:ext cx="353652" cy="922832"/>
            </a:xfrm>
            <a:custGeom>
              <a:avLst/>
              <a:gdLst>
                <a:gd name="connsiteX0" fmla="*/ 224909 w 372318"/>
                <a:gd name="connsiteY0" fmla="*/ 0 h 971539"/>
                <a:gd name="connsiteX1" fmla="*/ 164625 w 372318"/>
                <a:gd name="connsiteY1" fmla="*/ 971539 h 971539"/>
                <a:gd name="connsiteX2" fmla="*/ 224909 w 372318"/>
                <a:gd name="connsiteY2" fmla="*/ 0 h 971539"/>
              </a:gdLst>
              <a:ahLst/>
              <a:cxnLst>
                <a:cxn ang="0">
                  <a:pos x="connsiteX0" y="connsiteY0"/>
                </a:cxn>
                <a:cxn ang="0">
                  <a:pos x="connsiteX1" y="connsiteY1"/>
                </a:cxn>
                <a:cxn ang="0">
                  <a:pos x="connsiteX2" y="connsiteY2"/>
                </a:cxn>
              </a:cxnLst>
              <a:rect l="l" t="t" r="r" b="b"/>
              <a:pathLst>
                <a:path w="372318" h="971539">
                  <a:moveTo>
                    <a:pt x="224909" y="0"/>
                  </a:moveTo>
                  <a:cubicBezTo>
                    <a:pt x="224909" y="0"/>
                    <a:pt x="593708" y="416879"/>
                    <a:pt x="164625" y="971539"/>
                  </a:cubicBezTo>
                  <a:cubicBezTo>
                    <a:pt x="164625" y="971539"/>
                    <a:pt x="-243182" y="452207"/>
                    <a:pt x="224909" y="0"/>
                  </a:cubicBezTo>
                  <a:close/>
                </a:path>
              </a:pathLst>
            </a:custGeom>
            <a:solidFill>
              <a:srgbClr val="64542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17" name="Freeform 11">
              <a:extLst>
                <a:ext uri="{FF2B5EF4-FFF2-40B4-BE49-F238E27FC236}">
                  <a16:creationId xmlns:a16="http://schemas.microsoft.com/office/drawing/2014/main" id="{5E336F7E-CA10-C479-D414-EDE885024AD5}"/>
                </a:ext>
              </a:extLst>
            </p:cNvPr>
            <p:cNvSpPr/>
            <p:nvPr/>
          </p:nvSpPr>
          <p:spPr>
            <a:xfrm>
              <a:off x="3860607" y="3019781"/>
              <a:ext cx="645392" cy="309472"/>
            </a:xfrm>
            <a:custGeom>
              <a:avLst/>
              <a:gdLst>
                <a:gd name="connsiteX0" fmla="*/ 137132 w 679456"/>
                <a:gd name="connsiteY0" fmla="*/ 1744 h 325806"/>
                <a:gd name="connsiteX1" fmla="*/ 679456 w 679456"/>
                <a:gd name="connsiteY1" fmla="*/ 292947 h 325806"/>
                <a:gd name="connsiteX2" fmla="*/ 0 w 679456"/>
                <a:gd name="connsiteY2" fmla="*/ 31716 h 325806"/>
                <a:gd name="connsiteX3" fmla="*/ 137132 w 679456"/>
                <a:gd name="connsiteY3" fmla="*/ 1744 h 325806"/>
              </a:gdLst>
              <a:ahLst/>
              <a:cxnLst>
                <a:cxn ang="0">
                  <a:pos x="connsiteX0" y="connsiteY0"/>
                </a:cxn>
                <a:cxn ang="0">
                  <a:pos x="connsiteX1" y="connsiteY1"/>
                </a:cxn>
                <a:cxn ang="0">
                  <a:pos x="connsiteX2" y="connsiteY2"/>
                </a:cxn>
                <a:cxn ang="0">
                  <a:pos x="connsiteX3" y="connsiteY3"/>
                </a:cxn>
              </a:cxnLst>
              <a:rect l="l" t="t" r="r" b="b"/>
              <a:pathLst>
                <a:path w="679456" h="325806">
                  <a:moveTo>
                    <a:pt x="137132" y="1744"/>
                  </a:moveTo>
                  <a:cubicBezTo>
                    <a:pt x="275640" y="-9322"/>
                    <a:pt x="494918" y="25980"/>
                    <a:pt x="679456" y="292947"/>
                  </a:cubicBezTo>
                  <a:cubicBezTo>
                    <a:pt x="679456" y="292947"/>
                    <a:pt x="220557" y="462394"/>
                    <a:pt x="0" y="31716"/>
                  </a:cubicBezTo>
                  <a:cubicBezTo>
                    <a:pt x="0" y="31716"/>
                    <a:pt x="54028" y="8384"/>
                    <a:pt x="137132" y="1744"/>
                  </a:cubicBezTo>
                  <a:close/>
                </a:path>
              </a:pathLst>
            </a:custGeom>
            <a:solidFill>
              <a:srgbClr val="978D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18" name="Freeform 12">
              <a:extLst>
                <a:ext uri="{FF2B5EF4-FFF2-40B4-BE49-F238E27FC236}">
                  <a16:creationId xmlns:a16="http://schemas.microsoft.com/office/drawing/2014/main" id="{754E8714-7003-6ED8-2BFC-0E181A351EFE}"/>
                </a:ext>
              </a:extLst>
            </p:cNvPr>
            <p:cNvSpPr/>
            <p:nvPr/>
          </p:nvSpPr>
          <p:spPr>
            <a:xfrm>
              <a:off x="6603524" y="3121698"/>
              <a:ext cx="1180596" cy="788393"/>
            </a:xfrm>
            <a:custGeom>
              <a:avLst/>
              <a:gdLst>
                <a:gd name="connsiteX0" fmla="*/ 1066844 w 1242907"/>
                <a:gd name="connsiteY0" fmla="*/ 323 h 830004"/>
                <a:gd name="connsiteX1" fmla="*/ 1242907 w 1242907"/>
                <a:gd name="connsiteY1" fmla="*/ 16252 h 830004"/>
                <a:gd name="connsiteX2" fmla="*/ 0 w 1242907"/>
                <a:gd name="connsiteY2" fmla="*/ 829825 h 830004"/>
                <a:gd name="connsiteX3" fmla="*/ 1066844 w 1242907"/>
                <a:gd name="connsiteY3" fmla="*/ 323 h 830004"/>
              </a:gdLst>
              <a:ahLst/>
              <a:cxnLst>
                <a:cxn ang="0">
                  <a:pos x="connsiteX0" y="connsiteY0"/>
                </a:cxn>
                <a:cxn ang="0">
                  <a:pos x="connsiteX1" y="connsiteY1"/>
                </a:cxn>
                <a:cxn ang="0">
                  <a:pos x="connsiteX2" y="connsiteY2"/>
                </a:cxn>
                <a:cxn ang="0">
                  <a:pos x="connsiteX3" y="connsiteY3"/>
                </a:cxn>
              </a:cxnLst>
              <a:rect l="l" t="t" r="r" b="b"/>
              <a:pathLst>
                <a:path w="1242907" h="830004">
                  <a:moveTo>
                    <a:pt x="1066844" y="323"/>
                  </a:moveTo>
                  <a:cubicBezTo>
                    <a:pt x="1122778" y="1606"/>
                    <a:pt x="1181428" y="6746"/>
                    <a:pt x="1242907" y="16252"/>
                  </a:cubicBezTo>
                  <a:cubicBezTo>
                    <a:pt x="1242907" y="16252"/>
                    <a:pt x="1068900" y="843974"/>
                    <a:pt x="0" y="829825"/>
                  </a:cubicBezTo>
                  <a:cubicBezTo>
                    <a:pt x="0" y="829825"/>
                    <a:pt x="227844" y="-18914"/>
                    <a:pt x="1066844" y="323"/>
                  </a:cubicBezTo>
                  <a:close/>
                </a:path>
              </a:pathLst>
            </a:custGeom>
            <a:solidFill>
              <a:srgbClr val="BB890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19" name="Freeform 13">
              <a:extLst>
                <a:ext uri="{FF2B5EF4-FFF2-40B4-BE49-F238E27FC236}">
                  <a16:creationId xmlns:a16="http://schemas.microsoft.com/office/drawing/2014/main" id="{DD2DB36A-AF4F-445E-D50B-AE7FEBA9C553}"/>
                </a:ext>
              </a:extLst>
            </p:cNvPr>
            <p:cNvSpPr/>
            <p:nvPr/>
          </p:nvSpPr>
          <p:spPr>
            <a:xfrm>
              <a:off x="5724412" y="3250422"/>
              <a:ext cx="402972" cy="964154"/>
            </a:xfrm>
            <a:custGeom>
              <a:avLst/>
              <a:gdLst>
                <a:gd name="connsiteX0" fmla="*/ 342242 w 424241"/>
                <a:gd name="connsiteY0" fmla="*/ 0 h 1015041"/>
                <a:gd name="connsiteX1" fmla="*/ 90365 w 424241"/>
                <a:gd name="connsiteY1" fmla="*/ 1015041 h 1015041"/>
                <a:gd name="connsiteX2" fmla="*/ 342242 w 424241"/>
                <a:gd name="connsiteY2" fmla="*/ 0 h 1015041"/>
              </a:gdLst>
              <a:ahLst/>
              <a:cxnLst>
                <a:cxn ang="0">
                  <a:pos x="connsiteX0" y="connsiteY0"/>
                </a:cxn>
                <a:cxn ang="0">
                  <a:pos x="connsiteX1" y="connsiteY1"/>
                </a:cxn>
                <a:cxn ang="0">
                  <a:pos x="connsiteX2" y="connsiteY2"/>
                </a:cxn>
              </a:cxnLst>
              <a:rect l="l" t="t" r="r" b="b"/>
              <a:pathLst>
                <a:path w="424241" h="1015041">
                  <a:moveTo>
                    <a:pt x="342242" y="0"/>
                  </a:moveTo>
                  <a:cubicBezTo>
                    <a:pt x="342242" y="0"/>
                    <a:pt x="643785" y="562340"/>
                    <a:pt x="90365" y="1015041"/>
                  </a:cubicBezTo>
                  <a:cubicBezTo>
                    <a:pt x="90365" y="1015041"/>
                    <a:pt x="-232464" y="335989"/>
                    <a:pt x="342242" y="0"/>
                  </a:cubicBezTo>
                  <a:close/>
                </a:path>
              </a:pathLst>
            </a:custGeom>
            <a:solidFill>
              <a:srgbClr val="C9A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20" name="Freeform 14">
              <a:extLst>
                <a:ext uri="{FF2B5EF4-FFF2-40B4-BE49-F238E27FC236}">
                  <a16:creationId xmlns:a16="http://schemas.microsoft.com/office/drawing/2014/main" id="{1A593578-B5AF-37A2-4263-4586FFBE6217}"/>
                </a:ext>
              </a:extLst>
            </p:cNvPr>
            <p:cNvSpPr/>
            <p:nvPr/>
          </p:nvSpPr>
          <p:spPr>
            <a:xfrm>
              <a:off x="4191175" y="3437210"/>
              <a:ext cx="928735" cy="353352"/>
            </a:xfrm>
            <a:custGeom>
              <a:avLst/>
              <a:gdLst>
                <a:gd name="connsiteX0" fmla="*/ 426205 w 977753"/>
                <a:gd name="connsiteY0" fmla="*/ 2 h 372002"/>
                <a:gd name="connsiteX1" fmla="*/ 977753 w 977753"/>
                <a:gd name="connsiteY1" fmla="*/ 213591 h 372002"/>
                <a:gd name="connsiteX2" fmla="*/ 0 w 977753"/>
                <a:gd name="connsiteY2" fmla="*/ 142844 h 372002"/>
                <a:gd name="connsiteX3" fmla="*/ 426205 w 977753"/>
                <a:gd name="connsiteY3" fmla="*/ 2 h 372002"/>
              </a:gdLst>
              <a:ahLst/>
              <a:cxnLst>
                <a:cxn ang="0">
                  <a:pos x="connsiteX0" y="connsiteY0"/>
                </a:cxn>
                <a:cxn ang="0">
                  <a:pos x="connsiteX1" y="connsiteY1"/>
                </a:cxn>
                <a:cxn ang="0">
                  <a:pos x="connsiteX2" y="connsiteY2"/>
                </a:cxn>
                <a:cxn ang="0">
                  <a:pos x="connsiteX3" y="connsiteY3"/>
                </a:cxn>
              </a:cxnLst>
              <a:rect l="l" t="t" r="r" b="b"/>
              <a:pathLst>
                <a:path w="977753" h="372002">
                  <a:moveTo>
                    <a:pt x="426205" y="2"/>
                  </a:moveTo>
                  <a:cubicBezTo>
                    <a:pt x="581930" y="-309"/>
                    <a:pt x="771092" y="50430"/>
                    <a:pt x="977753" y="213591"/>
                  </a:cubicBezTo>
                  <a:cubicBezTo>
                    <a:pt x="977753" y="213591"/>
                    <a:pt x="451544" y="613314"/>
                    <a:pt x="0" y="142844"/>
                  </a:cubicBezTo>
                  <a:cubicBezTo>
                    <a:pt x="0" y="142844"/>
                    <a:pt x="166663" y="520"/>
                    <a:pt x="426205" y="2"/>
                  </a:cubicBezTo>
                  <a:close/>
                </a:path>
              </a:pathLst>
            </a:custGeom>
            <a:solidFill>
              <a:srgbClr val="EAB2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21" name="Freeform 15">
              <a:extLst>
                <a:ext uri="{FF2B5EF4-FFF2-40B4-BE49-F238E27FC236}">
                  <a16:creationId xmlns:a16="http://schemas.microsoft.com/office/drawing/2014/main" id="{DDAF3A75-52DF-340D-7EEB-9D33A4EE29F8}"/>
                </a:ext>
              </a:extLst>
            </p:cNvPr>
            <p:cNvSpPr/>
            <p:nvPr/>
          </p:nvSpPr>
          <p:spPr>
            <a:xfrm>
              <a:off x="7219400" y="3971408"/>
              <a:ext cx="853965" cy="432817"/>
            </a:xfrm>
            <a:custGeom>
              <a:avLst/>
              <a:gdLst>
                <a:gd name="connsiteX0" fmla="*/ 185143 w 899036"/>
                <a:gd name="connsiteY0" fmla="*/ 707 h 455661"/>
                <a:gd name="connsiteX1" fmla="*/ 899036 w 899036"/>
                <a:gd name="connsiteY1" fmla="*/ 420127 h 455661"/>
                <a:gd name="connsiteX2" fmla="*/ 0 w 899036"/>
                <a:gd name="connsiteY2" fmla="*/ 34478 h 455661"/>
                <a:gd name="connsiteX3" fmla="*/ 185143 w 899036"/>
                <a:gd name="connsiteY3" fmla="*/ 707 h 455661"/>
              </a:gdLst>
              <a:ahLst/>
              <a:cxnLst>
                <a:cxn ang="0">
                  <a:pos x="connsiteX0" y="connsiteY0"/>
                </a:cxn>
                <a:cxn ang="0">
                  <a:pos x="connsiteX1" y="connsiteY1"/>
                </a:cxn>
                <a:cxn ang="0">
                  <a:pos x="connsiteX2" y="connsiteY2"/>
                </a:cxn>
                <a:cxn ang="0">
                  <a:pos x="connsiteX3" y="connsiteY3"/>
                </a:cxn>
              </a:cxnLst>
              <a:rect l="l" t="t" r="r" b="b"/>
              <a:pathLst>
                <a:path w="899036" h="455661">
                  <a:moveTo>
                    <a:pt x="185143" y="707"/>
                  </a:moveTo>
                  <a:cubicBezTo>
                    <a:pt x="371286" y="-7481"/>
                    <a:pt x="663617" y="50842"/>
                    <a:pt x="899036" y="420127"/>
                  </a:cubicBezTo>
                  <a:cubicBezTo>
                    <a:pt x="899036" y="420127"/>
                    <a:pt x="273620" y="628873"/>
                    <a:pt x="0" y="34478"/>
                  </a:cubicBezTo>
                  <a:cubicBezTo>
                    <a:pt x="0" y="34478"/>
                    <a:pt x="73458" y="5621"/>
                    <a:pt x="185143" y="707"/>
                  </a:cubicBezTo>
                  <a:close/>
                </a:path>
              </a:pathLst>
            </a:custGeom>
            <a:solidFill>
              <a:srgbClr val="EAB2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sp>
          <p:nvSpPr>
            <p:cNvPr id="22" name="Freeform 16">
              <a:extLst>
                <a:ext uri="{FF2B5EF4-FFF2-40B4-BE49-F238E27FC236}">
                  <a16:creationId xmlns:a16="http://schemas.microsoft.com/office/drawing/2014/main" id="{A0ACE25E-98EC-5169-353E-7B46A89BECEA}"/>
                </a:ext>
              </a:extLst>
            </p:cNvPr>
            <p:cNvSpPr/>
            <p:nvPr/>
          </p:nvSpPr>
          <p:spPr>
            <a:xfrm>
              <a:off x="6572041" y="4039555"/>
              <a:ext cx="820514" cy="473318"/>
            </a:xfrm>
            <a:custGeom>
              <a:avLst/>
              <a:gdLst>
                <a:gd name="connsiteX0" fmla="*/ 134477 w 863820"/>
                <a:gd name="connsiteY0" fmla="*/ 303 h 498299"/>
                <a:gd name="connsiteX1" fmla="*/ 863820 w 863820"/>
                <a:gd name="connsiteY1" fmla="*/ 481656 h 498299"/>
                <a:gd name="connsiteX2" fmla="*/ 0 w 863820"/>
                <a:gd name="connsiteY2" fmla="*/ 18224 h 498299"/>
                <a:gd name="connsiteX3" fmla="*/ 134477 w 863820"/>
                <a:gd name="connsiteY3" fmla="*/ 303 h 498299"/>
              </a:gdLst>
              <a:ahLst/>
              <a:cxnLst>
                <a:cxn ang="0">
                  <a:pos x="connsiteX0" y="connsiteY0"/>
                </a:cxn>
                <a:cxn ang="0">
                  <a:pos x="connsiteX1" y="connsiteY1"/>
                </a:cxn>
                <a:cxn ang="0">
                  <a:pos x="connsiteX2" y="connsiteY2"/>
                </a:cxn>
                <a:cxn ang="0">
                  <a:pos x="connsiteX3" y="connsiteY3"/>
                </a:cxn>
              </a:cxnLst>
              <a:rect l="l" t="t" r="r" b="b"/>
              <a:pathLst>
                <a:path w="863820" h="498299">
                  <a:moveTo>
                    <a:pt x="134477" y="303"/>
                  </a:moveTo>
                  <a:cubicBezTo>
                    <a:pt x="315004" y="-4923"/>
                    <a:pt x="638978" y="53601"/>
                    <a:pt x="863820" y="481656"/>
                  </a:cubicBezTo>
                  <a:cubicBezTo>
                    <a:pt x="863820" y="481656"/>
                    <a:pt x="220399" y="633775"/>
                    <a:pt x="0" y="18224"/>
                  </a:cubicBezTo>
                  <a:cubicBezTo>
                    <a:pt x="0" y="18224"/>
                    <a:pt x="52420" y="2678"/>
                    <a:pt x="134477" y="303"/>
                  </a:cubicBezTo>
                  <a:close/>
                </a:path>
              </a:pathLst>
            </a:custGeom>
            <a:solidFill>
              <a:srgbClr val="978D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Roboto"/>
                <a:ea typeface="+mn-ea"/>
                <a:cs typeface="+mn-cs"/>
              </a:endParaRPr>
            </a:p>
          </p:txBody>
        </p:sp>
      </p:grpSp>
      <p:sp>
        <p:nvSpPr>
          <p:cNvPr id="26" name="TextBox 25">
            <a:extLst>
              <a:ext uri="{FF2B5EF4-FFF2-40B4-BE49-F238E27FC236}">
                <a16:creationId xmlns:a16="http://schemas.microsoft.com/office/drawing/2014/main" id="{6725637A-8A92-E124-1DBB-8FC5B63C93A9}"/>
              </a:ext>
            </a:extLst>
          </p:cNvPr>
          <p:cNvSpPr txBox="1"/>
          <p:nvPr/>
        </p:nvSpPr>
        <p:spPr>
          <a:xfrm>
            <a:off x="1334799" y="2288797"/>
            <a:ext cx="9616801" cy="2308324"/>
          </a:xfrm>
          <a:prstGeom prst="rect">
            <a:avLst/>
          </a:prstGeom>
          <a:noFill/>
        </p:spPr>
        <p:txBody>
          <a:bodyPr wrap="square">
            <a:spAutoFit/>
          </a:bodyPr>
          <a:lstStyle/>
          <a:p>
            <a:pPr marL="285750" indent="-285750" algn="just" rtl="1">
              <a:buFont typeface="Arial" panose="020B0604020202020204" pitchFamily="34" charset="0"/>
              <a:buChar char="•"/>
            </a:pPr>
            <a:r>
              <a:rPr lang="fa-IR" dirty="0">
                <a:solidFill>
                  <a:schemeClr val="bg2">
                    <a:lumMod val="95000"/>
                  </a:schemeClr>
                </a:solidFill>
                <a:cs typeface="B Nazanin" panose="00000400000000000000" pitchFamily="2" charset="-78"/>
              </a:rPr>
              <a:t>در ماده 2 از فصل اول برنامه هفتم توسعه، رشد اقتصادی 8 درصدی سالانه برای کل اقتصاد و رشد 5.5 درصدی سالانه برای بخش کشاورزی در نظر گرفته شده‌است. همچنین از نکات قابل توجه این برنامه پیش‌بینی تحقق 2.8 درصد از رشد اقتصادی از محل رشد بهره‌وری عوامل تولید است.</a:t>
            </a:r>
          </a:p>
          <a:p>
            <a:pPr marL="285750" indent="-285750" algn="just" rtl="1">
              <a:buFont typeface="Arial" panose="020B0604020202020204" pitchFamily="34" charset="0"/>
              <a:buChar char="•"/>
            </a:pPr>
            <a:endParaRPr lang="fa-IR" dirty="0">
              <a:solidFill>
                <a:schemeClr val="bg2">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2">
                    <a:lumMod val="95000"/>
                  </a:schemeClr>
                </a:solidFill>
                <a:cs typeface="B Nazanin" panose="00000400000000000000" pitchFamily="2" charset="-78"/>
              </a:rPr>
              <a:t>در فصل هشتم نیز تحت عنوان "نظام مدیریت یکپارچه منابع آب" مقرر شده است میزان مصرف آب در بخش کشاورزی تا پایان برنامه 18 درصد کاهش یابد.</a:t>
            </a:r>
          </a:p>
          <a:p>
            <a:pPr marL="285750" indent="-285750" algn="just" rtl="1">
              <a:buFont typeface="Arial" panose="020B0604020202020204" pitchFamily="34" charset="0"/>
              <a:buChar char="•"/>
            </a:pPr>
            <a:endParaRPr lang="fa-IR" dirty="0">
              <a:solidFill>
                <a:schemeClr val="bg2">
                  <a:lumMod val="95000"/>
                </a:schemeClr>
              </a:solidFill>
              <a:cs typeface="B Nazanin" panose="00000400000000000000" pitchFamily="2" charset="-78"/>
            </a:endParaRPr>
          </a:p>
          <a:p>
            <a:pPr algn="just" rtl="1"/>
            <a:endParaRPr lang="fa-IR" dirty="0">
              <a:solidFill>
                <a:schemeClr val="bg2">
                  <a:lumMod val="95000"/>
                </a:schemeClr>
              </a:solidFill>
              <a:cs typeface="B Nazanin" panose="00000400000000000000" pitchFamily="2" charset="-78"/>
            </a:endParaRPr>
          </a:p>
        </p:txBody>
      </p:sp>
      <p:sp>
        <p:nvSpPr>
          <p:cNvPr id="27" name="TextBox 26">
            <a:extLst>
              <a:ext uri="{FF2B5EF4-FFF2-40B4-BE49-F238E27FC236}">
                <a16:creationId xmlns:a16="http://schemas.microsoft.com/office/drawing/2014/main" id="{4E0A15C4-2B1B-AA5B-BBA6-1D3E5CBABD26}"/>
              </a:ext>
            </a:extLst>
          </p:cNvPr>
          <p:cNvSpPr txBox="1"/>
          <p:nvPr/>
        </p:nvSpPr>
        <p:spPr>
          <a:xfrm>
            <a:off x="2713780" y="4429846"/>
            <a:ext cx="8046325" cy="923330"/>
          </a:xfrm>
          <a:prstGeom prst="rect">
            <a:avLst/>
          </a:prstGeom>
          <a:noFill/>
        </p:spPr>
        <p:txBody>
          <a:bodyPr wrap="square">
            <a:spAutoFit/>
          </a:bodyPr>
          <a:lstStyle/>
          <a:p>
            <a:pPr algn="ctr" rtl="1"/>
            <a:r>
              <a:rPr lang="fa-IR" b="1" dirty="0">
                <a:solidFill>
                  <a:schemeClr val="bg2">
                    <a:lumMod val="95000"/>
                  </a:schemeClr>
                </a:solidFill>
                <a:cs typeface="B Nazanin" panose="00000400000000000000" pitchFamily="2" charset="-78"/>
              </a:rPr>
              <a:t>نکته حائز اهمیت این است که تحقق این رشد، نیازمند ارائه برنامه منسجمی در زمینه حل مشکلات، ارتقای بهره‌وری و بهبود سرمایه‌گذاری در این بخش ضمن توجه ویژه به بحران‌های آب است، اما آنچه در برنامه هفتم مشاهده می‌شود سیاستگذاری بدون ارائه برنامه دقیق اجرایی و مبتنی بر واقعیات است.</a:t>
            </a:r>
          </a:p>
        </p:txBody>
      </p:sp>
    </p:spTree>
    <p:extLst>
      <p:ext uri="{BB962C8B-B14F-4D97-AF65-F5344CB8AC3E}">
        <p14:creationId xmlns:p14="http://schemas.microsoft.com/office/powerpoint/2010/main" val="280564013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40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0000">
                                          <p:cBhvr additive="base">
                                            <p:cTn id="12"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8" presetClass="emph" presetSubtype="0" fill="hold" nodeType="withEffect">
                                      <p:stCondLst>
                                        <p:cond delay="0"/>
                                      </p:stCondLst>
                                      <p:childTnLst>
                                        <p:animRot by="21600000">
                                          <p:cBhvr>
                                            <p:cTn id="15" dur="2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8" presetClass="emph" presetSubtype="0" fill="hold" nodeType="withEffect">
                                      <p:stCondLst>
                                        <p:cond delay="0"/>
                                      </p:stCondLst>
                                      <p:childTnLst>
                                        <p:animRot by="21600000">
                                          <p:cBhvr>
                                            <p:cTn id="15" dur="2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Google Shape;475;p21">
            <a:extLst>
              <a:ext uri="{FF2B5EF4-FFF2-40B4-BE49-F238E27FC236}">
                <a16:creationId xmlns:a16="http://schemas.microsoft.com/office/drawing/2014/main" id="{12E97973-712B-562E-AF0B-0CA0980C1767}"/>
              </a:ext>
            </a:extLst>
          </p:cNvPr>
          <p:cNvSpPr/>
          <p:nvPr/>
        </p:nvSpPr>
        <p:spPr>
          <a:xfrm flipH="1">
            <a:off x="297454" y="4624454"/>
            <a:ext cx="11670304" cy="1577739"/>
          </a:xfrm>
          <a:prstGeom prst="roundRect">
            <a:avLst/>
          </a:prstGeom>
          <a:solidFill>
            <a:srgbClr val="00668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aphicFrame>
        <p:nvGraphicFramePr>
          <p:cNvPr id="297" name="Table 296">
            <a:extLst>
              <a:ext uri="{FF2B5EF4-FFF2-40B4-BE49-F238E27FC236}">
                <a16:creationId xmlns:a16="http://schemas.microsoft.com/office/drawing/2014/main" id="{35A3D3CC-3CD9-A872-8399-EEDD636DF105}"/>
              </a:ext>
            </a:extLst>
          </p:cNvPr>
          <p:cNvGraphicFramePr>
            <a:graphicFrameLocks noGrp="1"/>
          </p:cNvGraphicFramePr>
          <p:nvPr>
            <p:extLst>
              <p:ext uri="{D42A27DB-BD31-4B8C-83A1-F6EECF244321}">
                <p14:modId xmlns:p14="http://schemas.microsoft.com/office/powerpoint/2010/main" val="1822688300"/>
              </p:ext>
            </p:extLst>
          </p:nvPr>
        </p:nvGraphicFramePr>
        <p:xfrm>
          <a:off x="1535779" y="1028437"/>
          <a:ext cx="9120441" cy="3217016"/>
        </p:xfrm>
        <a:graphic>
          <a:graphicData uri="http://schemas.openxmlformats.org/drawingml/2006/table">
            <a:tbl>
              <a:tblPr rtl="1" firstRow="1" firstCol="1" bandRow="1">
                <a:tableStyleId>{E8B1032C-EA38-4F05-BA0D-38AFFFC7BED3}</a:tableStyleId>
              </a:tblPr>
              <a:tblGrid>
                <a:gridCol w="2045621">
                  <a:extLst>
                    <a:ext uri="{9D8B030D-6E8A-4147-A177-3AD203B41FA5}">
                      <a16:colId xmlns:a16="http://schemas.microsoft.com/office/drawing/2014/main" val="2855620461"/>
                    </a:ext>
                  </a:extLst>
                </a:gridCol>
                <a:gridCol w="1025547">
                  <a:extLst>
                    <a:ext uri="{9D8B030D-6E8A-4147-A177-3AD203B41FA5}">
                      <a16:colId xmlns:a16="http://schemas.microsoft.com/office/drawing/2014/main" val="1621542942"/>
                    </a:ext>
                  </a:extLst>
                </a:gridCol>
                <a:gridCol w="673360">
                  <a:extLst>
                    <a:ext uri="{9D8B030D-6E8A-4147-A177-3AD203B41FA5}">
                      <a16:colId xmlns:a16="http://schemas.microsoft.com/office/drawing/2014/main" val="2979144646"/>
                    </a:ext>
                  </a:extLst>
                </a:gridCol>
                <a:gridCol w="857664">
                  <a:extLst>
                    <a:ext uri="{9D8B030D-6E8A-4147-A177-3AD203B41FA5}">
                      <a16:colId xmlns:a16="http://schemas.microsoft.com/office/drawing/2014/main" val="4014523050"/>
                    </a:ext>
                  </a:extLst>
                </a:gridCol>
                <a:gridCol w="755473">
                  <a:extLst>
                    <a:ext uri="{9D8B030D-6E8A-4147-A177-3AD203B41FA5}">
                      <a16:colId xmlns:a16="http://schemas.microsoft.com/office/drawing/2014/main" val="1204979311"/>
                    </a:ext>
                  </a:extLst>
                </a:gridCol>
                <a:gridCol w="773725">
                  <a:extLst>
                    <a:ext uri="{9D8B030D-6E8A-4147-A177-3AD203B41FA5}">
                      <a16:colId xmlns:a16="http://schemas.microsoft.com/office/drawing/2014/main" val="4187797141"/>
                    </a:ext>
                  </a:extLst>
                </a:gridCol>
                <a:gridCol w="759125">
                  <a:extLst>
                    <a:ext uri="{9D8B030D-6E8A-4147-A177-3AD203B41FA5}">
                      <a16:colId xmlns:a16="http://schemas.microsoft.com/office/drawing/2014/main" val="1853256724"/>
                    </a:ext>
                  </a:extLst>
                </a:gridCol>
                <a:gridCol w="775548">
                  <a:extLst>
                    <a:ext uri="{9D8B030D-6E8A-4147-A177-3AD203B41FA5}">
                      <a16:colId xmlns:a16="http://schemas.microsoft.com/office/drawing/2014/main" val="3578134058"/>
                    </a:ext>
                  </a:extLst>
                </a:gridCol>
                <a:gridCol w="677006">
                  <a:extLst>
                    <a:ext uri="{9D8B030D-6E8A-4147-A177-3AD203B41FA5}">
                      <a16:colId xmlns:a16="http://schemas.microsoft.com/office/drawing/2014/main" val="803169806"/>
                    </a:ext>
                  </a:extLst>
                </a:gridCol>
                <a:gridCol w="777372">
                  <a:extLst>
                    <a:ext uri="{9D8B030D-6E8A-4147-A177-3AD203B41FA5}">
                      <a16:colId xmlns:a16="http://schemas.microsoft.com/office/drawing/2014/main" val="2309501398"/>
                    </a:ext>
                  </a:extLst>
                </a:gridCol>
              </a:tblGrid>
              <a:tr h="282410">
                <a:tc>
                  <a:txBody>
                    <a:bodyPr/>
                    <a:lstStyle/>
                    <a:p>
                      <a:pPr marL="0" marR="0" algn="ctr" rtl="0">
                        <a:lnSpc>
                          <a:spcPct val="107000"/>
                        </a:lnSpc>
                        <a:spcBef>
                          <a:spcPts val="0"/>
                        </a:spcBef>
                        <a:spcAft>
                          <a:spcPts val="0"/>
                        </a:spcAft>
                      </a:pPr>
                      <a:r>
                        <a:rPr lang="ar-SA" sz="1600" b="1" kern="0" dirty="0">
                          <a:solidFill>
                            <a:schemeClr val="bg2"/>
                          </a:solidFill>
                          <a:effectLst/>
                          <a:latin typeface="IPT.Mitra" panose="00000400000000000000" pitchFamily="2" charset="2"/>
                          <a:cs typeface="B Nazanin" panose="00000400000000000000" pitchFamily="2" charset="-78"/>
                        </a:rPr>
                        <a:t>کشور/ سال</a:t>
                      </a:r>
                      <a:endParaRPr lang="en-US" sz="1600" kern="100" dirty="0">
                        <a:solidFill>
                          <a:schemeClr val="bg2"/>
                        </a:solidFill>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2000</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2013</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2014</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2015</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2016</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2017</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2018</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2019</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tc>
                  <a:txBody>
                    <a:bodyPr/>
                    <a:lstStyle/>
                    <a:p>
                      <a:pPr marL="0" marR="0" algn="ctr" rtl="0">
                        <a:lnSpc>
                          <a:spcPct val="107000"/>
                        </a:lnSpc>
                        <a:spcBef>
                          <a:spcPts val="0"/>
                        </a:spcBef>
                        <a:spcAft>
                          <a:spcPts val="0"/>
                        </a:spcAft>
                      </a:pPr>
                      <a:r>
                        <a:rPr lang="en-US" sz="1600" b="1" kern="0" dirty="0">
                          <a:solidFill>
                            <a:schemeClr val="bg2"/>
                          </a:solidFill>
                          <a:effectLst/>
                          <a:latin typeface="IPT.Mitra" panose="00000400000000000000" pitchFamily="2" charset="2"/>
                        </a:rPr>
                        <a:t>2020</a:t>
                      </a:r>
                      <a:endParaRPr lang="en-US" sz="1600" kern="100" dirty="0">
                        <a:solidFill>
                          <a:schemeClr val="bg2"/>
                        </a:solidFill>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solidFill>
                      <a:srgbClr val="006688"/>
                    </a:solidFill>
                  </a:tcPr>
                </a:tc>
                <a:extLst>
                  <a:ext uri="{0D108BD9-81ED-4DB2-BD59-A6C34878D82A}">
                    <a16:rowId xmlns:a16="http://schemas.microsoft.com/office/drawing/2014/main" val="1917872126"/>
                  </a:ext>
                </a:extLst>
              </a:tr>
              <a:tr h="241752">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ایران، جمهوری اسلامی</a:t>
                      </a:r>
                      <a:endParaRPr lang="en-US" sz="1200" b="1"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2.9</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a:solidFill>
                            <a:srgbClr val="000000"/>
                          </a:solidFill>
                          <a:effectLst/>
                          <a:latin typeface="IPT.Mitra" panose="00000400000000000000" pitchFamily="2" charset="2"/>
                        </a:rPr>
                        <a:t>4.2</a:t>
                      </a:r>
                      <a:endParaRPr lang="en-US" sz="1600" b="1"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4.5</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4.4</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4.8</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4.9</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4.8</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4.7</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4.8</a:t>
                      </a:r>
                      <a:endParaRPr lang="en-US" sz="1600" b="1"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2102065095"/>
                  </a:ext>
                </a:extLst>
              </a:tr>
              <a:tr h="282410">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قطر</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205.6</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585.9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612.5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647.0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664.7</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656.8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664.9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669.5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645.7</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3352340503"/>
                  </a:ext>
                </a:extLst>
              </a:tr>
              <a:tr h="198395">
                <a:tc>
                  <a:txBody>
                    <a:bodyPr/>
                    <a:lstStyle/>
                    <a:p>
                      <a:pPr marL="0" marR="0" algn="ctr" rtl="1">
                        <a:lnSpc>
                          <a:spcPct val="107000"/>
                        </a:lnSpc>
                        <a:spcBef>
                          <a:spcPts val="0"/>
                        </a:spcBef>
                        <a:spcAft>
                          <a:spcPts val="0"/>
                        </a:spcAft>
                      </a:pPr>
                      <a:r>
                        <a:rPr lang="ar-SA" sz="1200" b="1" kern="0">
                          <a:solidFill>
                            <a:srgbClr val="000000"/>
                          </a:solidFill>
                          <a:effectLst/>
                          <a:latin typeface="IPT.Mitra" panose="00000400000000000000" pitchFamily="2" charset="2"/>
                          <a:cs typeface="B Nazanin" panose="00000400000000000000" pitchFamily="2" charset="-78"/>
                        </a:rPr>
                        <a:t>فدراسیون روسیه</a:t>
                      </a:r>
                      <a:endParaRPr lang="en-US" sz="1200" kern="10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10.3</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22.6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19.6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21.8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21.1</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21.6</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22.1</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22.5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21.9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617946353"/>
                  </a:ext>
                </a:extLst>
              </a:tr>
              <a:tr h="198395">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عربستان سعودی</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18.6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28.6</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29.8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29.4</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30.7</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29.8</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30.1</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30.4</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29.0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2714685815"/>
                  </a:ext>
                </a:extLst>
              </a:tr>
              <a:tr h="198395">
                <a:tc>
                  <a:txBody>
                    <a:bodyPr/>
                    <a:lstStyle/>
                    <a:p>
                      <a:pPr marL="0" marR="0" algn="ctr" rtl="1">
                        <a:lnSpc>
                          <a:spcPct val="107000"/>
                        </a:lnSpc>
                        <a:spcBef>
                          <a:spcPts val="0"/>
                        </a:spcBef>
                        <a:spcAft>
                          <a:spcPts val="0"/>
                        </a:spcAft>
                      </a:pPr>
                      <a:r>
                        <a:rPr lang="ar-SA" sz="1200" b="1" kern="0">
                          <a:solidFill>
                            <a:srgbClr val="000000"/>
                          </a:solidFill>
                          <a:effectLst/>
                          <a:latin typeface="IPT.Mitra" panose="00000400000000000000" pitchFamily="2" charset="2"/>
                          <a:cs typeface="B Nazanin" panose="00000400000000000000" pitchFamily="2" charset="-78"/>
                        </a:rPr>
                        <a:t>ترکیه</a:t>
                      </a:r>
                      <a:endParaRPr lang="en-US" sz="1200" kern="10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9.9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15.2</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15.7</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16.1</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15.0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16.3</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16.2</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16.2</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672294599"/>
                  </a:ext>
                </a:extLst>
              </a:tr>
              <a:tr h="282410">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امارات متحده عربی</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85.9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128.2</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134.9</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145.5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155.2</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161.0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159.5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165.1</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161.0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2869522421"/>
                  </a:ext>
                </a:extLst>
              </a:tr>
              <a:tr h="282410">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انگلستان</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183.6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362.8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393.2</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358.8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354.5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363.9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369.0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375.0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336.2</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2239135077"/>
                  </a:ext>
                </a:extLst>
              </a:tr>
              <a:tr h="198395">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ایالات متحده</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29.0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39.9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40.4</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41.0</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41.7</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42.6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43.8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44.8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43.6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922222328"/>
                  </a:ext>
                </a:extLst>
              </a:tr>
              <a:tr h="198395">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خاورمیانه و شمال آفریقا</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6.4</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10.6</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11.4</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11.9</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12.3</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11.5</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12.1</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11.4</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10.9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1660608654"/>
                  </a:ext>
                </a:extLst>
              </a:tr>
              <a:tr h="0">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اعضای </a:t>
                      </a:r>
                      <a:r>
                        <a:rPr lang="en-US" sz="1200" b="1" kern="0" dirty="0">
                          <a:solidFill>
                            <a:srgbClr val="000000"/>
                          </a:solidFill>
                          <a:effectLst/>
                          <a:latin typeface="Times New Roman" panose="02020603050405020304" pitchFamily="18" charset="0"/>
                          <a:cs typeface="Times New Roman" panose="02020603050405020304" pitchFamily="18" charset="0"/>
                        </a:rPr>
                        <a:t>OECD</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34.8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45.3</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45.9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dirty="0">
                          <a:solidFill>
                            <a:srgbClr val="000000"/>
                          </a:solidFill>
                          <a:effectLst/>
                          <a:latin typeface="IPT.Mitra" panose="00000400000000000000" pitchFamily="2" charset="2"/>
                        </a:rPr>
                        <a:t>47.2</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47.7</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48.9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49.9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50.9</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kern="0">
                          <a:solidFill>
                            <a:srgbClr val="000000"/>
                          </a:solidFill>
                          <a:effectLst/>
                          <a:latin typeface="IPT.Mitra" panose="00000400000000000000" pitchFamily="2" charset="2"/>
                        </a:rPr>
                        <a:t>48.8</a:t>
                      </a:r>
                      <a:endParaRPr lang="en-US" sz="1600" kern="10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1668835797"/>
                  </a:ext>
                </a:extLst>
              </a:tr>
              <a:tr h="0">
                <a:tc>
                  <a:txBody>
                    <a:bodyPr/>
                    <a:lstStyle/>
                    <a:p>
                      <a:pPr marL="0" marR="0" algn="ctr" rtl="1">
                        <a:lnSpc>
                          <a:spcPct val="107000"/>
                        </a:lnSpc>
                        <a:spcBef>
                          <a:spcPts val="0"/>
                        </a:spcBef>
                        <a:spcAft>
                          <a:spcPts val="0"/>
                        </a:spcAft>
                      </a:pPr>
                      <a:r>
                        <a:rPr lang="ar-SA" sz="1200" b="1" kern="0" dirty="0">
                          <a:solidFill>
                            <a:srgbClr val="000000"/>
                          </a:solidFill>
                          <a:effectLst/>
                          <a:latin typeface="IPT.Mitra" panose="00000400000000000000" pitchFamily="2" charset="2"/>
                          <a:cs typeface="B Nazanin" panose="00000400000000000000" pitchFamily="2" charset="-78"/>
                        </a:rPr>
                        <a:t>جهان</a:t>
                      </a:r>
                      <a:endParaRPr lang="en-US" sz="1200" kern="100" dirty="0">
                        <a:effectLst/>
                        <a:latin typeface="IPT.Mitra" panose="00000400000000000000" pitchFamily="2" charset="2"/>
                        <a:ea typeface="Calibri" panose="020F0502020204030204" pitchFamily="34" charset="0"/>
                        <a:cs typeface="B Nazanin" panose="00000400000000000000" pitchFamily="2" charset="-78"/>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13.9</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18.3</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18.8</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19.4</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19.7</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20.2</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21.0</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21.4</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tc>
                  <a:txBody>
                    <a:bodyPr/>
                    <a:lstStyle/>
                    <a:p>
                      <a:pPr marL="0" marR="0" algn="ctr" rtl="0">
                        <a:lnSpc>
                          <a:spcPct val="107000"/>
                        </a:lnSpc>
                        <a:spcBef>
                          <a:spcPts val="0"/>
                        </a:spcBef>
                        <a:spcAft>
                          <a:spcPts val="0"/>
                        </a:spcAft>
                      </a:pPr>
                      <a:r>
                        <a:rPr lang="en-US" sz="1600" b="1" kern="0" dirty="0">
                          <a:solidFill>
                            <a:srgbClr val="000000"/>
                          </a:solidFill>
                          <a:effectLst/>
                          <a:latin typeface="IPT.Mitra" panose="00000400000000000000" pitchFamily="2" charset="2"/>
                        </a:rPr>
                        <a:t>20.9</a:t>
                      </a:r>
                      <a:endParaRPr lang="en-US" sz="1600" kern="100" dirty="0">
                        <a:effectLst/>
                        <a:latin typeface="IPT.Mitra" panose="00000400000000000000" pitchFamily="2" charset="2"/>
                        <a:ea typeface="Calibri" panose="020F0502020204030204" pitchFamily="34" charset="0"/>
                        <a:cs typeface="Arial" panose="020B0604020202020204" pitchFamily="34" charset="0"/>
                      </a:endParaRPr>
                    </a:p>
                  </a:txBody>
                  <a:tcPr marL="66960" marR="66960" marT="0" marB="0" anchor="ctr"/>
                </a:tc>
                <a:extLst>
                  <a:ext uri="{0D108BD9-81ED-4DB2-BD59-A6C34878D82A}">
                    <a16:rowId xmlns:a16="http://schemas.microsoft.com/office/drawing/2014/main" val="3518776945"/>
                  </a:ext>
                </a:extLst>
              </a:tr>
            </a:tbl>
          </a:graphicData>
        </a:graphic>
      </p:graphicFrame>
      <p:sp>
        <p:nvSpPr>
          <p:cNvPr id="299" name="TextBox 298">
            <a:extLst>
              <a:ext uri="{FF2B5EF4-FFF2-40B4-BE49-F238E27FC236}">
                <a16:creationId xmlns:a16="http://schemas.microsoft.com/office/drawing/2014/main" id="{B6F88C96-EFA7-C22F-DB57-69CC9F3E4C53}"/>
              </a:ext>
            </a:extLst>
          </p:cNvPr>
          <p:cNvSpPr txBox="1"/>
          <p:nvPr/>
        </p:nvSpPr>
        <p:spPr>
          <a:xfrm>
            <a:off x="2608975" y="529606"/>
            <a:ext cx="6407021" cy="338554"/>
          </a:xfrm>
          <a:prstGeom prst="rect">
            <a:avLst/>
          </a:prstGeom>
          <a:noFill/>
        </p:spPr>
        <p:txBody>
          <a:bodyPr wrap="square">
            <a:spAutoFit/>
          </a:bodyPr>
          <a:lstStyle/>
          <a:p>
            <a:r>
              <a:rPr lang="fa-IR" sz="1600" dirty="0">
                <a:effectLst/>
                <a:latin typeface="IranNastaliq" panose="02020505000000020003" pitchFamily="18" charset="0"/>
                <a:ea typeface="Calibri" panose="020F0502020204030204" pitchFamily="34" charset="0"/>
                <a:cs typeface="IranNastaliq" panose="02020505000000020003" pitchFamily="18" charset="0"/>
              </a:rPr>
              <a:t>جدول </a:t>
            </a:r>
            <a:r>
              <a:rPr lang="fa-IR" sz="1600" dirty="0">
                <a:effectLst/>
                <a:latin typeface="IranNastaliq" panose="02020505000000020003" pitchFamily="18" charset="0"/>
                <a:ea typeface="Calibri" panose="020F0502020204030204" pitchFamily="34" charset="0"/>
                <a:cs typeface="B Nazanin" panose="00000400000000000000" pitchFamily="2" charset="-78"/>
              </a:rPr>
              <a:t>1</a:t>
            </a:r>
            <a:r>
              <a:rPr lang="fa-IR" sz="1600" dirty="0">
                <a:effectLst/>
                <a:latin typeface="IranNastaliq" panose="02020505000000020003" pitchFamily="18" charset="0"/>
                <a:ea typeface="Calibri" panose="020F0502020204030204" pitchFamily="34" charset="0"/>
                <a:cs typeface="IranNastaliq" panose="02020505000000020003" pitchFamily="18" charset="0"/>
              </a:rPr>
              <a:t>- بهره‌وری آب (تولید ناخالص داخلی به ازای هر متر مکعب کل برداشت آب شیرین- بر حسب دلار آمریکا)</a:t>
            </a:r>
            <a:endParaRPr lang="en-US" sz="2800" dirty="0">
              <a:latin typeface="IranNastaliq" panose="02020505000000020003" pitchFamily="18" charset="0"/>
              <a:cs typeface="IranNastaliq" panose="02020505000000020003" pitchFamily="18" charset="0"/>
            </a:endParaRPr>
          </a:p>
        </p:txBody>
      </p:sp>
      <p:sp>
        <p:nvSpPr>
          <p:cNvPr id="300" name="Google Shape;693;p23">
            <a:extLst>
              <a:ext uri="{FF2B5EF4-FFF2-40B4-BE49-F238E27FC236}">
                <a16:creationId xmlns:a16="http://schemas.microsoft.com/office/drawing/2014/main" id="{7698461C-2C12-A16A-E11C-F7594CEE490C}"/>
              </a:ext>
            </a:extLst>
          </p:cNvPr>
          <p:cNvSpPr/>
          <p:nvPr/>
        </p:nvSpPr>
        <p:spPr>
          <a:xfrm>
            <a:off x="10656219" y="3660907"/>
            <a:ext cx="1120811" cy="1577739"/>
          </a:xfrm>
          <a:custGeom>
            <a:avLst/>
            <a:gdLst/>
            <a:ahLst/>
            <a:cxnLst/>
            <a:rect l="l" t="t" r="r" b="b"/>
            <a:pathLst>
              <a:path w="39623" h="79457" extrusionOk="0">
                <a:moveTo>
                  <a:pt x="19811" y="0"/>
                </a:moveTo>
                <a:lnTo>
                  <a:pt x="1320" y="51281"/>
                </a:lnTo>
                <a:lnTo>
                  <a:pt x="1076" y="51969"/>
                </a:lnTo>
                <a:lnTo>
                  <a:pt x="865" y="52668"/>
                </a:lnTo>
                <a:lnTo>
                  <a:pt x="677" y="53367"/>
                </a:lnTo>
                <a:lnTo>
                  <a:pt x="510" y="54065"/>
                </a:lnTo>
                <a:lnTo>
                  <a:pt x="366" y="54775"/>
                </a:lnTo>
                <a:lnTo>
                  <a:pt x="244" y="55485"/>
                </a:lnTo>
                <a:lnTo>
                  <a:pt x="155" y="56195"/>
                </a:lnTo>
                <a:lnTo>
                  <a:pt x="78" y="56905"/>
                </a:lnTo>
                <a:lnTo>
                  <a:pt x="33" y="57615"/>
                </a:lnTo>
                <a:lnTo>
                  <a:pt x="0" y="58325"/>
                </a:lnTo>
                <a:lnTo>
                  <a:pt x="0" y="59035"/>
                </a:lnTo>
                <a:lnTo>
                  <a:pt x="11" y="59745"/>
                </a:lnTo>
                <a:lnTo>
                  <a:pt x="56" y="60455"/>
                </a:lnTo>
                <a:lnTo>
                  <a:pt x="122" y="61165"/>
                </a:lnTo>
                <a:lnTo>
                  <a:pt x="211" y="61863"/>
                </a:lnTo>
                <a:lnTo>
                  <a:pt x="322" y="62573"/>
                </a:lnTo>
                <a:lnTo>
                  <a:pt x="455" y="63261"/>
                </a:lnTo>
                <a:lnTo>
                  <a:pt x="610" y="63960"/>
                </a:lnTo>
                <a:lnTo>
                  <a:pt x="788" y="64637"/>
                </a:lnTo>
                <a:lnTo>
                  <a:pt x="987" y="65313"/>
                </a:lnTo>
                <a:lnTo>
                  <a:pt x="1209" y="65990"/>
                </a:lnTo>
                <a:lnTo>
                  <a:pt x="1464" y="66655"/>
                </a:lnTo>
                <a:lnTo>
                  <a:pt x="1731" y="67310"/>
                </a:lnTo>
                <a:lnTo>
                  <a:pt x="2019" y="67964"/>
                </a:lnTo>
                <a:lnTo>
                  <a:pt x="2330" y="68597"/>
                </a:lnTo>
                <a:lnTo>
                  <a:pt x="2673" y="69229"/>
                </a:lnTo>
                <a:lnTo>
                  <a:pt x="3028" y="69850"/>
                </a:lnTo>
                <a:lnTo>
                  <a:pt x="3405" y="70449"/>
                </a:lnTo>
                <a:lnTo>
                  <a:pt x="3816" y="71048"/>
                </a:lnTo>
                <a:lnTo>
                  <a:pt x="4237" y="71636"/>
                </a:lnTo>
                <a:lnTo>
                  <a:pt x="4692" y="72202"/>
                </a:lnTo>
                <a:lnTo>
                  <a:pt x="5158" y="72756"/>
                </a:lnTo>
                <a:lnTo>
                  <a:pt x="5447" y="73078"/>
                </a:lnTo>
                <a:lnTo>
                  <a:pt x="5735" y="73389"/>
                </a:lnTo>
                <a:lnTo>
                  <a:pt x="6034" y="73699"/>
                </a:lnTo>
                <a:lnTo>
                  <a:pt x="6345" y="74010"/>
                </a:lnTo>
                <a:lnTo>
                  <a:pt x="6667" y="74309"/>
                </a:lnTo>
                <a:lnTo>
                  <a:pt x="6988" y="74598"/>
                </a:lnTo>
                <a:lnTo>
                  <a:pt x="7321" y="74886"/>
                </a:lnTo>
                <a:lnTo>
                  <a:pt x="7665" y="75175"/>
                </a:lnTo>
                <a:lnTo>
                  <a:pt x="8020" y="75452"/>
                </a:lnTo>
                <a:lnTo>
                  <a:pt x="8386" y="75718"/>
                </a:lnTo>
                <a:lnTo>
                  <a:pt x="8752" y="75984"/>
                </a:lnTo>
                <a:lnTo>
                  <a:pt x="9129" y="76239"/>
                </a:lnTo>
                <a:lnTo>
                  <a:pt x="9518" y="76495"/>
                </a:lnTo>
                <a:lnTo>
                  <a:pt x="9917" y="76739"/>
                </a:lnTo>
                <a:lnTo>
                  <a:pt x="10327" y="76972"/>
                </a:lnTo>
                <a:lnTo>
                  <a:pt x="10749" y="77193"/>
                </a:lnTo>
                <a:lnTo>
                  <a:pt x="11181" y="77415"/>
                </a:lnTo>
                <a:lnTo>
                  <a:pt x="11614" y="77615"/>
                </a:lnTo>
                <a:lnTo>
                  <a:pt x="12069" y="77815"/>
                </a:lnTo>
                <a:lnTo>
                  <a:pt x="12524" y="78003"/>
                </a:lnTo>
                <a:lnTo>
                  <a:pt x="12989" y="78192"/>
                </a:lnTo>
                <a:lnTo>
                  <a:pt x="13466" y="78358"/>
                </a:lnTo>
                <a:lnTo>
                  <a:pt x="13966" y="78513"/>
                </a:lnTo>
                <a:lnTo>
                  <a:pt x="14465" y="78669"/>
                </a:lnTo>
                <a:lnTo>
                  <a:pt x="14975" y="78802"/>
                </a:lnTo>
                <a:lnTo>
                  <a:pt x="15496" y="78924"/>
                </a:lnTo>
                <a:lnTo>
                  <a:pt x="16029" y="79035"/>
                </a:lnTo>
                <a:lnTo>
                  <a:pt x="16572" y="79146"/>
                </a:lnTo>
                <a:lnTo>
                  <a:pt x="17127" y="79234"/>
                </a:lnTo>
                <a:lnTo>
                  <a:pt x="17693" y="79312"/>
                </a:lnTo>
                <a:lnTo>
                  <a:pt x="18270" y="79368"/>
                </a:lnTo>
                <a:lnTo>
                  <a:pt x="18857" y="79423"/>
                </a:lnTo>
                <a:lnTo>
                  <a:pt x="18880" y="79434"/>
                </a:lnTo>
                <a:lnTo>
                  <a:pt x="18935" y="79445"/>
                </a:lnTo>
                <a:lnTo>
                  <a:pt x="19157" y="79456"/>
                </a:lnTo>
                <a:lnTo>
                  <a:pt x="20466" y="79456"/>
                </a:lnTo>
                <a:lnTo>
                  <a:pt x="20688" y="79445"/>
                </a:lnTo>
                <a:lnTo>
                  <a:pt x="20743" y="79434"/>
                </a:lnTo>
                <a:lnTo>
                  <a:pt x="20765" y="79423"/>
                </a:lnTo>
                <a:lnTo>
                  <a:pt x="21353" y="79368"/>
                </a:lnTo>
                <a:lnTo>
                  <a:pt x="21930" y="79312"/>
                </a:lnTo>
                <a:lnTo>
                  <a:pt x="22496" y="79234"/>
                </a:lnTo>
                <a:lnTo>
                  <a:pt x="23050" y="79146"/>
                </a:lnTo>
                <a:lnTo>
                  <a:pt x="23594" y="79035"/>
                </a:lnTo>
                <a:lnTo>
                  <a:pt x="24126" y="78924"/>
                </a:lnTo>
                <a:lnTo>
                  <a:pt x="24648" y="78802"/>
                </a:lnTo>
                <a:lnTo>
                  <a:pt x="25158" y="78669"/>
                </a:lnTo>
                <a:lnTo>
                  <a:pt x="25657" y="78513"/>
                </a:lnTo>
                <a:lnTo>
                  <a:pt x="26156" y="78358"/>
                </a:lnTo>
                <a:lnTo>
                  <a:pt x="26633" y="78192"/>
                </a:lnTo>
                <a:lnTo>
                  <a:pt x="27099" y="78003"/>
                </a:lnTo>
                <a:lnTo>
                  <a:pt x="27554" y="77815"/>
                </a:lnTo>
                <a:lnTo>
                  <a:pt x="28009" y="77615"/>
                </a:lnTo>
                <a:lnTo>
                  <a:pt x="28441" y="77415"/>
                </a:lnTo>
                <a:lnTo>
                  <a:pt x="28874" y="77193"/>
                </a:lnTo>
                <a:lnTo>
                  <a:pt x="29296" y="76972"/>
                </a:lnTo>
                <a:lnTo>
                  <a:pt x="29706" y="76739"/>
                </a:lnTo>
                <a:lnTo>
                  <a:pt x="30105" y="76495"/>
                </a:lnTo>
                <a:lnTo>
                  <a:pt x="30494" y="76239"/>
                </a:lnTo>
                <a:lnTo>
                  <a:pt x="30871" y="75984"/>
                </a:lnTo>
                <a:lnTo>
                  <a:pt x="31237" y="75718"/>
                </a:lnTo>
                <a:lnTo>
                  <a:pt x="31603" y="75452"/>
                </a:lnTo>
                <a:lnTo>
                  <a:pt x="31958" y="75175"/>
                </a:lnTo>
                <a:lnTo>
                  <a:pt x="32302" y="74886"/>
                </a:lnTo>
                <a:lnTo>
                  <a:pt x="32634" y="74598"/>
                </a:lnTo>
                <a:lnTo>
                  <a:pt x="32956" y="74309"/>
                </a:lnTo>
                <a:lnTo>
                  <a:pt x="33278" y="74010"/>
                </a:lnTo>
                <a:lnTo>
                  <a:pt x="33588" y="73699"/>
                </a:lnTo>
                <a:lnTo>
                  <a:pt x="33888" y="73389"/>
                </a:lnTo>
                <a:lnTo>
                  <a:pt x="34176" y="73078"/>
                </a:lnTo>
                <a:lnTo>
                  <a:pt x="34465" y="72756"/>
                </a:lnTo>
                <a:lnTo>
                  <a:pt x="34931" y="72202"/>
                </a:lnTo>
                <a:lnTo>
                  <a:pt x="35385" y="71636"/>
                </a:lnTo>
                <a:lnTo>
                  <a:pt x="35807" y="71048"/>
                </a:lnTo>
                <a:lnTo>
                  <a:pt x="36217" y="70449"/>
                </a:lnTo>
                <a:lnTo>
                  <a:pt x="36595" y="69850"/>
                </a:lnTo>
                <a:lnTo>
                  <a:pt x="36949" y="69229"/>
                </a:lnTo>
                <a:lnTo>
                  <a:pt x="37293" y="68597"/>
                </a:lnTo>
                <a:lnTo>
                  <a:pt x="37604" y="67964"/>
                </a:lnTo>
                <a:lnTo>
                  <a:pt x="37892" y="67310"/>
                </a:lnTo>
                <a:lnTo>
                  <a:pt x="38159" y="66655"/>
                </a:lnTo>
                <a:lnTo>
                  <a:pt x="38414" y="65990"/>
                </a:lnTo>
                <a:lnTo>
                  <a:pt x="38636" y="65313"/>
                </a:lnTo>
                <a:lnTo>
                  <a:pt x="38835" y="64637"/>
                </a:lnTo>
                <a:lnTo>
                  <a:pt x="39013" y="63960"/>
                </a:lnTo>
                <a:lnTo>
                  <a:pt x="39168" y="63261"/>
                </a:lnTo>
                <a:lnTo>
                  <a:pt x="39301" y="62573"/>
                </a:lnTo>
                <a:lnTo>
                  <a:pt x="39412" y="61863"/>
                </a:lnTo>
                <a:lnTo>
                  <a:pt x="39501" y="61165"/>
                </a:lnTo>
                <a:lnTo>
                  <a:pt x="39567" y="60455"/>
                </a:lnTo>
                <a:lnTo>
                  <a:pt x="39612" y="59745"/>
                </a:lnTo>
                <a:lnTo>
                  <a:pt x="39623" y="59035"/>
                </a:lnTo>
                <a:lnTo>
                  <a:pt x="39623" y="58325"/>
                </a:lnTo>
                <a:lnTo>
                  <a:pt x="39590" y="57615"/>
                </a:lnTo>
                <a:lnTo>
                  <a:pt x="39545" y="56905"/>
                </a:lnTo>
                <a:lnTo>
                  <a:pt x="39467" y="56195"/>
                </a:lnTo>
                <a:lnTo>
                  <a:pt x="39379" y="55485"/>
                </a:lnTo>
                <a:lnTo>
                  <a:pt x="39257" y="54775"/>
                </a:lnTo>
                <a:lnTo>
                  <a:pt x="39113" y="54065"/>
                </a:lnTo>
                <a:lnTo>
                  <a:pt x="38946" y="53367"/>
                </a:lnTo>
                <a:lnTo>
                  <a:pt x="38758" y="52668"/>
                </a:lnTo>
                <a:lnTo>
                  <a:pt x="38547" y="51969"/>
                </a:lnTo>
                <a:lnTo>
                  <a:pt x="38303" y="51281"/>
                </a:lnTo>
                <a:lnTo>
                  <a:pt x="19811" y="0"/>
                </a:lnTo>
                <a:close/>
              </a:path>
            </a:pathLst>
          </a:cu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1" name="TextBox 300">
            <a:extLst>
              <a:ext uri="{FF2B5EF4-FFF2-40B4-BE49-F238E27FC236}">
                <a16:creationId xmlns:a16="http://schemas.microsoft.com/office/drawing/2014/main" id="{036410FD-4771-8BA3-A082-F75029B4BFB4}"/>
              </a:ext>
            </a:extLst>
          </p:cNvPr>
          <p:cNvSpPr txBox="1"/>
          <p:nvPr/>
        </p:nvSpPr>
        <p:spPr>
          <a:xfrm>
            <a:off x="10552309" y="4624454"/>
            <a:ext cx="1328630" cy="400110"/>
          </a:xfrm>
          <a:prstGeom prst="rect">
            <a:avLst/>
          </a:prstGeom>
          <a:noFill/>
        </p:spPr>
        <p:txBody>
          <a:bodyPr wrap="square" rtlCol="0">
            <a:spAutoFit/>
          </a:bodyPr>
          <a:lstStyle/>
          <a:p>
            <a:pPr algn="ctr"/>
            <a:r>
              <a:rPr lang="fa-IR" sz="2000" dirty="0">
                <a:solidFill>
                  <a:schemeClr val="bg2"/>
                </a:solidFill>
                <a:latin typeface="IranNastaliq" panose="02020505000000020003" pitchFamily="18" charset="0"/>
                <a:cs typeface="IranNastaliq" panose="02020505000000020003" pitchFamily="18" charset="0"/>
              </a:rPr>
              <a:t>بهره‏وری آب</a:t>
            </a:r>
            <a:endParaRPr lang="en-US" sz="2000" dirty="0">
              <a:solidFill>
                <a:schemeClr val="bg2"/>
              </a:solidFill>
              <a:latin typeface="IranNastaliq" panose="02020505000000020003" pitchFamily="18" charset="0"/>
              <a:cs typeface="IranNastaliq" panose="02020505000000020003" pitchFamily="18" charset="0"/>
            </a:endParaRPr>
          </a:p>
        </p:txBody>
      </p:sp>
      <p:sp>
        <p:nvSpPr>
          <p:cNvPr id="302" name="TextBox 301">
            <a:extLst>
              <a:ext uri="{FF2B5EF4-FFF2-40B4-BE49-F238E27FC236}">
                <a16:creationId xmlns:a16="http://schemas.microsoft.com/office/drawing/2014/main" id="{A867B198-DECF-4CA1-6771-C58DF10A8C52}"/>
              </a:ext>
            </a:extLst>
          </p:cNvPr>
          <p:cNvSpPr txBox="1"/>
          <p:nvPr/>
        </p:nvSpPr>
        <p:spPr>
          <a:xfrm>
            <a:off x="563488" y="4824509"/>
            <a:ext cx="10092730" cy="1092607"/>
          </a:xfrm>
          <a:prstGeom prst="rect">
            <a:avLst/>
          </a:prstGeom>
          <a:noFill/>
        </p:spPr>
        <p:txBody>
          <a:bodyPr wrap="square" rtlCol="0">
            <a:spAutoFit/>
          </a:bodyPr>
          <a:lstStyle/>
          <a:p>
            <a:pPr marL="285750" indent="-285750" algn="justLow" rtl="1">
              <a:buFont typeface="Arial" panose="020B0604020202020204" pitchFamily="34" charset="0"/>
              <a:buChar char="•"/>
            </a:pPr>
            <a:r>
              <a:rPr lang="fa-IR" dirty="0">
                <a:solidFill>
                  <a:schemeClr val="bg2"/>
                </a:solidFill>
                <a:cs typeface="B Nazanin" panose="00000400000000000000" pitchFamily="2" charset="-78"/>
              </a:rPr>
              <a:t>مطابق با آخرین آمارهای منتشر شده بانک جهانی در سال 2023، بهره‌وری آب در ایران از 2.9 در سال 2000 به 4.8 در سال 2020 رسیده است.</a:t>
            </a:r>
          </a:p>
          <a:p>
            <a:pPr marL="285750" indent="-285750" algn="justLow" rtl="1">
              <a:buFont typeface="Arial" panose="020B0604020202020204" pitchFamily="34" charset="0"/>
              <a:buChar char="•"/>
            </a:pPr>
            <a:endParaRPr lang="fa-IR" sz="900" dirty="0">
              <a:solidFill>
                <a:schemeClr val="bg2"/>
              </a:solidFill>
              <a:cs typeface="B Nazanin" panose="00000400000000000000" pitchFamily="2" charset="-78"/>
            </a:endParaRPr>
          </a:p>
          <a:p>
            <a:pPr marL="285750" indent="-285750" algn="justLow" rtl="1">
              <a:buFont typeface="Arial" panose="020B0604020202020204" pitchFamily="34" charset="0"/>
              <a:buChar char="•"/>
            </a:pPr>
            <a:r>
              <a:rPr lang="fa-IR" dirty="0">
                <a:solidFill>
                  <a:schemeClr val="bg2"/>
                </a:solidFill>
                <a:cs typeface="B Nazanin" panose="00000400000000000000" pitchFamily="2" charset="-78"/>
              </a:rPr>
              <a:t>علی‏رغم رشد شاخص بهره‌وری آب طی این دوره، این رقم با میانگین بهره‌وری آب در سطح جهان یعنی 20.9 اختلاف بسیار زیادی دارد. </a:t>
            </a:r>
            <a:endParaRPr lang="en-US" dirty="0">
              <a:solidFill>
                <a:schemeClr val="bg2"/>
              </a:solidFill>
              <a:cs typeface="B Nazanin" panose="00000400000000000000" pitchFamily="2" charset="-78"/>
            </a:endParaRPr>
          </a:p>
        </p:txBody>
      </p:sp>
      <p:sp>
        <p:nvSpPr>
          <p:cNvPr id="303" name="Rounded Rectangle 2">
            <a:extLst>
              <a:ext uri="{FF2B5EF4-FFF2-40B4-BE49-F238E27FC236}">
                <a16:creationId xmlns:a16="http://schemas.microsoft.com/office/drawing/2014/main" id="{0C261D87-9687-50FC-EE3C-BDDDD1FBC6F6}"/>
              </a:ext>
            </a:extLst>
          </p:cNvPr>
          <p:cNvSpPr/>
          <p:nvPr/>
        </p:nvSpPr>
        <p:spPr>
          <a:xfrm>
            <a:off x="563487" y="5961631"/>
            <a:ext cx="506164" cy="436966"/>
          </a:xfrm>
          <a:prstGeom prst="roundRect">
            <a:avLst>
              <a:gd name="adj" fmla="val 15057"/>
            </a:avLst>
          </a:prstGeom>
          <a:solidFill>
            <a:schemeClr val="accent1">
              <a:lumMod val="50000"/>
            </a:scheme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FFFFFF"/>
              </a:solidFill>
              <a:effectLst/>
              <a:uLnTx/>
              <a:uFillTx/>
              <a:latin typeface="Lato Black"/>
              <a:ea typeface="+mn-ea"/>
              <a:cs typeface="+mn-cs"/>
            </a:endParaRPr>
          </a:p>
        </p:txBody>
      </p:sp>
    </p:spTree>
    <p:extLst>
      <p:ext uri="{BB962C8B-B14F-4D97-AF65-F5344CB8AC3E}">
        <p14:creationId xmlns:p14="http://schemas.microsoft.com/office/powerpoint/2010/main" val="175770948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1000"/>
                                            <p:tgtEl>
                                              <p:spTgt spid="301"/>
                                            </p:tgtEl>
                                          </p:cBhvr>
                                        </p:animEffect>
                                        <p:anim calcmode="lin" valueType="num">
                                          <p:cBhvr>
                                            <p:cTn id="8" dur="1000" fill="hold"/>
                                            <p:tgtEl>
                                              <p:spTgt spid="301"/>
                                            </p:tgtEl>
                                            <p:attrNameLst>
                                              <p:attrName>ppt_x</p:attrName>
                                            </p:attrNameLst>
                                          </p:cBhvr>
                                          <p:tavLst>
                                            <p:tav tm="0">
                                              <p:val>
                                                <p:strVal val="#ppt_x"/>
                                              </p:val>
                                            </p:tav>
                                            <p:tav tm="100000">
                                              <p:val>
                                                <p:strVal val="#ppt_x"/>
                                              </p:val>
                                            </p:tav>
                                          </p:tavLst>
                                        </p:anim>
                                        <p:anim calcmode="lin" valueType="num">
                                          <p:cBhvr>
                                            <p:cTn id="9" dur="1000" fill="hold"/>
                                            <p:tgtEl>
                                              <p:spTgt spid="301"/>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0"/>
                                      </p:stCondLst>
                                      <p:childTnLst>
                                        <p:set>
                                          <p:cBhvr>
                                            <p:cTn id="11" dur="1" fill="hold">
                                              <p:stCondLst>
                                                <p:cond delay="0"/>
                                              </p:stCondLst>
                                            </p:cTn>
                                            <p:tgtEl>
                                              <p:spTgt spid="300"/>
                                            </p:tgtEl>
                                            <p:attrNameLst>
                                              <p:attrName>style.visibility</p:attrName>
                                            </p:attrNameLst>
                                          </p:cBhvr>
                                          <p:to>
                                            <p:strVal val="visible"/>
                                          </p:to>
                                        </p:set>
                                        <p:animEffect transition="in" filter="wheel(1)">
                                          <p:cBhvr>
                                            <p:cTn id="12" dur="2000"/>
                                            <p:tgtEl>
                                              <p:spTgt spid="300"/>
                                            </p:tgtEl>
                                          </p:cBhvr>
                                        </p:animEffect>
                                      </p:childTnLst>
                                    </p:cTn>
                                  </p:par>
                                  <p:par>
                                    <p:cTn id="13" presetID="2" presetClass="entr" presetSubtype="2" fill="hold" grpId="0" nodeType="withEffect" p14:presetBounceEnd="40000">
                                      <p:stCondLst>
                                        <p:cond delay="0"/>
                                      </p:stCondLst>
                                      <p:childTnLst>
                                        <p:set>
                                          <p:cBhvr>
                                            <p:cTn id="14" dur="1" fill="hold">
                                              <p:stCondLst>
                                                <p:cond delay="0"/>
                                              </p:stCondLst>
                                            </p:cTn>
                                            <p:tgtEl>
                                              <p:spTgt spid="303"/>
                                            </p:tgtEl>
                                            <p:attrNameLst>
                                              <p:attrName>style.visibility</p:attrName>
                                            </p:attrNameLst>
                                          </p:cBhvr>
                                          <p:to>
                                            <p:strVal val="visible"/>
                                          </p:to>
                                        </p:set>
                                        <p:anim calcmode="lin" valueType="num" p14:bounceEnd="40000">
                                          <p:cBhvr additive="base">
                                            <p:cTn id="15" dur="500" fill="hold"/>
                                            <p:tgtEl>
                                              <p:spTgt spid="303"/>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3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 grpId="0" animBg="1"/>
          <p:bldP spid="301" grpId="0"/>
          <p:bldP spid="30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1000"/>
                                            <p:tgtEl>
                                              <p:spTgt spid="301"/>
                                            </p:tgtEl>
                                          </p:cBhvr>
                                        </p:animEffect>
                                        <p:anim calcmode="lin" valueType="num">
                                          <p:cBhvr>
                                            <p:cTn id="8" dur="1000" fill="hold"/>
                                            <p:tgtEl>
                                              <p:spTgt spid="301"/>
                                            </p:tgtEl>
                                            <p:attrNameLst>
                                              <p:attrName>ppt_x</p:attrName>
                                            </p:attrNameLst>
                                          </p:cBhvr>
                                          <p:tavLst>
                                            <p:tav tm="0">
                                              <p:val>
                                                <p:strVal val="#ppt_x"/>
                                              </p:val>
                                            </p:tav>
                                            <p:tav tm="100000">
                                              <p:val>
                                                <p:strVal val="#ppt_x"/>
                                              </p:val>
                                            </p:tav>
                                          </p:tavLst>
                                        </p:anim>
                                        <p:anim calcmode="lin" valueType="num">
                                          <p:cBhvr>
                                            <p:cTn id="9" dur="1000" fill="hold"/>
                                            <p:tgtEl>
                                              <p:spTgt spid="301"/>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0"/>
                                      </p:stCondLst>
                                      <p:childTnLst>
                                        <p:set>
                                          <p:cBhvr>
                                            <p:cTn id="11" dur="1" fill="hold">
                                              <p:stCondLst>
                                                <p:cond delay="0"/>
                                              </p:stCondLst>
                                            </p:cTn>
                                            <p:tgtEl>
                                              <p:spTgt spid="300"/>
                                            </p:tgtEl>
                                            <p:attrNameLst>
                                              <p:attrName>style.visibility</p:attrName>
                                            </p:attrNameLst>
                                          </p:cBhvr>
                                          <p:to>
                                            <p:strVal val="visible"/>
                                          </p:to>
                                        </p:set>
                                        <p:animEffect transition="in" filter="wheel(1)">
                                          <p:cBhvr>
                                            <p:cTn id="12" dur="2000"/>
                                            <p:tgtEl>
                                              <p:spTgt spid="300"/>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303"/>
                                            </p:tgtEl>
                                            <p:attrNameLst>
                                              <p:attrName>style.visibility</p:attrName>
                                            </p:attrNameLst>
                                          </p:cBhvr>
                                          <p:to>
                                            <p:strVal val="visible"/>
                                          </p:to>
                                        </p:set>
                                        <p:anim calcmode="lin" valueType="num">
                                          <p:cBhvr additive="base">
                                            <p:cTn id="15" dur="500" fill="hold"/>
                                            <p:tgtEl>
                                              <p:spTgt spid="303"/>
                                            </p:tgtEl>
                                            <p:attrNameLst>
                                              <p:attrName>ppt_x</p:attrName>
                                            </p:attrNameLst>
                                          </p:cBhvr>
                                          <p:tavLst>
                                            <p:tav tm="0">
                                              <p:val>
                                                <p:strVal val="1+#ppt_w/2"/>
                                              </p:val>
                                            </p:tav>
                                            <p:tav tm="100000">
                                              <p:val>
                                                <p:strVal val="#ppt_x"/>
                                              </p:val>
                                            </p:tav>
                                          </p:tavLst>
                                        </p:anim>
                                        <p:anim calcmode="lin" valueType="num">
                                          <p:cBhvr additive="base">
                                            <p:cTn id="16" dur="500" fill="hold"/>
                                            <p:tgtEl>
                                              <p:spTgt spid="3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 grpId="0" animBg="1"/>
          <p:bldP spid="301" grpId="0"/>
          <p:bldP spid="30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6B7C661-5C57-8262-F515-9ED968159B66}"/>
              </a:ext>
            </a:extLst>
          </p:cNvPr>
          <p:cNvGrpSpPr/>
          <p:nvPr/>
        </p:nvGrpSpPr>
        <p:grpSpPr>
          <a:xfrm>
            <a:off x="0" y="0"/>
            <a:ext cx="5580037" cy="6858000"/>
            <a:chOff x="0" y="304056"/>
            <a:chExt cx="5580037" cy="6249888"/>
          </a:xfrm>
        </p:grpSpPr>
        <p:pic>
          <p:nvPicPr>
            <p:cNvPr id="3" name="Picture Placeholder 5">
              <a:extLst>
                <a:ext uri="{FF2B5EF4-FFF2-40B4-BE49-F238E27FC236}">
                  <a16:creationId xmlns:a16="http://schemas.microsoft.com/office/drawing/2014/main" id="{C30F0931-55ED-C2F6-96C5-33D0E8B22DDE}"/>
                </a:ext>
              </a:extLst>
            </p:cNvPr>
            <p:cNvPicPr>
              <a:picLocks noChangeAspect="1"/>
            </p:cNvPicPr>
            <p:nvPr/>
          </p:nvPicPr>
          <p:blipFill>
            <a:blip r:embed="rId2">
              <a:extLst>
                <a:ext uri="{28A0092B-C50C-407E-A947-70E740481C1C}">
                  <a14:useLocalDpi xmlns:a14="http://schemas.microsoft.com/office/drawing/2010/main" val="0"/>
                </a:ext>
              </a:extLst>
            </a:blip>
            <a:srcRect l="19873" r="19873"/>
            <a:stretch>
              <a:fillRect/>
            </a:stretch>
          </p:blipFill>
          <p:spPr>
            <a:xfrm>
              <a:off x="0" y="304058"/>
              <a:ext cx="5580037" cy="6249886"/>
            </a:xfrm>
            <a:custGeom>
              <a:avLst/>
              <a:gdLst>
                <a:gd name="connsiteX0" fmla="*/ 0 w 5580037"/>
                <a:gd name="connsiteY0" fmla="*/ 0 h 6249886"/>
                <a:gd name="connsiteX1" fmla="*/ 2456740 w 5580037"/>
                <a:gd name="connsiteY1" fmla="*/ 0 h 6249886"/>
                <a:gd name="connsiteX2" fmla="*/ 5580037 w 5580037"/>
                <a:gd name="connsiteY2" fmla="*/ 3124943 h 6249886"/>
                <a:gd name="connsiteX3" fmla="*/ 2456740 w 5580037"/>
                <a:gd name="connsiteY3" fmla="*/ 6249886 h 6249886"/>
                <a:gd name="connsiteX4" fmla="*/ 0 w 5580037"/>
                <a:gd name="connsiteY4" fmla="*/ 6249886 h 6249886"/>
                <a:gd name="connsiteX5" fmla="*/ 0 w 5580037"/>
                <a:gd name="connsiteY5" fmla="*/ 0 h 6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80037" h="6249886">
                  <a:moveTo>
                    <a:pt x="0" y="0"/>
                  </a:moveTo>
                  <a:lnTo>
                    <a:pt x="2456740" y="0"/>
                  </a:lnTo>
                  <a:cubicBezTo>
                    <a:pt x="4180267" y="0"/>
                    <a:pt x="5580037" y="1400508"/>
                    <a:pt x="5580037" y="3124943"/>
                  </a:cubicBezTo>
                  <a:cubicBezTo>
                    <a:pt x="5580037" y="4852554"/>
                    <a:pt x="4180267" y="6249886"/>
                    <a:pt x="2456740" y="6249886"/>
                  </a:cubicBezTo>
                  <a:cubicBezTo>
                    <a:pt x="0" y="6249886"/>
                    <a:pt x="0" y="6249886"/>
                    <a:pt x="0" y="6249886"/>
                  </a:cubicBezTo>
                  <a:cubicBezTo>
                    <a:pt x="0" y="0"/>
                    <a:pt x="0" y="0"/>
                    <a:pt x="0" y="0"/>
                  </a:cubicBezTo>
                  <a:close/>
                </a:path>
              </a:pathLst>
            </a:custGeom>
          </p:spPr>
        </p:pic>
        <p:sp>
          <p:nvSpPr>
            <p:cNvPr id="4" name="Freeform 29">
              <a:extLst>
                <a:ext uri="{FF2B5EF4-FFF2-40B4-BE49-F238E27FC236}">
                  <a16:creationId xmlns:a16="http://schemas.microsoft.com/office/drawing/2014/main" id="{73ABD84F-9C33-123A-7BE3-810D29666236}"/>
                </a:ext>
              </a:extLst>
            </p:cNvPr>
            <p:cNvSpPr>
              <a:spLocks/>
            </p:cNvSpPr>
            <p:nvPr/>
          </p:nvSpPr>
          <p:spPr bwMode="auto">
            <a:xfrm>
              <a:off x="2487636" y="304056"/>
              <a:ext cx="3088628" cy="6249885"/>
            </a:xfrm>
            <a:custGeom>
              <a:avLst/>
              <a:gdLst>
                <a:gd name="T0" fmla="*/ 440 w 506"/>
                <a:gd name="T1" fmla="*/ 499 h 998"/>
                <a:gd name="T2" fmla="*/ 9 w 506"/>
                <a:gd name="T3" fmla="*/ 998 h 998"/>
                <a:gd name="T4" fmla="*/ 506 w 506"/>
                <a:gd name="T5" fmla="*/ 499 h 998"/>
                <a:gd name="T6" fmla="*/ 7 w 506"/>
                <a:gd name="T7" fmla="*/ 0 h 998"/>
                <a:gd name="T8" fmla="*/ 0 w 506"/>
                <a:gd name="T9" fmla="*/ 0 h 998"/>
                <a:gd name="T10" fmla="*/ 440 w 506"/>
                <a:gd name="T11" fmla="*/ 499 h 998"/>
              </a:gdLst>
              <a:ahLst/>
              <a:cxnLst>
                <a:cxn ang="0">
                  <a:pos x="T0" y="T1"/>
                </a:cxn>
                <a:cxn ang="0">
                  <a:pos x="T2" y="T3"/>
                </a:cxn>
                <a:cxn ang="0">
                  <a:pos x="T4" y="T5"/>
                </a:cxn>
                <a:cxn ang="0">
                  <a:pos x="T6" y="T7"/>
                </a:cxn>
                <a:cxn ang="0">
                  <a:pos x="T8" y="T9"/>
                </a:cxn>
                <a:cxn ang="0">
                  <a:pos x="T10" y="T11"/>
                </a:cxn>
              </a:cxnLst>
              <a:rect l="0" t="0" r="r" b="b"/>
              <a:pathLst>
                <a:path w="506" h="998">
                  <a:moveTo>
                    <a:pt x="440" y="499"/>
                  </a:moveTo>
                  <a:cubicBezTo>
                    <a:pt x="440" y="767"/>
                    <a:pt x="249" y="986"/>
                    <a:pt x="9" y="998"/>
                  </a:cubicBezTo>
                  <a:cubicBezTo>
                    <a:pt x="284" y="997"/>
                    <a:pt x="506" y="774"/>
                    <a:pt x="506" y="499"/>
                  </a:cubicBezTo>
                  <a:cubicBezTo>
                    <a:pt x="506" y="224"/>
                    <a:pt x="283" y="0"/>
                    <a:pt x="7" y="0"/>
                  </a:cubicBezTo>
                  <a:cubicBezTo>
                    <a:pt x="0" y="0"/>
                    <a:pt x="0" y="0"/>
                    <a:pt x="0" y="0"/>
                  </a:cubicBezTo>
                  <a:cubicBezTo>
                    <a:pt x="244" y="7"/>
                    <a:pt x="440" y="228"/>
                    <a:pt x="440" y="499"/>
                  </a:cubicBezTo>
                  <a:close/>
                </a:path>
              </a:pathLst>
            </a:custGeom>
            <a:solidFill>
              <a:schemeClr val="accent1">
                <a:lumMod val="50000"/>
                <a:alpha val="50000"/>
              </a:schemeClr>
            </a:solidFill>
            <a:ln w="26988"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8" name="TextBox 7">
            <a:extLst>
              <a:ext uri="{FF2B5EF4-FFF2-40B4-BE49-F238E27FC236}">
                <a16:creationId xmlns:a16="http://schemas.microsoft.com/office/drawing/2014/main" id="{E12338F3-124E-2948-726F-0627BCA2E5EE}"/>
              </a:ext>
            </a:extLst>
          </p:cNvPr>
          <p:cNvSpPr txBox="1"/>
          <p:nvPr/>
        </p:nvSpPr>
        <p:spPr>
          <a:xfrm>
            <a:off x="8167942" y="-123616"/>
            <a:ext cx="4244017" cy="1077218"/>
          </a:xfrm>
          <a:prstGeom prst="rect">
            <a:avLst/>
          </a:prstGeom>
          <a:noFill/>
        </p:spPr>
        <p:txBody>
          <a:bodyPr wrap="square" rtlCol="0">
            <a:spAutoFit/>
          </a:bodyPr>
          <a:lstStyle/>
          <a:p>
            <a:pPr algn="ctr"/>
            <a:r>
              <a:rPr lang="fa-IR" sz="3200" dirty="0">
                <a:solidFill>
                  <a:schemeClr val="bg2">
                    <a:lumMod val="95000"/>
                  </a:schemeClr>
                </a:solidFill>
                <a:latin typeface="IranNastaliq" panose="02020505000000020003" pitchFamily="18" charset="0"/>
                <a:cs typeface="IranNastaliq" panose="02020505000000020003" pitchFamily="18" charset="0"/>
              </a:rPr>
              <a:t>م</a:t>
            </a:r>
          </a:p>
          <a:p>
            <a:pPr algn="ctr"/>
            <a:r>
              <a:rPr lang="fa-IR" sz="3200" dirty="0">
                <a:solidFill>
                  <a:srgbClr val="002060"/>
                </a:solidFill>
                <a:latin typeface="IranNastaliq" panose="02020505000000020003" pitchFamily="18" charset="0"/>
                <a:cs typeface="IranNastaliq" panose="02020505000000020003" pitchFamily="18" charset="0"/>
              </a:rPr>
              <a:t>چالش‌های بهره‌وری آب</a:t>
            </a:r>
            <a:endParaRPr lang="en-US" sz="3200" dirty="0">
              <a:solidFill>
                <a:srgbClr val="002060"/>
              </a:solidFill>
              <a:latin typeface="IranNastaliq" panose="02020505000000020003" pitchFamily="18" charset="0"/>
              <a:cs typeface="IranNastaliq" panose="02020505000000020003" pitchFamily="18" charset="0"/>
            </a:endParaRPr>
          </a:p>
        </p:txBody>
      </p:sp>
      <p:grpSp>
        <p:nvGrpSpPr>
          <p:cNvPr id="10" name="Group 9">
            <a:extLst>
              <a:ext uri="{FF2B5EF4-FFF2-40B4-BE49-F238E27FC236}">
                <a16:creationId xmlns:a16="http://schemas.microsoft.com/office/drawing/2014/main" id="{171976E2-3380-3743-C2AC-0A8AB5896EAC}"/>
              </a:ext>
            </a:extLst>
          </p:cNvPr>
          <p:cNvGrpSpPr/>
          <p:nvPr/>
        </p:nvGrpSpPr>
        <p:grpSpPr>
          <a:xfrm rot="16200000">
            <a:off x="6121548" y="-92876"/>
            <a:ext cx="123900" cy="2971533"/>
            <a:chOff x="7939038" y="1255742"/>
            <a:chExt cx="123900" cy="2971533"/>
          </a:xfrm>
        </p:grpSpPr>
        <p:sp>
          <p:nvSpPr>
            <p:cNvPr id="11" name="Google Shape;1355;p31">
              <a:extLst>
                <a:ext uri="{FF2B5EF4-FFF2-40B4-BE49-F238E27FC236}">
                  <a16:creationId xmlns:a16="http://schemas.microsoft.com/office/drawing/2014/main" id="{3E2DA4F8-3AC8-ADAA-7CEE-2EBC122753D4}"/>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2" name="Google Shape;1360;p31">
              <a:extLst>
                <a:ext uri="{FF2B5EF4-FFF2-40B4-BE49-F238E27FC236}">
                  <a16:creationId xmlns:a16="http://schemas.microsoft.com/office/drawing/2014/main" id="{2725799E-BB13-1F66-4E61-F405DEFB5092}"/>
                </a:ext>
              </a:extLst>
            </p:cNvPr>
            <p:cNvCxnSpPr>
              <a:cxnSpLocks/>
              <a:endCxn id="11" idx="0"/>
            </p:cNvCxnSpPr>
            <p:nvPr/>
          </p:nvCxnSpPr>
          <p:spPr>
            <a:xfrm rot="5400000">
              <a:off x="6577171" y="2679559"/>
              <a:ext cx="2847633" cy="0"/>
            </a:xfrm>
            <a:prstGeom prst="straightConnector1">
              <a:avLst/>
            </a:prstGeom>
            <a:noFill/>
            <a:ln w="9525" cap="flat" cmpd="sng">
              <a:solidFill>
                <a:srgbClr val="666666"/>
              </a:solidFill>
              <a:prstDash val="solid"/>
              <a:round/>
              <a:headEnd type="none" w="med" len="med"/>
              <a:tailEnd type="none" w="med" len="med"/>
            </a:ln>
          </p:spPr>
        </p:cxnSp>
      </p:grpSp>
      <p:sp>
        <p:nvSpPr>
          <p:cNvPr id="15" name="TextBox 14">
            <a:extLst>
              <a:ext uri="{FF2B5EF4-FFF2-40B4-BE49-F238E27FC236}">
                <a16:creationId xmlns:a16="http://schemas.microsoft.com/office/drawing/2014/main" id="{2FEF8ED3-9D68-085C-0B23-D9AD9E80DC53}"/>
              </a:ext>
            </a:extLst>
          </p:cNvPr>
          <p:cNvSpPr txBox="1"/>
          <p:nvPr/>
        </p:nvSpPr>
        <p:spPr>
          <a:xfrm>
            <a:off x="7669265" y="1186863"/>
            <a:ext cx="3028544" cy="369332"/>
          </a:xfrm>
          <a:prstGeom prst="rect">
            <a:avLst/>
          </a:prstGeom>
          <a:noFill/>
        </p:spPr>
        <p:txBody>
          <a:bodyPr wrap="square">
            <a:spAutoFit/>
          </a:bodyPr>
          <a:lstStyle/>
          <a:p>
            <a:pPr algn="r" rtl="1"/>
            <a:r>
              <a:rPr lang="fa-IR" dirty="0">
                <a:cs typeface="B Nazanin" panose="00000400000000000000" pitchFamily="2" charset="-78"/>
              </a:rPr>
              <a:t>بهره‌برداری بیش از ظرفیت از منابع ‌آبی</a:t>
            </a:r>
            <a:endParaRPr lang="en-US" dirty="0">
              <a:cs typeface="B Nazanin" panose="00000400000000000000" pitchFamily="2" charset="-78"/>
            </a:endParaRPr>
          </a:p>
        </p:txBody>
      </p:sp>
      <p:grpSp>
        <p:nvGrpSpPr>
          <p:cNvPr id="16" name="Group 15">
            <a:extLst>
              <a:ext uri="{FF2B5EF4-FFF2-40B4-BE49-F238E27FC236}">
                <a16:creationId xmlns:a16="http://schemas.microsoft.com/office/drawing/2014/main" id="{40CA1392-664C-F014-52F3-0BD955C7DEFF}"/>
              </a:ext>
            </a:extLst>
          </p:cNvPr>
          <p:cNvGrpSpPr/>
          <p:nvPr/>
        </p:nvGrpSpPr>
        <p:grpSpPr>
          <a:xfrm rot="16200000">
            <a:off x="5526055" y="1320297"/>
            <a:ext cx="123900" cy="1290105"/>
            <a:chOff x="7939038" y="2937170"/>
            <a:chExt cx="123900" cy="1290105"/>
          </a:xfrm>
        </p:grpSpPr>
        <p:sp>
          <p:nvSpPr>
            <p:cNvPr id="17" name="Google Shape;1355;p31">
              <a:extLst>
                <a:ext uri="{FF2B5EF4-FFF2-40B4-BE49-F238E27FC236}">
                  <a16:creationId xmlns:a16="http://schemas.microsoft.com/office/drawing/2014/main" id="{E8FF1952-2AB3-C51A-5DD3-AA1160FCFCDD}"/>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8" name="Google Shape;1360;p31">
              <a:extLst>
                <a:ext uri="{FF2B5EF4-FFF2-40B4-BE49-F238E27FC236}">
                  <a16:creationId xmlns:a16="http://schemas.microsoft.com/office/drawing/2014/main" id="{D8533EA5-DC48-8DEE-000F-2EF8D9418B05}"/>
                </a:ext>
              </a:extLst>
            </p:cNvPr>
            <p:cNvCxnSpPr>
              <a:cxnSpLocks/>
              <a:endCxn id="17" idx="0"/>
            </p:cNvCxnSpPr>
            <p:nvPr/>
          </p:nvCxnSpPr>
          <p:spPr>
            <a:xfrm rot="5400000">
              <a:off x="7417886" y="3520273"/>
              <a:ext cx="1166205" cy="0"/>
            </a:xfrm>
            <a:prstGeom prst="straightConnector1">
              <a:avLst/>
            </a:prstGeom>
            <a:noFill/>
            <a:ln w="9525" cap="flat" cmpd="sng">
              <a:solidFill>
                <a:srgbClr val="666666"/>
              </a:solidFill>
              <a:prstDash val="solid"/>
              <a:round/>
              <a:headEnd type="none" w="med" len="med"/>
              <a:tailEnd type="none" w="med" len="med"/>
            </a:ln>
          </p:spPr>
        </p:cxnSp>
      </p:grpSp>
      <p:sp>
        <p:nvSpPr>
          <p:cNvPr id="20" name="TextBox 19">
            <a:extLst>
              <a:ext uri="{FF2B5EF4-FFF2-40B4-BE49-F238E27FC236}">
                <a16:creationId xmlns:a16="http://schemas.microsoft.com/office/drawing/2014/main" id="{B74CEA80-EFF8-C2BC-997C-644737CCAD76}"/>
              </a:ext>
            </a:extLst>
          </p:cNvPr>
          <p:cNvSpPr txBox="1"/>
          <p:nvPr/>
        </p:nvSpPr>
        <p:spPr>
          <a:xfrm>
            <a:off x="6223202" y="1721268"/>
            <a:ext cx="5813503" cy="369332"/>
          </a:xfrm>
          <a:prstGeom prst="rect">
            <a:avLst/>
          </a:prstGeom>
          <a:noFill/>
        </p:spPr>
        <p:txBody>
          <a:bodyPr wrap="square">
            <a:spAutoFit/>
          </a:bodyPr>
          <a:lstStyle/>
          <a:p>
            <a:pPr algn="r" rtl="1"/>
            <a:r>
              <a:rPr lang="fa-IR" dirty="0">
                <a:cs typeface="B Nazanin" panose="00000400000000000000" pitchFamily="2" charset="-78"/>
              </a:rPr>
              <a:t>تشدید تغییرات اقلیمی و بروز پدیده‌های ناشی از آن از جمله خشکسالی و سیل</a:t>
            </a:r>
            <a:endParaRPr lang="en-US" dirty="0">
              <a:cs typeface="B Nazanin" panose="00000400000000000000" pitchFamily="2" charset="-78"/>
            </a:endParaRPr>
          </a:p>
        </p:txBody>
      </p:sp>
      <p:grpSp>
        <p:nvGrpSpPr>
          <p:cNvPr id="21" name="Group 20">
            <a:extLst>
              <a:ext uri="{FF2B5EF4-FFF2-40B4-BE49-F238E27FC236}">
                <a16:creationId xmlns:a16="http://schemas.microsoft.com/office/drawing/2014/main" id="{0F4BADC4-5351-1886-4127-BA13C8B47EE1}"/>
              </a:ext>
            </a:extLst>
          </p:cNvPr>
          <p:cNvGrpSpPr/>
          <p:nvPr/>
        </p:nvGrpSpPr>
        <p:grpSpPr>
          <a:xfrm rot="16200000">
            <a:off x="5414386" y="2004073"/>
            <a:ext cx="123900" cy="850567"/>
            <a:chOff x="7939038" y="3376708"/>
            <a:chExt cx="123900" cy="850567"/>
          </a:xfrm>
        </p:grpSpPr>
        <p:sp>
          <p:nvSpPr>
            <p:cNvPr id="22" name="Google Shape;1355;p31">
              <a:extLst>
                <a:ext uri="{FF2B5EF4-FFF2-40B4-BE49-F238E27FC236}">
                  <a16:creationId xmlns:a16="http://schemas.microsoft.com/office/drawing/2014/main" id="{86808CD4-3FC2-D5B0-2265-BA57537EE9D3}"/>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3" name="Google Shape;1360;p31">
              <a:extLst>
                <a:ext uri="{FF2B5EF4-FFF2-40B4-BE49-F238E27FC236}">
                  <a16:creationId xmlns:a16="http://schemas.microsoft.com/office/drawing/2014/main" id="{D1FFC849-529B-CE9B-42CA-9A48C13122AA}"/>
                </a:ext>
              </a:extLst>
            </p:cNvPr>
            <p:cNvCxnSpPr>
              <a:cxnSpLocks/>
              <a:endCxn id="22" idx="0"/>
            </p:cNvCxnSpPr>
            <p:nvPr/>
          </p:nvCxnSpPr>
          <p:spPr>
            <a:xfrm rot="5400000">
              <a:off x="7637655" y="3740042"/>
              <a:ext cx="726667" cy="0"/>
            </a:xfrm>
            <a:prstGeom prst="straightConnector1">
              <a:avLst/>
            </a:prstGeom>
            <a:noFill/>
            <a:ln w="9525" cap="flat" cmpd="sng">
              <a:solidFill>
                <a:srgbClr val="666666"/>
              </a:solidFill>
              <a:prstDash val="solid"/>
              <a:round/>
              <a:headEnd type="none" w="med" len="med"/>
              <a:tailEnd type="none" w="med" len="med"/>
            </a:ln>
          </p:spPr>
        </p:cxnSp>
      </p:grpSp>
      <p:sp>
        <p:nvSpPr>
          <p:cNvPr id="25" name="TextBox 24">
            <a:extLst>
              <a:ext uri="{FF2B5EF4-FFF2-40B4-BE49-F238E27FC236}">
                <a16:creationId xmlns:a16="http://schemas.microsoft.com/office/drawing/2014/main" id="{6AF1CA2E-73AC-30FA-B567-BB6A43CB2AC2}"/>
              </a:ext>
            </a:extLst>
          </p:cNvPr>
          <p:cNvSpPr txBox="1"/>
          <p:nvPr/>
        </p:nvSpPr>
        <p:spPr>
          <a:xfrm>
            <a:off x="5786727" y="2207055"/>
            <a:ext cx="6561604" cy="369332"/>
          </a:xfrm>
          <a:prstGeom prst="rect">
            <a:avLst/>
          </a:prstGeom>
          <a:noFill/>
        </p:spPr>
        <p:txBody>
          <a:bodyPr wrap="square">
            <a:spAutoFit/>
          </a:bodyPr>
          <a:lstStyle/>
          <a:p>
            <a:pPr algn="ctr" rtl="1"/>
            <a:r>
              <a:rPr lang="fa-IR" dirty="0">
                <a:cs typeface="B Nazanin" panose="00000400000000000000" pitchFamily="2" charset="-78"/>
              </a:rPr>
              <a:t>عدم برنامه‌ریزی برای اتمام طرح‌های نیمه‌تمام موجود به دلیل محدودیت‌های تامین مالی </a:t>
            </a:r>
            <a:endParaRPr lang="en-US" dirty="0">
              <a:cs typeface="B Nazanin" panose="00000400000000000000" pitchFamily="2" charset="-78"/>
            </a:endParaRPr>
          </a:p>
        </p:txBody>
      </p:sp>
      <p:grpSp>
        <p:nvGrpSpPr>
          <p:cNvPr id="26" name="Group 25">
            <a:extLst>
              <a:ext uri="{FF2B5EF4-FFF2-40B4-BE49-F238E27FC236}">
                <a16:creationId xmlns:a16="http://schemas.microsoft.com/office/drawing/2014/main" id="{EC395B95-6538-C5FA-D96E-32DC74B72CFE}"/>
              </a:ext>
            </a:extLst>
          </p:cNvPr>
          <p:cNvGrpSpPr/>
          <p:nvPr/>
        </p:nvGrpSpPr>
        <p:grpSpPr>
          <a:xfrm rot="16200000">
            <a:off x="6358999" y="1638817"/>
            <a:ext cx="123900" cy="2496633"/>
            <a:chOff x="7939038" y="1730642"/>
            <a:chExt cx="123900" cy="2496633"/>
          </a:xfrm>
        </p:grpSpPr>
        <p:sp>
          <p:nvSpPr>
            <p:cNvPr id="27" name="Google Shape;1355;p31">
              <a:extLst>
                <a:ext uri="{FF2B5EF4-FFF2-40B4-BE49-F238E27FC236}">
                  <a16:creationId xmlns:a16="http://schemas.microsoft.com/office/drawing/2014/main" id="{954D7D3D-C9AD-49E0-C701-02BEF37AC3D3}"/>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8" name="Google Shape;1360;p31">
              <a:extLst>
                <a:ext uri="{FF2B5EF4-FFF2-40B4-BE49-F238E27FC236}">
                  <a16:creationId xmlns:a16="http://schemas.microsoft.com/office/drawing/2014/main" id="{4EF9FDDF-4C06-75CA-9E32-75A984366CA5}"/>
                </a:ext>
              </a:extLst>
            </p:cNvPr>
            <p:cNvCxnSpPr>
              <a:cxnSpLocks/>
              <a:endCxn id="27" idx="0"/>
            </p:cNvCxnSpPr>
            <p:nvPr/>
          </p:nvCxnSpPr>
          <p:spPr>
            <a:xfrm rot="5400000" flipV="1">
              <a:off x="6814621" y="2917008"/>
              <a:ext cx="2372733" cy="1"/>
            </a:xfrm>
            <a:prstGeom prst="straightConnector1">
              <a:avLst/>
            </a:prstGeom>
            <a:noFill/>
            <a:ln w="9525" cap="flat" cmpd="sng">
              <a:solidFill>
                <a:srgbClr val="666666"/>
              </a:solidFill>
              <a:prstDash val="solid"/>
              <a:round/>
              <a:headEnd type="none" w="med" len="med"/>
              <a:tailEnd type="none" w="med" len="med"/>
            </a:ln>
          </p:spPr>
        </p:cxnSp>
      </p:grpSp>
      <p:sp>
        <p:nvSpPr>
          <p:cNvPr id="30" name="TextBox 29">
            <a:extLst>
              <a:ext uri="{FF2B5EF4-FFF2-40B4-BE49-F238E27FC236}">
                <a16:creationId xmlns:a16="http://schemas.microsoft.com/office/drawing/2014/main" id="{5410761B-CDE0-E17F-05A2-FF98C728BA55}"/>
              </a:ext>
            </a:extLst>
          </p:cNvPr>
          <p:cNvSpPr txBox="1"/>
          <p:nvPr/>
        </p:nvSpPr>
        <p:spPr>
          <a:xfrm>
            <a:off x="7437249" y="2697293"/>
            <a:ext cx="4243851" cy="369332"/>
          </a:xfrm>
          <a:prstGeom prst="rect">
            <a:avLst/>
          </a:prstGeom>
          <a:noFill/>
        </p:spPr>
        <p:txBody>
          <a:bodyPr wrap="square">
            <a:spAutoFit/>
          </a:bodyPr>
          <a:lstStyle/>
          <a:p>
            <a:pPr algn="r" rtl="1"/>
            <a:r>
              <a:rPr lang="fa-IR" dirty="0">
                <a:cs typeface="B Nazanin" panose="00000400000000000000" pitchFamily="2" charset="-78"/>
              </a:rPr>
              <a:t>عدم یکپارچگی اراضی و فقدان شبکه‌های آبیاری مدرن </a:t>
            </a:r>
            <a:endParaRPr lang="en-US" dirty="0">
              <a:cs typeface="B Nazanin" panose="00000400000000000000" pitchFamily="2" charset="-78"/>
            </a:endParaRPr>
          </a:p>
        </p:txBody>
      </p:sp>
      <p:grpSp>
        <p:nvGrpSpPr>
          <p:cNvPr id="31" name="Group 30">
            <a:extLst>
              <a:ext uri="{FF2B5EF4-FFF2-40B4-BE49-F238E27FC236}">
                <a16:creationId xmlns:a16="http://schemas.microsoft.com/office/drawing/2014/main" id="{D2DDEFD4-125E-72FB-D433-1F873F670CCB}"/>
              </a:ext>
            </a:extLst>
          </p:cNvPr>
          <p:cNvGrpSpPr/>
          <p:nvPr/>
        </p:nvGrpSpPr>
        <p:grpSpPr>
          <a:xfrm rot="16200000">
            <a:off x="6596450" y="1842582"/>
            <a:ext cx="123900" cy="2971533"/>
            <a:chOff x="7939038" y="1255742"/>
            <a:chExt cx="123900" cy="2971533"/>
          </a:xfrm>
        </p:grpSpPr>
        <p:sp>
          <p:nvSpPr>
            <p:cNvPr id="32" name="Google Shape;1355;p31">
              <a:extLst>
                <a:ext uri="{FF2B5EF4-FFF2-40B4-BE49-F238E27FC236}">
                  <a16:creationId xmlns:a16="http://schemas.microsoft.com/office/drawing/2014/main" id="{045DB30B-A38E-7E8B-709A-12D4E8F78198}"/>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33" name="Google Shape;1360;p31">
              <a:extLst>
                <a:ext uri="{FF2B5EF4-FFF2-40B4-BE49-F238E27FC236}">
                  <a16:creationId xmlns:a16="http://schemas.microsoft.com/office/drawing/2014/main" id="{BC5C6584-5C7C-39FF-A6F8-B1EC1427AD20}"/>
                </a:ext>
              </a:extLst>
            </p:cNvPr>
            <p:cNvCxnSpPr>
              <a:cxnSpLocks/>
              <a:endCxn id="32" idx="0"/>
            </p:cNvCxnSpPr>
            <p:nvPr/>
          </p:nvCxnSpPr>
          <p:spPr>
            <a:xfrm rot="5400000">
              <a:off x="6577171" y="2679559"/>
              <a:ext cx="2847633" cy="0"/>
            </a:xfrm>
            <a:prstGeom prst="straightConnector1">
              <a:avLst/>
            </a:prstGeom>
            <a:noFill/>
            <a:ln w="9525" cap="flat" cmpd="sng">
              <a:solidFill>
                <a:srgbClr val="666666"/>
              </a:solidFill>
              <a:prstDash val="solid"/>
              <a:round/>
              <a:headEnd type="none" w="med" len="med"/>
              <a:tailEnd type="none" w="med" len="med"/>
            </a:ln>
          </p:spPr>
        </p:cxnSp>
      </p:grpSp>
      <p:sp>
        <p:nvSpPr>
          <p:cNvPr id="37" name="TextBox 36">
            <a:extLst>
              <a:ext uri="{FF2B5EF4-FFF2-40B4-BE49-F238E27FC236}">
                <a16:creationId xmlns:a16="http://schemas.microsoft.com/office/drawing/2014/main" id="{0A7EF50C-740A-29DC-5C41-0D7D6F2F8AC8}"/>
              </a:ext>
            </a:extLst>
          </p:cNvPr>
          <p:cNvSpPr txBox="1"/>
          <p:nvPr/>
        </p:nvSpPr>
        <p:spPr>
          <a:xfrm>
            <a:off x="7545365" y="3180075"/>
            <a:ext cx="3260560" cy="388696"/>
          </a:xfrm>
          <a:prstGeom prst="rect">
            <a:avLst/>
          </a:prstGeom>
          <a:noFill/>
        </p:spPr>
        <p:txBody>
          <a:bodyPr wrap="square">
            <a:spAutoFit/>
          </a:bodyPr>
          <a:lstStyle/>
          <a:p>
            <a:pPr marR="0" lvl="0" algn="justLow" rtl="1">
              <a:lnSpc>
                <a:spcPct val="107000"/>
              </a:lnSpc>
              <a:spcBef>
                <a:spcPts val="0"/>
              </a:spcBef>
              <a:spcAft>
                <a:spcPts val="800"/>
              </a:spcAft>
            </a:pPr>
            <a:r>
              <a:rPr lang="fa-IR" kern="100" dirty="0">
                <a:effectLst/>
                <a:latin typeface="Calibri" panose="020F0502020204030204" pitchFamily="34" charset="0"/>
                <a:ea typeface="Calibri" panose="020F0502020204030204" pitchFamily="34" charset="0"/>
                <a:cs typeface="B Mitra" panose="00000400000000000000" pitchFamily="2" charset="-78"/>
              </a:rPr>
              <a:t>تشدید مناقشات آبی محلی و منطقه‌ای</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DF1503AE-6646-1159-C735-85F2F69D5995}"/>
              </a:ext>
            </a:extLst>
          </p:cNvPr>
          <p:cNvSpPr txBox="1"/>
          <p:nvPr/>
        </p:nvSpPr>
        <p:spPr>
          <a:xfrm>
            <a:off x="6452058" y="3590074"/>
            <a:ext cx="4569142" cy="388696"/>
          </a:xfrm>
          <a:prstGeom prst="rect">
            <a:avLst/>
          </a:prstGeom>
          <a:noFill/>
        </p:spPr>
        <p:txBody>
          <a:bodyPr wrap="square">
            <a:spAutoFit/>
          </a:bodyPr>
          <a:lstStyle/>
          <a:p>
            <a:pPr marR="0" lvl="0" algn="justLow" rtl="1">
              <a:lnSpc>
                <a:spcPct val="107000"/>
              </a:lnSpc>
              <a:spcBef>
                <a:spcPts val="0"/>
              </a:spcBef>
              <a:spcAft>
                <a:spcPts val="800"/>
              </a:spcAft>
            </a:pPr>
            <a:r>
              <a:rPr lang="fa-IR" kern="100" dirty="0">
                <a:effectLst/>
                <a:latin typeface="Calibri" panose="020F0502020204030204" pitchFamily="34" charset="0"/>
                <a:ea typeface="Calibri" panose="020F0502020204030204" pitchFamily="34" charset="0"/>
                <a:cs typeface="B Mitra" panose="00000400000000000000" pitchFamily="2" charset="-78"/>
              </a:rPr>
              <a:t>ناکارآمدی سیستم‌های تخصیص و مدیریت آب در شرایط بحرانی</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44" name="Group 43">
            <a:extLst>
              <a:ext uri="{FF2B5EF4-FFF2-40B4-BE49-F238E27FC236}">
                <a16:creationId xmlns:a16="http://schemas.microsoft.com/office/drawing/2014/main" id="{11EE7DA4-05CB-C79C-45D1-EF676FC997F2}"/>
              </a:ext>
            </a:extLst>
          </p:cNvPr>
          <p:cNvGrpSpPr/>
          <p:nvPr/>
        </p:nvGrpSpPr>
        <p:grpSpPr>
          <a:xfrm rot="16200000">
            <a:off x="5905516" y="2997289"/>
            <a:ext cx="123900" cy="1589665"/>
            <a:chOff x="7939038" y="2637610"/>
            <a:chExt cx="123900" cy="1589665"/>
          </a:xfrm>
        </p:grpSpPr>
        <p:sp>
          <p:nvSpPr>
            <p:cNvPr id="45" name="Google Shape;1355;p31">
              <a:extLst>
                <a:ext uri="{FF2B5EF4-FFF2-40B4-BE49-F238E27FC236}">
                  <a16:creationId xmlns:a16="http://schemas.microsoft.com/office/drawing/2014/main" id="{032A5724-071A-45C2-8B03-EDDF449D7DBA}"/>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6" name="Google Shape;1360;p31">
              <a:extLst>
                <a:ext uri="{FF2B5EF4-FFF2-40B4-BE49-F238E27FC236}">
                  <a16:creationId xmlns:a16="http://schemas.microsoft.com/office/drawing/2014/main" id="{F017617E-DC62-F9E9-9E02-3F275BEED249}"/>
                </a:ext>
              </a:extLst>
            </p:cNvPr>
            <p:cNvCxnSpPr>
              <a:cxnSpLocks/>
              <a:endCxn id="45" idx="0"/>
            </p:cNvCxnSpPr>
            <p:nvPr/>
          </p:nvCxnSpPr>
          <p:spPr>
            <a:xfrm rot="5400000">
              <a:off x="7268106" y="3370493"/>
              <a:ext cx="1465765" cy="0"/>
            </a:xfrm>
            <a:prstGeom prst="straightConnector1">
              <a:avLst/>
            </a:prstGeom>
            <a:noFill/>
            <a:ln w="9525" cap="flat" cmpd="sng">
              <a:solidFill>
                <a:srgbClr val="666666"/>
              </a:solidFill>
              <a:prstDash val="solid"/>
              <a:round/>
              <a:headEnd type="none" w="med" len="med"/>
              <a:tailEnd type="none" w="med" len="med"/>
            </a:ln>
          </p:spPr>
        </p:cxnSp>
      </p:grpSp>
      <p:sp>
        <p:nvSpPr>
          <p:cNvPr id="49" name="TextBox 48">
            <a:extLst>
              <a:ext uri="{FF2B5EF4-FFF2-40B4-BE49-F238E27FC236}">
                <a16:creationId xmlns:a16="http://schemas.microsoft.com/office/drawing/2014/main" id="{09D18290-F27E-ACCB-277A-B53D2DF4B1A1}"/>
              </a:ext>
            </a:extLst>
          </p:cNvPr>
          <p:cNvSpPr txBox="1"/>
          <p:nvPr/>
        </p:nvSpPr>
        <p:spPr>
          <a:xfrm>
            <a:off x="7285596" y="4071225"/>
            <a:ext cx="3479856" cy="369332"/>
          </a:xfrm>
          <a:prstGeom prst="rect">
            <a:avLst/>
          </a:prstGeom>
          <a:noFill/>
        </p:spPr>
        <p:txBody>
          <a:bodyPr wrap="square">
            <a:spAutoFit/>
          </a:bodyPr>
          <a:lstStyle/>
          <a:p>
            <a:pPr algn="r" rtl="1"/>
            <a:r>
              <a:rPr lang="fa-IR" dirty="0">
                <a:cs typeface="B Nazanin" panose="00000400000000000000" pitchFamily="2" charset="-78"/>
              </a:rPr>
              <a:t>ضعف حکمرانی و مدیریت منابع آب</a:t>
            </a:r>
            <a:endParaRPr lang="en-US" dirty="0">
              <a:cs typeface="B Nazanin" panose="00000400000000000000" pitchFamily="2" charset="-78"/>
            </a:endParaRPr>
          </a:p>
        </p:txBody>
      </p:sp>
      <p:grpSp>
        <p:nvGrpSpPr>
          <p:cNvPr id="50" name="Group 49">
            <a:extLst>
              <a:ext uri="{FF2B5EF4-FFF2-40B4-BE49-F238E27FC236}">
                <a16:creationId xmlns:a16="http://schemas.microsoft.com/office/drawing/2014/main" id="{BA7DD7C6-44A0-5BC1-5637-F7ECB3211397}"/>
              </a:ext>
            </a:extLst>
          </p:cNvPr>
          <p:cNvGrpSpPr/>
          <p:nvPr/>
        </p:nvGrpSpPr>
        <p:grpSpPr>
          <a:xfrm rot="16200000">
            <a:off x="6516184" y="2770126"/>
            <a:ext cx="123900" cy="2971533"/>
            <a:chOff x="7939038" y="1255742"/>
            <a:chExt cx="123900" cy="2971533"/>
          </a:xfrm>
        </p:grpSpPr>
        <p:sp>
          <p:nvSpPr>
            <p:cNvPr id="51" name="Google Shape;1355;p31">
              <a:extLst>
                <a:ext uri="{FF2B5EF4-FFF2-40B4-BE49-F238E27FC236}">
                  <a16:creationId xmlns:a16="http://schemas.microsoft.com/office/drawing/2014/main" id="{1675A046-8A48-F834-3E14-5D19F23FCAA8}"/>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2" name="Google Shape;1360;p31">
              <a:extLst>
                <a:ext uri="{FF2B5EF4-FFF2-40B4-BE49-F238E27FC236}">
                  <a16:creationId xmlns:a16="http://schemas.microsoft.com/office/drawing/2014/main" id="{1049E069-F1F5-037B-8354-3140A91F1C81}"/>
                </a:ext>
              </a:extLst>
            </p:cNvPr>
            <p:cNvCxnSpPr>
              <a:cxnSpLocks/>
              <a:endCxn id="51" idx="0"/>
            </p:cNvCxnSpPr>
            <p:nvPr/>
          </p:nvCxnSpPr>
          <p:spPr>
            <a:xfrm rot="5400000">
              <a:off x="6577171" y="2679559"/>
              <a:ext cx="2847633" cy="0"/>
            </a:xfrm>
            <a:prstGeom prst="straightConnector1">
              <a:avLst/>
            </a:prstGeom>
            <a:noFill/>
            <a:ln w="9525" cap="flat" cmpd="sng">
              <a:solidFill>
                <a:srgbClr val="666666"/>
              </a:solidFill>
              <a:prstDash val="solid"/>
              <a:round/>
              <a:headEnd type="none" w="med" len="med"/>
              <a:tailEnd type="none" w="med" len="med"/>
            </a:ln>
          </p:spPr>
        </p:cxnSp>
      </p:grpSp>
      <p:sp>
        <p:nvSpPr>
          <p:cNvPr id="54" name="TextBox 53">
            <a:extLst>
              <a:ext uri="{FF2B5EF4-FFF2-40B4-BE49-F238E27FC236}">
                <a16:creationId xmlns:a16="http://schemas.microsoft.com/office/drawing/2014/main" id="{C12AE8D4-6687-56D0-AD1E-A9FBC7D18BB9}"/>
              </a:ext>
            </a:extLst>
          </p:cNvPr>
          <p:cNvSpPr txBox="1"/>
          <p:nvPr/>
        </p:nvSpPr>
        <p:spPr>
          <a:xfrm>
            <a:off x="4697732" y="4496314"/>
            <a:ext cx="7376611" cy="369332"/>
          </a:xfrm>
          <a:prstGeom prst="rect">
            <a:avLst/>
          </a:prstGeom>
          <a:noFill/>
        </p:spPr>
        <p:txBody>
          <a:bodyPr wrap="square">
            <a:spAutoFit/>
          </a:bodyPr>
          <a:lstStyle/>
          <a:p>
            <a:pPr algn="r" rtl="1"/>
            <a:r>
              <a:rPr lang="fa-IR" dirty="0">
                <a:cs typeface="B Nazanin" panose="00000400000000000000" pitchFamily="2" charset="-78"/>
              </a:rPr>
              <a:t>عدم تطابق قوانین، معیارها و استانداردهای بخش آب با وضعیت فعلی منابع آب کشور</a:t>
            </a:r>
            <a:endParaRPr lang="en-US" dirty="0">
              <a:cs typeface="B Nazanin" panose="00000400000000000000" pitchFamily="2" charset="-78"/>
            </a:endParaRPr>
          </a:p>
        </p:txBody>
      </p:sp>
      <p:grpSp>
        <p:nvGrpSpPr>
          <p:cNvPr id="58" name="Group 57">
            <a:extLst>
              <a:ext uri="{FF2B5EF4-FFF2-40B4-BE49-F238E27FC236}">
                <a16:creationId xmlns:a16="http://schemas.microsoft.com/office/drawing/2014/main" id="{EA04304A-471D-ED2F-85FB-957541B04530}"/>
              </a:ext>
            </a:extLst>
          </p:cNvPr>
          <p:cNvGrpSpPr/>
          <p:nvPr/>
        </p:nvGrpSpPr>
        <p:grpSpPr>
          <a:xfrm rot="16200000">
            <a:off x="5498803" y="4198976"/>
            <a:ext cx="123900" cy="1070495"/>
            <a:chOff x="7939038" y="3156780"/>
            <a:chExt cx="123900" cy="1070495"/>
          </a:xfrm>
        </p:grpSpPr>
        <p:sp>
          <p:nvSpPr>
            <p:cNvPr id="59" name="Google Shape;1355;p31">
              <a:extLst>
                <a:ext uri="{FF2B5EF4-FFF2-40B4-BE49-F238E27FC236}">
                  <a16:creationId xmlns:a16="http://schemas.microsoft.com/office/drawing/2014/main" id="{85166323-0D0D-9B34-326E-256B40F976A7}"/>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60" name="Google Shape;1360;p31">
              <a:extLst>
                <a:ext uri="{FF2B5EF4-FFF2-40B4-BE49-F238E27FC236}">
                  <a16:creationId xmlns:a16="http://schemas.microsoft.com/office/drawing/2014/main" id="{DBFAD415-00EF-F0F7-0A99-FBF09F8A7243}"/>
                </a:ext>
              </a:extLst>
            </p:cNvPr>
            <p:cNvCxnSpPr>
              <a:cxnSpLocks/>
              <a:endCxn id="59" idx="0"/>
            </p:cNvCxnSpPr>
            <p:nvPr/>
          </p:nvCxnSpPr>
          <p:spPr>
            <a:xfrm rot="5400000">
              <a:off x="7527690" y="3630078"/>
              <a:ext cx="946596" cy="0"/>
            </a:xfrm>
            <a:prstGeom prst="straightConnector1">
              <a:avLst/>
            </a:prstGeom>
            <a:noFill/>
            <a:ln w="9525" cap="flat" cmpd="sng">
              <a:solidFill>
                <a:srgbClr val="666666"/>
              </a:solidFill>
              <a:prstDash val="solid"/>
              <a:round/>
              <a:headEnd type="none" w="med" len="med"/>
              <a:tailEnd type="none" w="med" len="med"/>
            </a:ln>
          </p:spPr>
        </p:cxnSp>
      </p:grpSp>
      <p:sp>
        <p:nvSpPr>
          <p:cNvPr id="64" name="TextBox 63">
            <a:extLst>
              <a:ext uri="{FF2B5EF4-FFF2-40B4-BE49-F238E27FC236}">
                <a16:creationId xmlns:a16="http://schemas.microsoft.com/office/drawing/2014/main" id="{12D16372-D183-3C20-9702-094CA751D154}"/>
              </a:ext>
            </a:extLst>
          </p:cNvPr>
          <p:cNvSpPr txBox="1"/>
          <p:nvPr/>
        </p:nvSpPr>
        <p:spPr>
          <a:xfrm>
            <a:off x="5767561" y="4957781"/>
            <a:ext cx="6292214" cy="369332"/>
          </a:xfrm>
          <a:prstGeom prst="rect">
            <a:avLst/>
          </a:prstGeom>
          <a:noFill/>
        </p:spPr>
        <p:txBody>
          <a:bodyPr wrap="square">
            <a:spAutoFit/>
          </a:bodyPr>
          <a:lstStyle/>
          <a:p>
            <a:pPr algn="r" rtl="1"/>
            <a:r>
              <a:rPr lang="fa-IR" dirty="0">
                <a:cs typeface="B Nazanin" panose="00000400000000000000" pitchFamily="2" charset="-78"/>
              </a:rPr>
              <a:t>عدم برنامه‌ریزی مدون برای بهبود راندمان و جلوگیری از تلفات آب در شبکه‌های آبیاری</a:t>
            </a:r>
            <a:endParaRPr lang="en-US" dirty="0">
              <a:cs typeface="B Nazanin" panose="00000400000000000000" pitchFamily="2" charset="-78"/>
            </a:endParaRPr>
          </a:p>
        </p:txBody>
      </p:sp>
      <p:grpSp>
        <p:nvGrpSpPr>
          <p:cNvPr id="65" name="Group 64">
            <a:extLst>
              <a:ext uri="{FF2B5EF4-FFF2-40B4-BE49-F238E27FC236}">
                <a16:creationId xmlns:a16="http://schemas.microsoft.com/office/drawing/2014/main" id="{CB5283D7-799B-A734-619B-0D39FF676C47}"/>
              </a:ext>
            </a:extLst>
          </p:cNvPr>
          <p:cNvGrpSpPr/>
          <p:nvPr/>
        </p:nvGrpSpPr>
        <p:grpSpPr>
          <a:xfrm rot="16200000">
            <a:off x="5247400" y="4648189"/>
            <a:ext cx="123900" cy="1070495"/>
            <a:chOff x="7939038" y="3156780"/>
            <a:chExt cx="123900" cy="1070495"/>
          </a:xfrm>
        </p:grpSpPr>
        <p:sp>
          <p:nvSpPr>
            <p:cNvPr id="66" name="Google Shape;1355;p31">
              <a:extLst>
                <a:ext uri="{FF2B5EF4-FFF2-40B4-BE49-F238E27FC236}">
                  <a16:creationId xmlns:a16="http://schemas.microsoft.com/office/drawing/2014/main" id="{976BC858-69F0-3F23-043D-B8BB7DF3977A}"/>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67" name="Google Shape;1360;p31">
              <a:extLst>
                <a:ext uri="{FF2B5EF4-FFF2-40B4-BE49-F238E27FC236}">
                  <a16:creationId xmlns:a16="http://schemas.microsoft.com/office/drawing/2014/main" id="{BA336E8C-48D8-05FE-13EF-A2CC4593CFE3}"/>
                </a:ext>
              </a:extLst>
            </p:cNvPr>
            <p:cNvCxnSpPr>
              <a:cxnSpLocks/>
              <a:endCxn id="66" idx="0"/>
            </p:cNvCxnSpPr>
            <p:nvPr/>
          </p:nvCxnSpPr>
          <p:spPr>
            <a:xfrm rot="5400000">
              <a:off x="7527690" y="3630078"/>
              <a:ext cx="946596" cy="0"/>
            </a:xfrm>
            <a:prstGeom prst="straightConnector1">
              <a:avLst/>
            </a:prstGeom>
            <a:noFill/>
            <a:ln w="9525" cap="flat" cmpd="sng">
              <a:solidFill>
                <a:srgbClr val="666666"/>
              </a:solidFill>
              <a:prstDash val="solid"/>
              <a:round/>
              <a:headEnd type="none" w="med" len="med"/>
              <a:tailEnd type="none" w="med" len="med"/>
            </a:ln>
          </p:spPr>
        </p:cxnSp>
      </p:grpSp>
      <p:sp>
        <p:nvSpPr>
          <p:cNvPr id="69" name="TextBox 68">
            <a:extLst>
              <a:ext uri="{FF2B5EF4-FFF2-40B4-BE49-F238E27FC236}">
                <a16:creationId xmlns:a16="http://schemas.microsoft.com/office/drawing/2014/main" id="{B50A01ED-4210-4964-9681-DBC2A013ABC9}"/>
              </a:ext>
            </a:extLst>
          </p:cNvPr>
          <p:cNvSpPr txBox="1"/>
          <p:nvPr/>
        </p:nvSpPr>
        <p:spPr>
          <a:xfrm>
            <a:off x="7271457" y="5472010"/>
            <a:ext cx="3592143" cy="369332"/>
          </a:xfrm>
          <a:prstGeom prst="rect">
            <a:avLst/>
          </a:prstGeom>
          <a:noFill/>
        </p:spPr>
        <p:txBody>
          <a:bodyPr wrap="square">
            <a:spAutoFit/>
          </a:bodyPr>
          <a:lstStyle/>
          <a:p>
            <a:pPr algn="r" rtl="1"/>
            <a:r>
              <a:rPr lang="fa-IR" dirty="0">
                <a:cs typeface="B Nazanin" panose="00000400000000000000" pitchFamily="2" charset="-78"/>
              </a:rPr>
              <a:t>ضعف استفاده از تکنولوژی در شبکه‌های آبیاری </a:t>
            </a:r>
            <a:endParaRPr lang="en-US" dirty="0">
              <a:cs typeface="B Nazanin" panose="00000400000000000000" pitchFamily="2" charset="-78"/>
            </a:endParaRPr>
          </a:p>
        </p:txBody>
      </p:sp>
      <p:grpSp>
        <p:nvGrpSpPr>
          <p:cNvPr id="70" name="Group 69">
            <a:extLst>
              <a:ext uri="{FF2B5EF4-FFF2-40B4-BE49-F238E27FC236}">
                <a16:creationId xmlns:a16="http://schemas.microsoft.com/office/drawing/2014/main" id="{F076FD4E-E9D5-8E89-13C2-AF3A220515A5}"/>
              </a:ext>
            </a:extLst>
          </p:cNvPr>
          <p:cNvGrpSpPr/>
          <p:nvPr/>
        </p:nvGrpSpPr>
        <p:grpSpPr>
          <a:xfrm rot="16200000">
            <a:off x="5812961" y="4170911"/>
            <a:ext cx="123900" cy="2971533"/>
            <a:chOff x="7939038" y="1255742"/>
            <a:chExt cx="123900" cy="2971533"/>
          </a:xfrm>
        </p:grpSpPr>
        <p:sp>
          <p:nvSpPr>
            <p:cNvPr id="71" name="Google Shape;1355;p31">
              <a:extLst>
                <a:ext uri="{FF2B5EF4-FFF2-40B4-BE49-F238E27FC236}">
                  <a16:creationId xmlns:a16="http://schemas.microsoft.com/office/drawing/2014/main" id="{998AB4C8-D877-BA46-4D2E-6B9218F98BE5}"/>
                </a:ext>
              </a:extLst>
            </p:cNvPr>
            <p:cNvSpPr/>
            <p:nvPr/>
          </p:nvSpPr>
          <p:spPr>
            <a:xfrm>
              <a:off x="7939038" y="4103375"/>
              <a:ext cx="123900" cy="123900"/>
            </a:xfrm>
            <a:prstGeom prst="ellipse">
              <a:avLst/>
            </a:pr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72" name="Google Shape;1360;p31">
              <a:extLst>
                <a:ext uri="{FF2B5EF4-FFF2-40B4-BE49-F238E27FC236}">
                  <a16:creationId xmlns:a16="http://schemas.microsoft.com/office/drawing/2014/main" id="{FE34FEE2-7E17-A7E1-4467-CD7DEABA04A4}"/>
                </a:ext>
              </a:extLst>
            </p:cNvPr>
            <p:cNvCxnSpPr>
              <a:cxnSpLocks/>
              <a:endCxn id="71" idx="0"/>
            </p:cNvCxnSpPr>
            <p:nvPr/>
          </p:nvCxnSpPr>
          <p:spPr>
            <a:xfrm rot="5400000">
              <a:off x="6577171" y="2679559"/>
              <a:ext cx="2847633" cy="0"/>
            </a:xfrm>
            <a:prstGeom prst="straightConnector1">
              <a:avLst/>
            </a:prstGeom>
            <a:noFill/>
            <a:ln w="9525" cap="flat" cmpd="sng">
              <a:solidFill>
                <a:srgbClr val="666666"/>
              </a:solidFill>
              <a:prstDash val="solid"/>
              <a:round/>
              <a:headEnd type="none" w="med" len="med"/>
              <a:tailEnd type="none" w="med" len="med"/>
            </a:ln>
          </p:spPr>
        </p:cxnSp>
      </p:grpSp>
    </p:spTree>
    <p:extLst>
      <p:ext uri="{BB962C8B-B14F-4D97-AF65-F5344CB8AC3E}">
        <p14:creationId xmlns:p14="http://schemas.microsoft.com/office/powerpoint/2010/main" val="235411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5"/>
        <p:cNvGrpSpPr/>
        <p:nvPr/>
      </p:nvGrpSpPr>
      <p:grpSpPr>
        <a:xfrm>
          <a:off x="0" y="0"/>
          <a:ext cx="0" cy="0"/>
          <a:chOff x="0" y="0"/>
          <a:chExt cx="0" cy="0"/>
        </a:xfrm>
      </p:grpSpPr>
      <p:sp>
        <p:nvSpPr>
          <p:cNvPr id="6" name="Google Shape;845;p61">
            <a:extLst>
              <a:ext uri="{FF2B5EF4-FFF2-40B4-BE49-F238E27FC236}">
                <a16:creationId xmlns:a16="http://schemas.microsoft.com/office/drawing/2014/main" id="{15FB19B9-0D6C-B7FC-CA41-C266F906557F}"/>
              </a:ext>
            </a:extLst>
          </p:cNvPr>
          <p:cNvSpPr/>
          <p:nvPr/>
        </p:nvSpPr>
        <p:spPr>
          <a:xfrm flipH="1">
            <a:off x="11026398" y="1361993"/>
            <a:ext cx="504900" cy="504900"/>
          </a:xfrm>
          <a:prstGeom prst="ellipse">
            <a:avLst/>
          </a:prstGeom>
          <a:solidFill>
            <a:srgbClr val="67B9D6"/>
          </a:solidFill>
          <a:ln w="2857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fa-IR" sz="2400" b="1" kern="0" dirty="0">
                <a:solidFill>
                  <a:srgbClr val="002060"/>
                </a:solidFill>
                <a:cs typeface="B Nazanin" panose="00000400000000000000" pitchFamily="2" charset="-78"/>
                <a:sym typeface="Nunito"/>
              </a:rPr>
              <a:t>1</a:t>
            </a:r>
            <a:endParaRPr kumimoji="0" sz="1600" b="0" i="0" u="none" strike="noStrike" kern="0" cap="none" spc="0" normalizeH="0" baseline="0" noProof="0" dirty="0">
              <a:ln>
                <a:noFill/>
              </a:ln>
              <a:solidFill>
                <a:srgbClr val="002060"/>
              </a:solidFill>
              <a:effectLst/>
              <a:uLnTx/>
              <a:uFillTx/>
              <a:cs typeface="B Nazanin" panose="00000400000000000000" pitchFamily="2" charset="-78"/>
              <a:sym typeface="Arial"/>
            </a:endParaRPr>
          </a:p>
        </p:txBody>
      </p:sp>
      <p:sp>
        <p:nvSpPr>
          <p:cNvPr id="7" name="Google Shape;845;p61">
            <a:extLst>
              <a:ext uri="{FF2B5EF4-FFF2-40B4-BE49-F238E27FC236}">
                <a16:creationId xmlns:a16="http://schemas.microsoft.com/office/drawing/2014/main" id="{DC27EF44-3F00-4271-ABCD-FED1619E478C}"/>
              </a:ext>
            </a:extLst>
          </p:cNvPr>
          <p:cNvSpPr/>
          <p:nvPr/>
        </p:nvSpPr>
        <p:spPr>
          <a:xfrm flipH="1">
            <a:off x="11026398" y="2439530"/>
            <a:ext cx="504900" cy="504900"/>
          </a:xfrm>
          <a:prstGeom prst="ellipse">
            <a:avLst/>
          </a:prstGeom>
          <a:solidFill>
            <a:srgbClr val="67B9D6"/>
          </a:solidFill>
          <a:ln w="2857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a-IR" sz="2400" b="1" i="0" u="none" strike="noStrike" kern="0" cap="none" spc="0" normalizeH="0" baseline="0" noProof="0" dirty="0">
                <a:ln>
                  <a:noFill/>
                </a:ln>
                <a:solidFill>
                  <a:srgbClr val="002060"/>
                </a:solidFill>
                <a:effectLst/>
                <a:uLnTx/>
                <a:uFillTx/>
                <a:latin typeface="Nunito"/>
                <a:ea typeface="Nunito"/>
                <a:cs typeface="B Nazanin" panose="00000400000000000000" pitchFamily="2" charset="-78"/>
                <a:sym typeface="Nunito"/>
              </a:rPr>
              <a:t>2</a:t>
            </a:r>
            <a:endParaRPr kumimoji="0" sz="1600" b="0" i="0" u="none" strike="noStrike" kern="0" cap="none" spc="0" normalizeH="0" baseline="0" noProof="0" dirty="0">
              <a:ln>
                <a:noFill/>
              </a:ln>
              <a:solidFill>
                <a:srgbClr val="002060"/>
              </a:solidFill>
              <a:effectLst/>
              <a:uLnTx/>
              <a:uFillTx/>
              <a:cs typeface="B Nazanin" panose="00000400000000000000" pitchFamily="2" charset="-78"/>
              <a:sym typeface="Arial"/>
            </a:endParaRPr>
          </a:p>
        </p:txBody>
      </p:sp>
      <p:sp>
        <p:nvSpPr>
          <p:cNvPr id="8" name="Google Shape;845;p61">
            <a:extLst>
              <a:ext uri="{FF2B5EF4-FFF2-40B4-BE49-F238E27FC236}">
                <a16:creationId xmlns:a16="http://schemas.microsoft.com/office/drawing/2014/main" id="{A90C8C5A-D122-E673-4AA2-C5210B5660CB}"/>
              </a:ext>
            </a:extLst>
          </p:cNvPr>
          <p:cNvSpPr/>
          <p:nvPr/>
        </p:nvSpPr>
        <p:spPr>
          <a:xfrm flipH="1">
            <a:off x="5607497" y="1418945"/>
            <a:ext cx="504900" cy="504900"/>
          </a:xfrm>
          <a:prstGeom prst="ellipse">
            <a:avLst/>
          </a:prstGeom>
          <a:solidFill>
            <a:srgbClr val="67B9D6"/>
          </a:solidFill>
          <a:ln w="2857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a-IR" sz="2400" b="1" i="0" u="none" strike="noStrike" kern="0" cap="none" spc="0" normalizeH="0" baseline="0" noProof="0" dirty="0">
                <a:ln>
                  <a:noFill/>
                </a:ln>
                <a:solidFill>
                  <a:srgbClr val="002060"/>
                </a:solidFill>
                <a:effectLst/>
                <a:uLnTx/>
                <a:uFillTx/>
                <a:latin typeface="Nunito"/>
                <a:ea typeface="Nunito"/>
                <a:cs typeface="B Nazanin" panose="00000400000000000000" pitchFamily="2" charset="-78"/>
                <a:sym typeface="Nunito"/>
              </a:rPr>
              <a:t>3</a:t>
            </a:r>
            <a:endParaRPr kumimoji="0" sz="1600" b="0" i="0" u="none" strike="noStrike" kern="0" cap="none" spc="0" normalizeH="0" baseline="0" noProof="0" dirty="0">
              <a:ln>
                <a:noFill/>
              </a:ln>
              <a:solidFill>
                <a:srgbClr val="002060"/>
              </a:solidFill>
              <a:effectLst/>
              <a:uLnTx/>
              <a:uFillTx/>
              <a:cs typeface="B Nazanin" panose="00000400000000000000" pitchFamily="2" charset="-78"/>
              <a:sym typeface="Arial"/>
            </a:endParaRPr>
          </a:p>
        </p:txBody>
      </p:sp>
      <p:sp>
        <p:nvSpPr>
          <p:cNvPr id="9" name="Google Shape;845;p61">
            <a:extLst>
              <a:ext uri="{FF2B5EF4-FFF2-40B4-BE49-F238E27FC236}">
                <a16:creationId xmlns:a16="http://schemas.microsoft.com/office/drawing/2014/main" id="{725DEEB2-DF11-FB5E-4E61-4AA2196BD7B0}"/>
              </a:ext>
            </a:extLst>
          </p:cNvPr>
          <p:cNvSpPr/>
          <p:nvPr/>
        </p:nvSpPr>
        <p:spPr>
          <a:xfrm flipH="1">
            <a:off x="5591105" y="2487786"/>
            <a:ext cx="504900" cy="504900"/>
          </a:xfrm>
          <a:prstGeom prst="ellipse">
            <a:avLst/>
          </a:prstGeom>
          <a:solidFill>
            <a:srgbClr val="67B9D6"/>
          </a:solidFill>
          <a:ln w="2857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a-IR" sz="2400" b="1" i="0" u="none" strike="noStrike" kern="0" cap="none" spc="0" normalizeH="0" baseline="0" noProof="0" dirty="0">
                <a:ln>
                  <a:noFill/>
                </a:ln>
                <a:solidFill>
                  <a:srgbClr val="002060"/>
                </a:solidFill>
                <a:effectLst/>
                <a:uLnTx/>
                <a:uFillTx/>
                <a:latin typeface="Nunito"/>
                <a:ea typeface="Nunito"/>
                <a:cs typeface="B Nazanin" panose="00000400000000000000" pitchFamily="2" charset="-78"/>
                <a:sym typeface="Nunito"/>
              </a:rPr>
              <a:t>4</a:t>
            </a:r>
            <a:endParaRPr kumimoji="0" sz="1600" b="0" i="0" u="none" strike="noStrike" kern="0" cap="none" spc="0" normalizeH="0" baseline="0" noProof="0" dirty="0">
              <a:ln>
                <a:noFill/>
              </a:ln>
              <a:solidFill>
                <a:srgbClr val="002060"/>
              </a:solidFill>
              <a:effectLst/>
              <a:uLnTx/>
              <a:uFillTx/>
              <a:cs typeface="B Nazanin" panose="00000400000000000000" pitchFamily="2" charset="-78"/>
              <a:sym typeface="Arial"/>
            </a:endParaRPr>
          </a:p>
        </p:txBody>
      </p:sp>
      <p:sp>
        <p:nvSpPr>
          <p:cNvPr id="10" name="TextBox 9">
            <a:extLst>
              <a:ext uri="{FF2B5EF4-FFF2-40B4-BE49-F238E27FC236}">
                <a16:creationId xmlns:a16="http://schemas.microsoft.com/office/drawing/2014/main" id="{3B1656E7-0C66-EBB8-9A09-D7AAAB6803E5}"/>
              </a:ext>
            </a:extLst>
          </p:cNvPr>
          <p:cNvSpPr txBox="1"/>
          <p:nvPr/>
        </p:nvSpPr>
        <p:spPr>
          <a:xfrm>
            <a:off x="7991141" y="-145051"/>
            <a:ext cx="4244017" cy="1077218"/>
          </a:xfrm>
          <a:prstGeom prst="rect">
            <a:avLst/>
          </a:prstGeom>
          <a:noFill/>
        </p:spPr>
        <p:txBody>
          <a:bodyPr wrap="square" rtlCol="0">
            <a:spAutoFit/>
          </a:bodyPr>
          <a:lstStyle/>
          <a:p>
            <a:pPr algn="ctr"/>
            <a:r>
              <a:rPr lang="fa-IR" sz="3200" dirty="0">
                <a:solidFill>
                  <a:srgbClr val="FFFFFF">
                    <a:lumMod val="95000"/>
                  </a:srgbClr>
                </a:solidFill>
                <a:latin typeface="IranNastaliq" panose="02020505000000020003" pitchFamily="18" charset="0"/>
                <a:cs typeface="IranNastaliq" panose="02020505000000020003" pitchFamily="18" charset="0"/>
              </a:rPr>
              <a:t>م</a:t>
            </a:r>
          </a:p>
          <a:p>
            <a:pPr algn="ctr"/>
            <a:r>
              <a:rPr lang="fa-IR" sz="3200" dirty="0">
                <a:solidFill>
                  <a:srgbClr val="002060"/>
                </a:solidFill>
                <a:latin typeface="IranNastaliq" panose="02020505000000020003" pitchFamily="18" charset="0"/>
                <a:cs typeface="IranNastaliq" panose="02020505000000020003" pitchFamily="18" charset="0"/>
              </a:rPr>
              <a:t>ضرورت توجه به مدیریت منابع آب</a:t>
            </a:r>
            <a:endParaRPr lang="en-US" sz="3200" dirty="0">
              <a:solidFill>
                <a:srgbClr val="002060"/>
              </a:solidFill>
              <a:latin typeface="IranNastaliq" panose="02020505000000020003" pitchFamily="18" charset="0"/>
              <a:cs typeface="IranNastaliq" panose="02020505000000020003" pitchFamily="18" charset="0"/>
            </a:endParaRPr>
          </a:p>
        </p:txBody>
      </p:sp>
      <p:sp>
        <p:nvSpPr>
          <p:cNvPr id="12" name="TextBox 11">
            <a:extLst>
              <a:ext uri="{FF2B5EF4-FFF2-40B4-BE49-F238E27FC236}">
                <a16:creationId xmlns:a16="http://schemas.microsoft.com/office/drawing/2014/main" id="{34549022-155E-81B9-A3BB-1A89F42D384C}"/>
              </a:ext>
            </a:extLst>
          </p:cNvPr>
          <p:cNvSpPr txBox="1"/>
          <p:nvPr/>
        </p:nvSpPr>
        <p:spPr>
          <a:xfrm>
            <a:off x="5909310" y="1445335"/>
            <a:ext cx="5117088" cy="369332"/>
          </a:xfrm>
          <a:prstGeom prst="rect">
            <a:avLst/>
          </a:prstGeom>
          <a:noFill/>
        </p:spPr>
        <p:txBody>
          <a:bodyPr wrap="square">
            <a:spAutoFit/>
          </a:bodyPr>
          <a:lstStyle/>
          <a:p>
            <a:pPr algn="r"/>
            <a:r>
              <a:rPr lang="fa-IR" b="1"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نظارت و ارزیابی بر ذخایر آب و در نظر گرفتن تحولات آینده </a:t>
            </a:r>
            <a:endParaRPr lang="en-US" sz="2400" dirty="0"/>
          </a:p>
        </p:txBody>
      </p:sp>
      <p:sp>
        <p:nvSpPr>
          <p:cNvPr id="14" name="TextBox 13">
            <a:extLst>
              <a:ext uri="{FF2B5EF4-FFF2-40B4-BE49-F238E27FC236}">
                <a16:creationId xmlns:a16="http://schemas.microsoft.com/office/drawing/2014/main" id="{AF313E35-6C56-0492-4E28-90C27F29CC77}"/>
              </a:ext>
            </a:extLst>
          </p:cNvPr>
          <p:cNvSpPr txBox="1"/>
          <p:nvPr/>
        </p:nvSpPr>
        <p:spPr>
          <a:xfrm>
            <a:off x="7029450" y="2497632"/>
            <a:ext cx="3996948" cy="388696"/>
          </a:xfrm>
          <a:prstGeom prst="rect">
            <a:avLst/>
          </a:prstGeom>
          <a:noFill/>
        </p:spPr>
        <p:txBody>
          <a:bodyPr wrap="square">
            <a:spAutoFit/>
          </a:bodyPr>
          <a:lstStyle/>
          <a:p>
            <a:pPr marL="0" marR="0" algn="justLow" rtl="1">
              <a:lnSpc>
                <a:spcPct val="107000"/>
              </a:lnSpc>
              <a:spcBef>
                <a:spcPts val="0"/>
              </a:spcBef>
              <a:spcAft>
                <a:spcPts val="0"/>
              </a:spcAft>
            </a:pPr>
            <a:r>
              <a:rPr lang="fa-IR"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تعیین محدودیت‌های مصرف</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9BBB596-EB97-C913-2371-36C8F7B33555}"/>
              </a:ext>
            </a:extLst>
          </p:cNvPr>
          <p:cNvSpPr txBox="1"/>
          <p:nvPr/>
        </p:nvSpPr>
        <p:spPr>
          <a:xfrm>
            <a:off x="-581847" y="1444222"/>
            <a:ext cx="6189344" cy="369332"/>
          </a:xfrm>
          <a:prstGeom prst="rect">
            <a:avLst/>
          </a:prstGeom>
          <a:noFill/>
        </p:spPr>
        <p:txBody>
          <a:bodyPr wrap="square">
            <a:spAutoFit/>
          </a:bodyPr>
          <a:lstStyle/>
          <a:p>
            <a:pPr algn="r" rtl="1"/>
            <a:r>
              <a:rPr lang="fa-IR" b="1"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نگاه سیستمی به مداخلات استفاده از آب در بخش کشاورزی </a:t>
            </a:r>
            <a:endParaRPr lang="en-US" sz="2400" dirty="0"/>
          </a:p>
        </p:txBody>
      </p:sp>
      <p:sp>
        <p:nvSpPr>
          <p:cNvPr id="18" name="TextBox 17">
            <a:extLst>
              <a:ext uri="{FF2B5EF4-FFF2-40B4-BE49-F238E27FC236}">
                <a16:creationId xmlns:a16="http://schemas.microsoft.com/office/drawing/2014/main" id="{1F069215-F325-EBC5-2C97-2FDFE4A42012}"/>
              </a:ext>
            </a:extLst>
          </p:cNvPr>
          <p:cNvSpPr txBox="1"/>
          <p:nvPr/>
        </p:nvSpPr>
        <p:spPr>
          <a:xfrm>
            <a:off x="-1233357" y="2606378"/>
            <a:ext cx="6840854" cy="369332"/>
          </a:xfrm>
          <a:prstGeom prst="rect">
            <a:avLst/>
          </a:prstGeom>
          <a:noFill/>
        </p:spPr>
        <p:txBody>
          <a:bodyPr wrap="square">
            <a:spAutoFit/>
          </a:bodyPr>
          <a:lstStyle/>
          <a:p>
            <a:pPr algn="r" rtl="1"/>
            <a:r>
              <a:rPr lang="fa-IR" b="1"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استفاده از ابزارهای سیاستی چندگانه برای دستیابی به اهداف چندگانه</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Google Shape;442;p34">
            <a:extLst>
              <a:ext uri="{FF2B5EF4-FFF2-40B4-BE49-F238E27FC236}">
                <a16:creationId xmlns:a16="http://schemas.microsoft.com/office/drawing/2014/main" id="{6040EC5E-1150-6BDE-C1FF-9E96D2081222}"/>
              </a:ext>
            </a:extLst>
          </p:cNvPr>
          <p:cNvSpPr/>
          <p:nvPr/>
        </p:nvSpPr>
        <p:spPr>
          <a:xfrm>
            <a:off x="774853" y="988763"/>
            <a:ext cx="10642294" cy="488047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006688"/>
          </a:solidFill>
          <a:ln>
            <a:noFill/>
          </a:ln>
        </p:spPr>
        <p:txBody>
          <a:bodyPr spcFirstLastPara="1" wrap="square" lIns="91425" tIns="91425" rIns="91425" bIns="91425" anchor="ctr" anchorCtr="0">
            <a:noAutofit/>
          </a:bodyPr>
          <a:lstStyle/>
          <a:p>
            <a:pPr>
              <a:buClr>
                <a:srgbClr val="000000"/>
              </a:buClr>
              <a:buFont typeface="Arial"/>
              <a:buNone/>
            </a:pPr>
            <a:endParaRPr lang="en-US" sz="1400" kern="0" dirty="0">
              <a:solidFill>
                <a:srgbClr val="000000"/>
              </a:solidFill>
              <a:latin typeface="Arial"/>
              <a:cs typeface="Arial"/>
              <a:sym typeface="Arial"/>
            </a:endParaRPr>
          </a:p>
        </p:txBody>
      </p:sp>
      <p:sp>
        <p:nvSpPr>
          <p:cNvPr id="88" name="Google Shape;693;p23">
            <a:extLst>
              <a:ext uri="{FF2B5EF4-FFF2-40B4-BE49-F238E27FC236}">
                <a16:creationId xmlns:a16="http://schemas.microsoft.com/office/drawing/2014/main" id="{9097EB91-62F3-1061-A756-200C9B362742}"/>
              </a:ext>
            </a:extLst>
          </p:cNvPr>
          <p:cNvSpPr/>
          <p:nvPr/>
        </p:nvSpPr>
        <p:spPr>
          <a:xfrm>
            <a:off x="9844689" y="311917"/>
            <a:ext cx="1120811" cy="1577739"/>
          </a:xfrm>
          <a:custGeom>
            <a:avLst/>
            <a:gdLst/>
            <a:ahLst/>
            <a:cxnLst/>
            <a:rect l="l" t="t" r="r" b="b"/>
            <a:pathLst>
              <a:path w="39623" h="79457" extrusionOk="0">
                <a:moveTo>
                  <a:pt x="19811" y="0"/>
                </a:moveTo>
                <a:lnTo>
                  <a:pt x="1320" y="51281"/>
                </a:lnTo>
                <a:lnTo>
                  <a:pt x="1076" y="51969"/>
                </a:lnTo>
                <a:lnTo>
                  <a:pt x="865" y="52668"/>
                </a:lnTo>
                <a:lnTo>
                  <a:pt x="677" y="53367"/>
                </a:lnTo>
                <a:lnTo>
                  <a:pt x="510" y="54065"/>
                </a:lnTo>
                <a:lnTo>
                  <a:pt x="366" y="54775"/>
                </a:lnTo>
                <a:lnTo>
                  <a:pt x="244" y="55485"/>
                </a:lnTo>
                <a:lnTo>
                  <a:pt x="155" y="56195"/>
                </a:lnTo>
                <a:lnTo>
                  <a:pt x="78" y="56905"/>
                </a:lnTo>
                <a:lnTo>
                  <a:pt x="33" y="57615"/>
                </a:lnTo>
                <a:lnTo>
                  <a:pt x="0" y="58325"/>
                </a:lnTo>
                <a:lnTo>
                  <a:pt x="0" y="59035"/>
                </a:lnTo>
                <a:lnTo>
                  <a:pt x="11" y="59745"/>
                </a:lnTo>
                <a:lnTo>
                  <a:pt x="56" y="60455"/>
                </a:lnTo>
                <a:lnTo>
                  <a:pt x="122" y="61165"/>
                </a:lnTo>
                <a:lnTo>
                  <a:pt x="211" y="61863"/>
                </a:lnTo>
                <a:lnTo>
                  <a:pt x="322" y="62573"/>
                </a:lnTo>
                <a:lnTo>
                  <a:pt x="455" y="63261"/>
                </a:lnTo>
                <a:lnTo>
                  <a:pt x="610" y="63960"/>
                </a:lnTo>
                <a:lnTo>
                  <a:pt x="788" y="64637"/>
                </a:lnTo>
                <a:lnTo>
                  <a:pt x="987" y="65313"/>
                </a:lnTo>
                <a:lnTo>
                  <a:pt x="1209" y="65990"/>
                </a:lnTo>
                <a:lnTo>
                  <a:pt x="1464" y="66655"/>
                </a:lnTo>
                <a:lnTo>
                  <a:pt x="1731" y="67310"/>
                </a:lnTo>
                <a:lnTo>
                  <a:pt x="2019" y="67964"/>
                </a:lnTo>
                <a:lnTo>
                  <a:pt x="2330" y="68597"/>
                </a:lnTo>
                <a:lnTo>
                  <a:pt x="2673" y="69229"/>
                </a:lnTo>
                <a:lnTo>
                  <a:pt x="3028" y="69850"/>
                </a:lnTo>
                <a:lnTo>
                  <a:pt x="3405" y="70449"/>
                </a:lnTo>
                <a:lnTo>
                  <a:pt x="3816" y="71048"/>
                </a:lnTo>
                <a:lnTo>
                  <a:pt x="4237" y="71636"/>
                </a:lnTo>
                <a:lnTo>
                  <a:pt x="4692" y="72202"/>
                </a:lnTo>
                <a:lnTo>
                  <a:pt x="5158" y="72756"/>
                </a:lnTo>
                <a:lnTo>
                  <a:pt x="5447" y="73078"/>
                </a:lnTo>
                <a:lnTo>
                  <a:pt x="5735" y="73389"/>
                </a:lnTo>
                <a:lnTo>
                  <a:pt x="6034" y="73699"/>
                </a:lnTo>
                <a:lnTo>
                  <a:pt x="6345" y="74010"/>
                </a:lnTo>
                <a:lnTo>
                  <a:pt x="6667" y="74309"/>
                </a:lnTo>
                <a:lnTo>
                  <a:pt x="6988" y="74598"/>
                </a:lnTo>
                <a:lnTo>
                  <a:pt x="7321" y="74886"/>
                </a:lnTo>
                <a:lnTo>
                  <a:pt x="7665" y="75175"/>
                </a:lnTo>
                <a:lnTo>
                  <a:pt x="8020" y="75452"/>
                </a:lnTo>
                <a:lnTo>
                  <a:pt x="8386" y="75718"/>
                </a:lnTo>
                <a:lnTo>
                  <a:pt x="8752" y="75984"/>
                </a:lnTo>
                <a:lnTo>
                  <a:pt x="9129" y="76239"/>
                </a:lnTo>
                <a:lnTo>
                  <a:pt x="9518" y="76495"/>
                </a:lnTo>
                <a:lnTo>
                  <a:pt x="9917" y="76739"/>
                </a:lnTo>
                <a:lnTo>
                  <a:pt x="10327" y="76972"/>
                </a:lnTo>
                <a:lnTo>
                  <a:pt x="10749" y="77193"/>
                </a:lnTo>
                <a:lnTo>
                  <a:pt x="11181" y="77415"/>
                </a:lnTo>
                <a:lnTo>
                  <a:pt x="11614" y="77615"/>
                </a:lnTo>
                <a:lnTo>
                  <a:pt x="12069" y="77815"/>
                </a:lnTo>
                <a:lnTo>
                  <a:pt x="12524" y="78003"/>
                </a:lnTo>
                <a:lnTo>
                  <a:pt x="12989" y="78192"/>
                </a:lnTo>
                <a:lnTo>
                  <a:pt x="13466" y="78358"/>
                </a:lnTo>
                <a:lnTo>
                  <a:pt x="13966" y="78513"/>
                </a:lnTo>
                <a:lnTo>
                  <a:pt x="14465" y="78669"/>
                </a:lnTo>
                <a:lnTo>
                  <a:pt x="14975" y="78802"/>
                </a:lnTo>
                <a:lnTo>
                  <a:pt x="15496" y="78924"/>
                </a:lnTo>
                <a:lnTo>
                  <a:pt x="16029" y="79035"/>
                </a:lnTo>
                <a:lnTo>
                  <a:pt x="16572" y="79146"/>
                </a:lnTo>
                <a:lnTo>
                  <a:pt x="17127" y="79234"/>
                </a:lnTo>
                <a:lnTo>
                  <a:pt x="17693" y="79312"/>
                </a:lnTo>
                <a:lnTo>
                  <a:pt x="18270" y="79368"/>
                </a:lnTo>
                <a:lnTo>
                  <a:pt x="18857" y="79423"/>
                </a:lnTo>
                <a:lnTo>
                  <a:pt x="18880" y="79434"/>
                </a:lnTo>
                <a:lnTo>
                  <a:pt x="18935" y="79445"/>
                </a:lnTo>
                <a:lnTo>
                  <a:pt x="19157" y="79456"/>
                </a:lnTo>
                <a:lnTo>
                  <a:pt x="20466" y="79456"/>
                </a:lnTo>
                <a:lnTo>
                  <a:pt x="20688" y="79445"/>
                </a:lnTo>
                <a:lnTo>
                  <a:pt x="20743" y="79434"/>
                </a:lnTo>
                <a:lnTo>
                  <a:pt x="20765" y="79423"/>
                </a:lnTo>
                <a:lnTo>
                  <a:pt x="21353" y="79368"/>
                </a:lnTo>
                <a:lnTo>
                  <a:pt x="21930" y="79312"/>
                </a:lnTo>
                <a:lnTo>
                  <a:pt x="22496" y="79234"/>
                </a:lnTo>
                <a:lnTo>
                  <a:pt x="23050" y="79146"/>
                </a:lnTo>
                <a:lnTo>
                  <a:pt x="23594" y="79035"/>
                </a:lnTo>
                <a:lnTo>
                  <a:pt x="24126" y="78924"/>
                </a:lnTo>
                <a:lnTo>
                  <a:pt x="24648" y="78802"/>
                </a:lnTo>
                <a:lnTo>
                  <a:pt x="25158" y="78669"/>
                </a:lnTo>
                <a:lnTo>
                  <a:pt x="25657" y="78513"/>
                </a:lnTo>
                <a:lnTo>
                  <a:pt x="26156" y="78358"/>
                </a:lnTo>
                <a:lnTo>
                  <a:pt x="26633" y="78192"/>
                </a:lnTo>
                <a:lnTo>
                  <a:pt x="27099" y="78003"/>
                </a:lnTo>
                <a:lnTo>
                  <a:pt x="27554" y="77815"/>
                </a:lnTo>
                <a:lnTo>
                  <a:pt x="28009" y="77615"/>
                </a:lnTo>
                <a:lnTo>
                  <a:pt x="28441" y="77415"/>
                </a:lnTo>
                <a:lnTo>
                  <a:pt x="28874" y="77193"/>
                </a:lnTo>
                <a:lnTo>
                  <a:pt x="29296" y="76972"/>
                </a:lnTo>
                <a:lnTo>
                  <a:pt x="29706" y="76739"/>
                </a:lnTo>
                <a:lnTo>
                  <a:pt x="30105" y="76495"/>
                </a:lnTo>
                <a:lnTo>
                  <a:pt x="30494" y="76239"/>
                </a:lnTo>
                <a:lnTo>
                  <a:pt x="30871" y="75984"/>
                </a:lnTo>
                <a:lnTo>
                  <a:pt x="31237" y="75718"/>
                </a:lnTo>
                <a:lnTo>
                  <a:pt x="31603" y="75452"/>
                </a:lnTo>
                <a:lnTo>
                  <a:pt x="31958" y="75175"/>
                </a:lnTo>
                <a:lnTo>
                  <a:pt x="32302" y="74886"/>
                </a:lnTo>
                <a:lnTo>
                  <a:pt x="32634" y="74598"/>
                </a:lnTo>
                <a:lnTo>
                  <a:pt x="32956" y="74309"/>
                </a:lnTo>
                <a:lnTo>
                  <a:pt x="33278" y="74010"/>
                </a:lnTo>
                <a:lnTo>
                  <a:pt x="33588" y="73699"/>
                </a:lnTo>
                <a:lnTo>
                  <a:pt x="33888" y="73389"/>
                </a:lnTo>
                <a:lnTo>
                  <a:pt x="34176" y="73078"/>
                </a:lnTo>
                <a:lnTo>
                  <a:pt x="34465" y="72756"/>
                </a:lnTo>
                <a:lnTo>
                  <a:pt x="34931" y="72202"/>
                </a:lnTo>
                <a:lnTo>
                  <a:pt x="35385" y="71636"/>
                </a:lnTo>
                <a:lnTo>
                  <a:pt x="35807" y="71048"/>
                </a:lnTo>
                <a:lnTo>
                  <a:pt x="36217" y="70449"/>
                </a:lnTo>
                <a:lnTo>
                  <a:pt x="36595" y="69850"/>
                </a:lnTo>
                <a:lnTo>
                  <a:pt x="36949" y="69229"/>
                </a:lnTo>
                <a:lnTo>
                  <a:pt x="37293" y="68597"/>
                </a:lnTo>
                <a:lnTo>
                  <a:pt x="37604" y="67964"/>
                </a:lnTo>
                <a:lnTo>
                  <a:pt x="37892" y="67310"/>
                </a:lnTo>
                <a:lnTo>
                  <a:pt x="38159" y="66655"/>
                </a:lnTo>
                <a:lnTo>
                  <a:pt x="38414" y="65990"/>
                </a:lnTo>
                <a:lnTo>
                  <a:pt x="38636" y="65313"/>
                </a:lnTo>
                <a:lnTo>
                  <a:pt x="38835" y="64637"/>
                </a:lnTo>
                <a:lnTo>
                  <a:pt x="39013" y="63960"/>
                </a:lnTo>
                <a:lnTo>
                  <a:pt x="39168" y="63261"/>
                </a:lnTo>
                <a:lnTo>
                  <a:pt x="39301" y="62573"/>
                </a:lnTo>
                <a:lnTo>
                  <a:pt x="39412" y="61863"/>
                </a:lnTo>
                <a:lnTo>
                  <a:pt x="39501" y="61165"/>
                </a:lnTo>
                <a:lnTo>
                  <a:pt x="39567" y="60455"/>
                </a:lnTo>
                <a:lnTo>
                  <a:pt x="39612" y="59745"/>
                </a:lnTo>
                <a:lnTo>
                  <a:pt x="39623" y="59035"/>
                </a:lnTo>
                <a:lnTo>
                  <a:pt x="39623" y="58325"/>
                </a:lnTo>
                <a:lnTo>
                  <a:pt x="39590" y="57615"/>
                </a:lnTo>
                <a:lnTo>
                  <a:pt x="39545" y="56905"/>
                </a:lnTo>
                <a:lnTo>
                  <a:pt x="39467" y="56195"/>
                </a:lnTo>
                <a:lnTo>
                  <a:pt x="39379" y="55485"/>
                </a:lnTo>
                <a:lnTo>
                  <a:pt x="39257" y="54775"/>
                </a:lnTo>
                <a:lnTo>
                  <a:pt x="39113" y="54065"/>
                </a:lnTo>
                <a:lnTo>
                  <a:pt x="38946" y="53367"/>
                </a:lnTo>
                <a:lnTo>
                  <a:pt x="38758" y="52668"/>
                </a:lnTo>
                <a:lnTo>
                  <a:pt x="38547" y="51969"/>
                </a:lnTo>
                <a:lnTo>
                  <a:pt x="38303" y="51281"/>
                </a:lnTo>
                <a:lnTo>
                  <a:pt x="19811" y="0"/>
                </a:lnTo>
                <a:close/>
              </a:path>
            </a:pathLst>
          </a:custGeom>
          <a:solidFill>
            <a:schemeClr val="accent1">
              <a:lumMod val="5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TextBox 88">
            <a:extLst>
              <a:ext uri="{FF2B5EF4-FFF2-40B4-BE49-F238E27FC236}">
                <a16:creationId xmlns:a16="http://schemas.microsoft.com/office/drawing/2014/main" id="{C541DAD8-9713-9B25-8767-988180095C10}"/>
              </a:ext>
            </a:extLst>
          </p:cNvPr>
          <p:cNvSpPr txBox="1"/>
          <p:nvPr/>
        </p:nvSpPr>
        <p:spPr>
          <a:xfrm>
            <a:off x="9740779" y="875414"/>
            <a:ext cx="1328630" cy="892552"/>
          </a:xfrm>
          <a:prstGeom prst="rect">
            <a:avLst/>
          </a:prstGeom>
          <a:noFill/>
        </p:spPr>
        <p:txBody>
          <a:bodyPr wrap="square" rtlCol="0">
            <a:spAutoFit/>
          </a:bodyPr>
          <a:lstStyle/>
          <a:p>
            <a:pPr algn="ctr"/>
            <a:r>
              <a:rPr lang="fa-IR" sz="2000" dirty="0">
                <a:solidFill>
                  <a:schemeClr val="bg2"/>
                </a:solidFill>
                <a:latin typeface="IranNastaliq" panose="02020505000000020003" pitchFamily="18" charset="0"/>
                <a:cs typeface="IranNastaliq" panose="02020505000000020003" pitchFamily="18" charset="0"/>
              </a:rPr>
              <a:t>افزایش</a:t>
            </a:r>
          </a:p>
          <a:p>
            <a:pPr algn="ctr"/>
            <a:endParaRPr lang="fa-IR" sz="1050" dirty="0">
              <a:solidFill>
                <a:schemeClr val="bg2"/>
              </a:solidFill>
              <a:latin typeface="IranNastaliq" panose="02020505000000020003" pitchFamily="18" charset="0"/>
              <a:cs typeface="IranNastaliq" panose="02020505000000020003" pitchFamily="18" charset="0"/>
            </a:endParaRPr>
          </a:p>
          <a:p>
            <a:pPr algn="ctr"/>
            <a:r>
              <a:rPr lang="fa-IR" sz="2000" dirty="0">
                <a:solidFill>
                  <a:schemeClr val="bg2"/>
                </a:solidFill>
                <a:latin typeface="IranNastaliq" panose="02020505000000020003" pitchFamily="18" charset="0"/>
                <a:cs typeface="IranNastaliq" panose="02020505000000020003" pitchFamily="18" charset="0"/>
              </a:rPr>
              <a:t>بهره‏وری آب</a:t>
            </a:r>
            <a:endParaRPr lang="en-US" sz="2000" dirty="0">
              <a:solidFill>
                <a:schemeClr val="bg2"/>
              </a:solidFill>
              <a:latin typeface="IranNastaliq" panose="02020505000000020003" pitchFamily="18" charset="0"/>
              <a:cs typeface="IranNastaliq" panose="02020505000000020003" pitchFamily="18" charset="0"/>
            </a:endParaRPr>
          </a:p>
        </p:txBody>
      </p:sp>
      <p:grpSp>
        <p:nvGrpSpPr>
          <p:cNvPr id="90" name="Google Shape;572;p23">
            <a:extLst>
              <a:ext uri="{FF2B5EF4-FFF2-40B4-BE49-F238E27FC236}">
                <a16:creationId xmlns:a16="http://schemas.microsoft.com/office/drawing/2014/main" id="{557074E2-7120-A60E-83E9-59AA62C4052D}"/>
              </a:ext>
            </a:extLst>
          </p:cNvPr>
          <p:cNvGrpSpPr/>
          <p:nvPr/>
        </p:nvGrpSpPr>
        <p:grpSpPr>
          <a:xfrm>
            <a:off x="543093" y="4137660"/>
            <a:ext cx="2280118" cy="2377440"/>
            <a:chOff x="5180501" y="967517"/>
            <a:chExt cx="3506301" cy="3764368"/>
          </a:xfrm>
        </p:grpSpPr>
        <p:grpSp>
          <p:nvGrpSpPr>
            <p:cNvPr id="91" name="Google Shape;573;p23">
              <a:extLst>
                <a:ext uri="{FF2B5EF4-FFF2-40B4-BE49-F238E27FC236}">
                  <a16:creationId xmlns:a16="http://schemas.microsoft.com/office/drawing/2014/main" id="{21AA2BAB-BABF-DBBB-43EF-9BA540EAC108}"/>
                </a:ext>
              </a:extLst>
            </p:cNvPr>
            <p:cNvGrpSpPr/>
            <p:nvPr/>
          </p:nvGrpSpPr>
          <p:grpSpPr>
            <a:xfrm>
              <a:off x="5180501" y="967517"/>
              <a:ext cx="3506301" cy="3764368"/>
              <a:chOff x="457201" y="967517"/>
              <a:chExt cx="3506301" cy="3764368"/>
            </a:xfrm>
          </p:grpSpPr>
          <p:sp>
            <p:nvSpPr>
              <p:cNvPr id="95" name="Google Shape;574;p23">
                <a:extLst>
                  <a:ext uri="{FF2B5EF4-FFF2-40B4-BE49-F238E27FC236}">
                    <a16:creationId xmlns:a16="http://schemas.microsoft.com/office/drawing/2014/main" id="{E5AD1AEB-7232-7A05-69E4-E52C2B501A1B}"/>
                  </a:ext>
                </a:extLst>
              </p:cNvPr>
              <p:cNvSpPr/>
              <p:nvPr/>
            </p:nvSpPr>
            <p:spPr>
              <a:xfrm>
                <a:off x="457201" y="1342159"/>
                <a:ext cx="3389726" cy="3389726"/>
              </a:xfrm>
              <a:custGeom>
                <a:avLst/>
                <a:gdLst/>
                <a:ahLst/>
                <a:cxnLst/>
                <a:rect l="l" t="t" r="r" b="b"/>
                <a:pathLst>
                  <a:path w="188685" h="188685" extrusionOk="0">
                    <a:moveTo>
                      <a:pt x="94342" y="0"/>
                    </a:moveTo>
                    <a:lnTo>
                      <a:pt x="93122" y="11"/>
                    </a:lnTo>
                    <a:lnTo>
                      <a:pt x="91902" y="33"/>
                    </a:lnTo>
                    <a:lnTo>
                      <a:pt x="90693" y="78"/>
                    </a:lnTo>
                    <a:lnTo>
                      <a:pt x="89484" y="122"/>
                    </a:lnTo>
                    <a:lnTo>
                      <a:pt x="88286" y="200"/>
                    </a:lnTo>
                    <a:lnTo>
                      <a:pt x="87088" y="277"/>
                    </a:lnTo>
                    <a:lnTo>
                      <a:pt x="85890" y="377"/>
                    </a:lnTo>
                    <a:lnTo>
                      <a:pt x="84692" y="488"/>
                    </a:lnTo>
                    <a:lnTo>
                      <a:pt x="83505" y="621"/>
                    </a:lnTo>
                    <a:lnTo>
                      <a:pt x="82329" y="766"/>
                    </a:lnTo>
                    <a:lnTo>
                      <a:pt x="81153" y="921"/>
                    </a:lnTo>
                    <a:lnTo>
                      <a:pt x="79978" y="1087"/>
                    </a:lnTo>
                    <a:lnTo>
                      <a:pt x="78802" y="1276"/>
                    </a:lnTo>
                    <a:lnTo>
                      <a:pt x="77637" y="1475"/>
                    </a:lnTo>
                    <a:lnTo>
                      <a:pt x="76483" y="1686"/>
                    </a:lnTo>
                    <a:lnTo>
                      <a:pt x="75330" y="1919"/>
                    </a:lnTo>
                    <a:lnTo>
                      <a:pt x="74176" y="2163"/>
                    </a:lnTo>
                    <a:lnTo>
                      <a:pt x="73034" y="2418"/>
                    </a:lnTo>
                    <a:lnTo>
                      <a:pt x="71902" y="2685"/>
                    </a:lnTo>
                    <a:lnTo>
                      <a:pt x="70760" y="2973"/>
                    </a:lnTo>
                    <a:lnTo>
                      <a:pt x="69639" y="3272"/>
                    </a:lnTo>
                    <a:lnTo>
                      <a:pt x="68519" y="3583"/>
                    </a:lnTo>
                    <a:lnTo>
                      <a:pt x="67399" y="3905"/>
                    </a:lnTo>
                    <a:lnTo>
                      <a:pt x="66289" y="4249"/>
                    </a:lnTo>
                    <a:lnTo>
                      <a:pt x="65180" y="4592"/>
                    </a:lnTo>
                    <a:lnTo>
                      <a:pt x="64082" y="4959"/>
                    </a:lnTo>
                    <a:lnTo>
                      <a:pt x="62995" y="5336"/>
                    </a:lnTo>
                    <a:lnTo>
                      <a:pt x="61908" y="5724"/>
                    </a:lnTo>
                    <a:lnTo>
                      <a:pt x="60821" y="6134"/>
                    </a:lnTo>
                    <a:lnTo>
                      <a:pt x="59745" y="6545"/>
                    </a:lnTo>
                    <a:lnTo>
                      <a:pt x="58680" y="6977"/>
                    </a:lnTo>
                    <a:lnTo>
                      <a:pt x="57615" y="7421"/>
                    </a:lnTo>
                    <a:lnTo>
                      <a:pt x="56561" y="7876"/>
                    </a:lnTo>
                    <a:lnTo>
                      <a:pt x="55518" y="8342"/>
                    </a:lnTo>
                    <a:lnTo>
                      <a:pt x="54476" y="8819"/>
                    </a:lnTo>
                    <a:lnTo>
                      <a:pt x="53444" y="9307"/>
                    </a:lnTo>
                    <a:lnTo>
                      <a:pt x="52412" y="9806"/>
                    </a:lnTo>
                    <a:lnTo>
                      <a:pt x="51392" y="10327"/>
                    </a:lnTo>
                    <a:lnTo>
                      <a:pt x="50383" y="10849"/>
                    </a:lnTo>
                    <a:lnTo>
                      <a:pt x="49373" y="11392"/>
                    </a:lnTo>
                    <a:lnTo>
                      <a:pt x="48375" y="11936"/>
                    </a:lnTo>
                    <a:lnTo>
                      <a:pt x="47388" y="12501"/>
                    </a:lnTo>
                    <a:lnTo>
                      <a:pt x="46400" y="13078"/>
                    </a:lnTo>
                    <a:lnTo>
                      <a:pt x="45424" y="13666"/>
                    </a:lnTo>
                    <a:lnTo>
                      <a:pt x="44459" y="14254"/>
                    </a:lnTo>
                    <a:lnTo>
                      <a:pt x="43494" y="14864"/>
                    </a:lnTo>
                    <a:lnTo>
                      <a:pt x="42540" y="15485"/>
                    </a:lnTo>
                    <a:lnTo>
                      <a:pt x="41597" y="16118"/>
                    </a:lnTo>
                    <a:lnTo>
                      <a:pt x="40654" y="16761"/>
                    </a:lnTo>
                    <a:lnTo>
                      <a:pt x="39734" y="17404"/>
                    </a:lnTo>
                    <a:lnTo>
                      <a:pt x="38813" y="18070"/>
                    </a:lnTo>
                    <a:lnTo>
                      <a:pt x="37892" y="18747"/>
                    </a:lnTo>
                    <a:lnTo>
                      <a:pt x="36994" y="19434"/>
                    </a:lnTo>
                    <a:lnTo>
                      <a:pt x="36095" y="20122"/>
                    </a:lnTo>
                    <a:lnTo>
                      <a:pt x="35208" y="20832"/>
                    </a:lnTo>
                    <a:lnTo>
                      <a:pt x="34332" y="21542"/>
                    </a:lnTo>
                    <a:lnTo>
                      <a:pt x="33466" y="22274"/>
                    </a:lnTo>
                    <a:lnTo>
                      <a:pt x="32601" y="23006"/>
                    </a:lnTo>
                    <a:lnTo>
                      <a:pt x="31747" y="23760"/>
                    </a:lnTo>
                    <a:lnTo>
                      <a:pt x="30904" y="24515"/>
                    </a:lnTo>
                    <a:lnTo>
                      <a:pt x="30072" y="25280"/>
                    </a:lnTo>
                    <a:lnTo>
                      <a:pt x="29251" y="26057"/>
                    </a:lnTo>
                    <a:lnTo>
                      <a:pt x="28441" y="26844"/>
                    </a:lnTo>
                    <a:lnTo>
                      <a:pt x="27632" y="27632"/>
                    </a:lnTo>
                    <a:lnTo>
                      <a:pt x="26833" y="28442"/>
                    </a:lnTo>
                    <a:lnTo>
                      <a:pt x="26056" y="29251"/>
                    </a:lnTo>
                    <a:lnTo>
                      <a:pt x="25280" y="30083"/>
                    </a:lnTo>
                    <a:lnTo>
                      <a:pt x="24504" y="30915"/>
                    </a:lnTo>
                    <a:lnTo>
                      <a:pt x="23749" y="31758"/>
                    </a:lnTo>
                    <a:lnTo>
                      <a:pt x="23006" y="32601"/>
                    </a:lnTo>
                    <a:lnTo>
                      <a:pt x="22274" y="33466"/>
                    </a:lnTo>
                    <a:lnTo>
                      <a:pt x="21542" y="34332"/>
                    </a:lnTo>
                    <a:lnTo>
                      <a:pt x="20832" y="35208"/>
                    </a:lnTo>
                    <a:lnTo>
                      <a:pt x="20122" y="36095"/>
                    </a:lnTo>
                    <a:lnTo>
                      <a:pt x="19423" y="36994"/>
                    </a:lnTo>
                    <a:lnTo>
                      <a:pt x="18746" y="37904"/>
                    </a:lnTo>
                    <a:lnTo>
                      <a:pt x="18070" y="38813"/>
                    </a:lnTo>
                    <a:lnTo>
                      <a:pt x="17404" y="39734"/>
                    </a:lnTo>
                    <a:lnTo>
                      <a:pt x="16750" y="40666"/>
                    </a:lnTo>
                    <a:lnTo>
                      <a:pt x="16118" y="41597"/>
                    </a:lnTo>
                    <a:lnTo>
                      <a:pt x="15485" y="42540"/>
                    </a:lnTo>
                    <a:lnTo>
                      <a:pt x="14864" y="43494"/>
                    </a:lnTo>
                    <a:lnTo>
                      <a:pt x="14254" y="44459"/>
                    </a:lnTo>
                    <a:lnTo>
                      <a:pt x="13655" y="45424"/>
                    </a:lnTo>
                    <a:lnTo>
                      <a:pt x="13078" y="46400"/>
                    </a:lnTo>
                    <a:lnTo>
                      <a:pt x="12501" y="47388"/>
                    </a:lnTo>
                    <a:lnTo>
                      <a:pt x="11936" y="48375"/>
                    </a:lnTo>
                    <a:lnTo>
                      <a:pt x="11392" y="49373"/>
                    </a:lnTo>
                    <a:lnTo>
                      <a:pt x="10849" y="50383"/>
                    </a:lnTo>
                    <a:lnTo>
                      <a:pt x="10316" y="51392"/>
                    </a:lnTo>
                    <a:lnTo>
                      <a:pt x="9806" y="52413"/>
                    </a:lnTo>
                    <a:lnTo>
                      <a:pt x="9307" y="53444"/>
                    </a:lnTo>
                    <a:lnTo>
                      <a:pt x="8808" y="54476"/>
                    </a:lnTo>
                    <a:lnTo>
                      <a:pt x="8331" y="55519"/>
                    </a:lnTo>
                    <a:lnTo>
                      <a:pt x="7865" y="56572"/>
                    </a:lnTo>
                    <a:lnTo>
                      <a:pt x="7410" y="57626"/>
                    </a:lnTo>
                    <a:lnTo>
                      <a:pt x="6977" y="58680"/>
                    </a:lnTo>
                    <a:lnTo>
                      <a:pt x="6545" y="59756"/>
                    </a:lnTo>
                    <a:lnTo>
                      <a:pt x="6123" y="60832"/>
                    </a:lnTo>
                    <a:lnTo>
                      <a:pt x="5724" y="61908"/>
                    </a:lnTo>
                    <a:lnTo>
                      <a:pt x="5336" y="62995"/>
                    </a:lnTo>
                    <a:lnTo>
                      <a:pt x="4958" y="64082"/>
                    </a:lnTo>
                    <a:lnTo>
                      <a:pt x="4592" y="65191"/>
                    </a:lnTo>
                    <a:lnTo>
                      <a:pt x="4237" y="66289"/>
                    </a:lnTo>
                    <a:lnTo>
                      <a:pt x="3905" y="67399"/>
                    </a:lnTo>
                    <a:lnTo>
                      <a:pt x="3583" y="68519"/>
                    </a:lnTo>
                    <a:lnTo>
                      <a:pt x="3272" y="69639"/>
                    </a:lnTo>
                    <a:lnTo>
                      <a:pt x="2973" y="70771"/>
                    </a:lnTo>
                    <a:lnTo>
                      <a:pt x="2684" y="71902"/>
                    </a:lnTo>
                    <a:lnTo>
                      <a:pt x="2418" y="73045"/>
                    </a:lnTo>
                    <a:lnTo>
                      <a:pt x="2163" y="74187"/>
                    </a:lnTo>
                    <a:lnTo>
                      <a:pt x="1919" y="75330"/>
                    </a:lnTo>
                    <a:lnTo>
                      <a:pt x="1686" y="76484"/>
                    </a:lnTo>
                    <a:lnTo>
                      <a:pt x="1475" y="77648"/>
                    </a:lnTo>
                    <a:lnTo>
                      <a:pt x="1276" y="78813"/>
                    </a:lnTo>
                    <a:lnTo>
                      <a:pt x="1087" y="79978"/>
                    </a:lnTo>
                    <a:lnTo>
                      <a:pt x="921" y="81153"/>
                    </a:lnTo>
                    <a:lnTo>
                      <a:pt x="754" y="82329"/>
                    </a:lnTo>
                    <a:lnTo>
                      <a:pt x="621" y="83516"/>
                    </a:lnTo>
                    <a:lnTo>
                      <a:pt x="488" y="84703"/>
                    </a:lnTo>
                    <a:lnTo>
                      <a:pt x="377" y="85890"/>
                    </a:lnTo>
                    <a:lnTo>
                      <a:pt x="277" y="87088"/>
                    </a:lnTo>
                    <a:lnTo>
                      <a:pt x="189" y="88286"/>
                    </a:lnTo>
                    <a:lnTo>
                      <a:pt x="122" y="89495"/>
                    </a:lnTo>
                    <a:lnTo>
                      <a:pt x="67" y="90693"/>
                    </a:lnTo>
                    <a:lnTo>
                      <a:pt x="33" y="91913"/>
                    </a:lnTo>
                    <a:lnTo>
                      <a:pt x="11" y="93122"/>
                    </a:lnTo>
                    <a:lnTo>
                      <a:pt x="0" y="94343"/>
                    </a:lnTo>
                    <a:lnTo>
                      <a:pt x="11" y="95563"/>
                    </a:lnTo>
                    <a:lnTo>
                      <a:pt x="33" y="96783"/>
                    </a:lnTo>
                    <a:lnTo>
                      <a:pt x="67" y="97992"/>
                    </a:lnTo>
                    <a:lnTo>
                      <a:pt x="122" y="99201"/>
                    </a:lnTo>
                    <a:lnTo>
                      <a:pt x="189" y="100399"/>
                    </a:lnTo>
                    <a:lnTo>
                      <a:pt x="277" y="101608"/>
                    </a:lnTo>
                    <a:lnTo>
                      <a:pt x="377" y="102795"/>
                    </a:lnTo>
                    <a:lnTo>
                      <a:pt x="488" y="103993"/>
                    </a:lnTo>
                    <a:lnTo>
                      <a:pt x="621" y="105180"/>
                    </a:lnTo>
                    <a:lnTo>
                      <a:pt x="754" y="106356"/>
                    </a:lnTo>
                    <a:lnTo>
                      <a:pt x="921" y="107543"/>
                    </a:lnTo>
                    <a:lnTo>
                      <a:pt x="1087" y="108707"/>
                    </a:lnTo>
                    <a:lnTo>
                      <a:pt x="1276" y="109883"/>
                    </a:lnTo>
                    <a:lnTo>
                      <a:pt x="1475" y="111048"/>
                    </a:lnTo>
                    <a:lnTo>
                      <a:pt x="1686" y="112202"/>
                    </a:lnTo>
                    <a:lnTo>
                      <a:pt x="1919" y="113355"/>
                    </a:lnTo>
                    <a:lnTo>
                      <a:pt x="2163" y="114509"/>
                    </a:lnTo>
                    <a:lnTo>
                      <a:pt x="2418" y="115651"/>
                    </a:lnTo>
                    <a:lnTo>
                      <a:pt x="2684" y="116794"/>
                    </a:lnTo>
                    <a:lnTo>
                      <a:pt x="2973" y="117925"/>
                    </a:lnTo>
                    <a:lnTo>
                      <a:pt x="3272" y="119046"/>
                    </a:lnTo>
                    <a:lnTo>
                      <a:pt x="3583" y="120177"/>
                    </a:lnTo>
                    <a:lnTo>
                      <a:pt x="3905" y="121286"/>
                    </a:lnTo>
                    <a:lnTo>
                      <a:pt x="4237" y="122396"/>
                    </a:lnTo>
                    <a:lnTo>
                      <a:pt x="4592" y="123505"/>
                    </a:lnTo>
                    <a:lnTo>
                      <a:pt x="4958" y="124603"/>
                    </a:lnTo>
                    <a:lnTo>
                      <a:pt x="5336" y="125701"/>
                    </a:lnTo>
                    <a:lnTo>
                      <a:pt x="5724" y="126788"/>
                    </a:lnTo>
                    <a:lnTo>
                      <a:pt x="6123" y="127864"/>
                    </a:lnTo>
                    <a:lnTo>
                      <a:pt x="6545" y="128940"/>
                    </a:lnTo>
                    <a:lnTo>
                      <a:pt x="6977" y="130005"/>
                    </a:lnTo>
                    <a:lnTo>
                      <a:pt x="7410" y="131070"/>
                    </a:lnTo>
                    <a:lnTo>
                      <a:pt x="7865" y="132124"/>
                    </a:lnTo>
                    <a:lnTo>
                      <a:pt x="8331" y="133167"/>
                    </a:lnTo>
                    <a:lnTo>
                      <a:pt x="8808" y="134209"/>
                    </a:lnTo>
                    <a:lnTo>
                      <a:pt x="9307" y="135241"/>
                    </a:lnTo>
                    <a:lnTo>
                      <a:pt x="9806" y="136273"/>
                    </a:lnTo>
                    <a:lnTo>
                      <a:pt x="10316" y="137293"/>
                    </a:lnTo>
                    <a:lnTo>
                      <a:pt x="10849" y="138302"/>
                    </a:lnTo>
                    <a:lnTo>
                      <a:pt x="11392" y="139312"/>
                    </a:lnTo>
                    <a:lnTo>
                      <a:pt x="11936" y="140310"/>
                    </a:lnTo>
                    <a:lnTo>
                      <a:pt x="12501" y="141309"/>
                    </a:lnTo>
                    <a:lnTo>
                      <a:pt x="13078" y="142285"/>
                    </a:lnTo>
                    <a:lnTo>
                      <a:pt x="13655" y="143261"/>
                    </a:lnTo>
                    <a:lnTo>
                      <a:pt x="14254" y="144237"/>
                    </a:lnTo>
                    <a:lnTo>
                      <a:pt x="14864" y="145191"/>
                    </a:lnTo>
                    <a:lnTo>
                      <a:pt x="15485" y="146145"/>
                    </a:lnTo>
                    <a:lnTo>
                      <a:pt x="16118" y="147088"/>
                    </a:lnTo>
                    <a:lnTo>
                      <a:pt x="16750" y="148031"/>
                    </a:lnTo>
                    <a:lnTo>
                      <a:pt x="17404" y="148962"/>
                    </a:lnTo>
                    <a:lnTo>
                      <a:pt x="18070" y="149883"/>
                    </a:lnTo>
                    <a:lnTo>
                      <a:pt x="18746" y="150793"/>
                    </a:lnTo>
                    <a:lnTo>
                      <a:pt x="19423" y="151691"/>
                    </a:lnTo>
                    <a:lnTo>
                      <a:pt x="20122" y="152590"/>
                    </a:lnTo>
                    <a:lnTo>
                      <a:pt x="20832" y="153477"/>
                    </a:lnTo>
                    <a:lnTo>
                      <a:pt x="21542" y="154353"/>
                    </a:lnTo>
                    <a:lnTo>
                      <a:pt x="22274" y="155230"/>
                    </a:lnTo>
                    <a:lnTo>
                      <a:pt x="23006" y="156084"/>
                    </a:lnTo>
                    <a:lnTo>
                      <a:pt x="23749" y="156938"/>
                    </a:lnTo>
                    <a:lnTo>
                      <a:pt x="24504" y="157781"/>
                    </a:lnTo>
                    <a:lnTo>
                      <a:pt x="25280" y="158613"/>
                    </a:lnTo>
                    <a:lnTo>
                      <a:pt x="26056" y="159434"/>
                    </a:lnTo>
                    <a:lnTo>
                      <a:pt x="26833" y="160255"/>
                    </a:lnTo>
                    <a:lnTo>
                      <a:pt x="27632" y="161053"/>
                    </a:lnTo>
                    <a:lnTo>
                      <a:pt x="28441" y="161852"/>
                    </a:lnTo>
                    <a:lnTo>
                      <a:pt x="29251" y="162640"/>
                    </a:lnTo>
                    <a:lnTo>
                      <a:pt x="30072" y="163416"/>
                    </a:lnTo>
                    <a:lnTo>
                      <a:pt x="30904" y="164181"/>
                    </a:lnTo>
                    <a:lnTo>
                      <a:pt x="31747" y="164936"/>
                    </a:lnTo>
                    <a:lnTo>
                      <a:pt x="32601" y="165679"/>
                    </a:lnTo>
                    <a:lnTo>
                      <a:pt x="33466" y="166422"/>
                    </a:lnTo>
                    <a:lnTo>
                      <a:pt x="34332" y="167143"/>
                    </a:lnTo>
                    <a:lnTo>
                      <a:pt x="35208" y="167864"/>
                    </a:lnTo>
                    <a:lnTo>
                      <a:pt x="36095" y="168563"/>
                    </a:lnTo>
                    <a:lnTo>
                      <a:pt x="36994" y="169262"/>
                    </a:lnTo>
                    <a:lnTo>
                      <a:pt x="37892" y="169950"/>
                    </a:lnTo>
                    <a:lnTo>
                      <a:pt x="38813" y="170615"/>
                    </a:lnTo>
                    <a:lnTo>
                      <a:pt x="39734" y="171281"/>
                    </a:lnTo>
                    <a:lnTo>
                      <a:pt x="40654" y="171935"/>
                    </a:lnTo>
                    <a:lnTo>
                      <a:pt x="41597" y="172579"/>
                    </a:lnTo>
                    <a:lnTo>
                      <a:pt x="42540" y="173200"/>
                    </a:lnTo>
                    <a:lnTo>
                      <a:pt x="43494" y="173821"/>
                    </a:lnTo>
                    <a:lnTo>
                      <a:pt x="44459" y="174431"/>
                    </a:lnTo>
                    <a:lnTo>
                      <a:pt x="45424" y="175030"/>
                    </a:lnTo>
                    <a:lnTo>
                      <a:pt x="46400" y="175618"/>
                    </a:lnTo>
                    <a:lnTo>
                      <a:pt x="47388" y="176184"/>
                    </a:lnTo>
                    <a:lnTo>
                      <a:pt x="48375" y="176749"/>
                    </a:lnTo>
                    <a:lnTo>
                      <a:pt x="49373" y="177304"/>
                    </a:lnTo>
                    <a:lnTo>
                      <a:pt x="50383" y="177836"/>
                    </a:lnTo>
                    <a:lnTo>
                      <a:pt x="51392" y="178369"/>
                    </a:lnTo>
                    <a:lnTo>
                      <a:pt x="52412" y="178879"/>
                    </a:lnTo>
                    <a:lnTo>
                      <a:pt x="53444" y="179389"/>
                    </a:lnTo>
                    <a:lnTo>
                      <a:pt x="54476" y="179877"/>
                    </a:lnTo>
                    <a:lnTo>
                      <a:pt x="55518" y="180354"/>
                    </a:lnTo>
                    <a:lnTo>
                      <a:pt x="56561" y="180820"/>
                    </a:lnTo>
                    <a:lnTo>
                      <a:pt x="57615" y="181275"/>
                    </a:lnTo>
                    <a:lnTo>
                      <a:pt x="58680" y="181719"/>
                    </a:lnTo>
                    <a:lnTo>
                      <a:pt x="59745" y="182140"/>
                    </a:lnTo>
                    <a:lnTo>
                      <a:pt x="60821" y="182562"/>
                    </a:lnTo>
                    <a:lnTo>
                      <a:pt x="61908" y="182961"/>
                    </a:lnTo>
                    <a:lnTo>
                      <a:pt x="62995" y="183349"/>
                    </a:lnTo>
                    <a:lnTo>
                      <a:pt x="64082" y="183727"/>
                    </a:lnTo>
                    <a:lnTo>
                      <a:pt x="65180" y="184093"/>
                    </a:lnTo>
                    <a:lnTo>
                      <a:pt x="66289" y="184448"/>
                    </a:lnTo>
                    <a:lnTo>
                      <a:pt x="67399" y="184780"/>
                    </a:lnTo>
                    <a:lnTo>
                      <a:pt x="68519" y="185113"/>
                    </a:lnTo>
                    <a:lnTo>
                      <a:pt x="69639" y="185424"/>
                    </a:lnTo>
                    <a:lnTo>
                      <a:pt x="70760" y="185712"/>
                    </a:lnTo>
                    <a:lnTo>
                      <a:pt x="71902" y="186001"/>
                    </a:lnTo>
                    <a:lnTo>
                      <a:pt x="73034" y="186267"/>
                    </a:lnTo>
                    <a:lnTo>
                      <a:pt x="74176" y="186533"/>
                    </a:lnTo>
                    <a:lnTo>
                      <a:pt x="75330" y="186766"/>
                    </a:lnTo>
                    <a:lnTo>
                      <a:pt x="76483" y="186999"/>
                    </a:lnTo>
                    <a:lnTo>
                      <a:pt x="77637" y="187210"/>
                    </a:lnTo>
                    <a:lnTo>
                      <a:pt x="78802" y="187409"/>
                    </a:lnTo>
                    <a:lnTo>
                      <a:pt x="79978" y="187598"/>
                    </a:lnTo>
                    <a:lnTo>
                      <a:pt x="81153" y="187775"/>
                    </a:lnTo>
                    <a:lnTo>
                      <a:pt x="82329" y="187931"/>
                    </a:lnTo>
                    <a:lnTo>
                      <a:pt x="83505" y="188075"/>
                    </a:lnTo>
                    <a:lnTo>
                      <a:pt x="84692" y="188197"/>
                    </a:lnTo>
                    <a:lnTo>
                      <a:pt x="85890" y="188319"/>
                    </a:lnTo>
                    <a:lnTo>
                      <a:pt x="87088" y="188408"/>
                    </a:lnTo>
                    <a:lnTo>
                      <a:pt x="88286" y="188496"/>
                    </a:lnTo>
                    <a:lnTo>
                      <a:pt x="89484" y="188563"/>
                    </a:lnTo>
                    <a:lnTo>
                      <a:pt x="90693" y="188618"/>
                    </a:lnTo>
                    <a:lnTo>
                      <a:pt x="91902" y="188652"/>
                    </a:lnTo>
                    <a:lnTo>
                      <a:pt x="93122" y="188674"/>
                    </a:lnTo>
                    <a:lnTo>
                      <a:pt x="94342" y="188685"/>
                    </a:lnTo>
                    <a:lnTo>
                      <a:pt x="95563" y="188674"/>
                    </a:lnTo>
                    <a:lnTo>
                      <a:pt x="96783" y="188652"/>
                    </a:lnTo>
                    <a:lnTo>
                      <a:pt x="97992" y="188618"/>
                    </a:lnTo>
                    <a:lnTo>
                      <a:pt x="99201" y="188563"/>
                    </a:lnTo>
                    <a:lnTo>
                      <a:pt x="100399" y="188496"/>
                    </a:lnTo>
                    <a:lnTo>
                      <a:pt x="101597" y="188408"/>
                    </a:lnTo>
                    <a:lnTo>
                      <a:pt x="102795" y="188319"/>
                    </a:lnTo>
                    <a:lnTo>
                      <a:pt x="103993" y="188197"/>
                    </a:lnTo>
                    <a:lnTo>
                      <a:pt x="105180" y="188075"/>
                    </a:lnTo>
                    <a:lnTo>
                      <a:pt x="106356" y="187931"/>
                    </a:lnTo>
                    <a:lnTo>
                      <a:pt x="107532" y="187775"/>
                    </a:lnTo>
                    <a:lnTo>
                      <a:pt x="108707" y="187598"/>
                    </a:lnTo>
                    <a:lnTo>
                      <a:pt x="109883" y="187409"/>
                    </a:lnTo>
                    <a:lnTo>
                      <a:pt x="111048" y="187210"/>
                    </a:lnTo>
                    <a:lnTo>
                      <a:pt x="112201" y="186999"/>
                    </a:lnTo>
                    <a:lnTo>
                      <a:pt x="113355" y="186766"/>
                    </a:lnTo>
                    <a:lnTo>
                      <a:pt x="114509" y="186533"/>
                    </a:lnTo>
                    <a:lnTo>
                      <a:pt x="115651" y="186267"/>
                    </a:lnTo>
                    <a:lnTo>
                      <a:pt x="116783" y="186001"/>
                    </a:lnTo>
                    <a:lnTo>
                      <a:pt x="117925" y="185712"/>
                    </a:lnTo>
                    <a:lnTo>
                      <a:pt x="119046" y="185424"/>
                    </a:lnTo>
                    <a:lnTo>
                      <a:pt x="120166" y="185113"/>
                    </a:lnTo>
                    <a:lnTo>
                      <a:pt x="121286" y="184780"/>
                    </a:lnTo>
                    <a:lnTo>
                      <a:pt x="122396" y="184448"/>
                    </a:lnTo>
                    <a:lnTo>
                      <a:pt x="123505" y="184093"/>
                    </a:lnTo>
                    <a:lnTo>
                      <a:pt x="124603" y="183727"/>
                    </a:lnTo>
                    <a:lnTo>
                      <a:pt x="125690" y="183349"/>
                    </a:lnTo>
                    <a:lnTo>
                      <a:pt x="126777" y="182961"/>
                    </a:lnTo>
                    <a:lnTo>
                      <a:pt x="127864" y="182562"/>
                    </a:lnTo>
                    <a:lnTo>
                      <a:pt x="128940" y="182140"/>
                    </a:lnTo>
                    <a:lnTo>
                      <a:pt x="130005" y="181719"/>
                    </a:lnTo>
                    <a:lnTo>
                      <a:pt x="131070" y="181275"/>
                    </a:lnTo>
                    <a:lnTo>
                      <a:pt x="132124" y="180820"/>
                    </a:lnTo>
                    <a:lnTo>
                      <a:pt x="133166" y="180354"/>
                    </a:lnTo>
                    <a:lnTo>
                      <a:pt x="134209" y="179877"/>
                    </a:lnTo>
                    <a:lnTo>
                      <a:pt x="135241" y="179389"/>
                    </a:lnTo>
                    <a:lnTo>
                      <a:pt x="136272" y="178879"/>
                    </a:lnTo>
                    <a:lnTo>
                      <a:pt x="137293" y="178369"/>
                    </a:lnTo>
                    <a:lnTo>
                      <a:pt x="138302" y="177836"/>
                    </a:lnTo>
                    <a:lnTo>
                      <a:pt x="139312" y="177304"/>
                    </a:lnTo>
                    <a:lnTo>
                      <a:pt x="140310" y="176749"/>
                    </a:lnTo>
                    <a:lnTo>
                      <a:pt x="141297" y="176184"/>
                    </a:lnTo>
                    <a:lnTo>
                      <a:pt x="142285" y="175618"/>
                    </a:lnTo>
                    <a:lnTo>
                      <a:pt x="143261" y="175030"/>
                    </a:lnTo>
                    <a:lnTo>
                      <a:pt x="144226" y="174431"/>
                    </a:lnTo>
                    <a:lnTo>
                      <a:pt x="145191" y="173821"/>
                    </a:lnTo>
                    <a:lnTo>
                      <a:pt x="146145" y="173200"/>
                    </a:lnTo>
                    <a:lnTo>
                      <a:pt x="147088" y="172579"/>
                    </a:lnTo>
                    <a:lnTo>
                      <a:pt x="148031" y="171935"/>
                    </a:lnTo>
                    <a:lnTo>
                      <a:pt x="148951" y="171281"/>
                    </a:lnTo>
                    <a:lnTo>
                      <a:pt x="149872" y="170615"/>
                    </a:lnTo>
                    <a:lnTo>
                      <a:pt x="150793" y="169950"/>
                    </a:lnTo>
                    <a:lnTo>
                      <a:pt x="151691" y="169262"/>
                    </a:lnTo>
                    <a:lnTo>
                      <a:pt x="152590" y="168563"/>
                    </a:lnTo>
                    <a:lnTo>
                      <a:pt x="153477" y="167864"/>
                    </a:lnTo>
                    <a:lnTo>
                      <a:pt x="154353" y="167143"/>
                    </a:lnTo>
                    <a:lnTo>
                      <a:pt x="155219" y="166422"/>
                    </a:lnTo>
                    <a:lnTo>
                      <a:pt x="156084" y="165679"/>
                    </a:lnTo>
                    <a:lnTo>
                      <a:pt x="156938" y="164936"/>
                    </a:lnTo>
                    <a:lnTo>
                      <a:pt x="157781" y="164181"/>
                    </a:lnTo>
                    <a:lnTo>
                      <a:pt x="158613" y="163416"/>
                    </a:lnTo>
                    <a:lnTo>
                      <a:pt x="159434" y="162640"/>
                    </a:lnTo>
                    <a:lnTo>
                      <a:pt x="160243" y="161852"/>
                    </a:lnTo>
                    <a:lnTo>
                      <a:pt x="161053" y="161053"/>
                    </a:lnTo>
                    <a:lnTo>
                      <a:pt x="161852" y="160255"/>
                    </a:lnTo>
                    <a:lnTo>
                      <a:pt x="162628" y="159434"/>
                    </a:lnTo>
                    <a:lnTo>
                      <a:pt x="163405" y="158613"/>
                    </a:lnTo>
                    <a:lnTo>
                      <a:pt x="164181" y="157781"/>
                    </a:lnTo>
                    <a:lnTo>
                      <a:pt x="164936" y="156938"/>
                    </a:lnTo>
                    <a:lnTo>
                      <a:pt x="165679" y="156084"/>
                    </a:lnTo>
                    <a:lnTo>
                      <a:pt x="166411" y="155230"/>
                    </a:lnTo>
                    <a:lnTo>
                      <a:pt x="167143" y="154353"/>
                    </a:lnTo>
                    <a:lnTo>
                      <a:pt x="167853" y="153477"/>
                    </a:lnTo>
                    <a:lnTo>
                      <a:pt x="168563" y="152590"/>
                    </a:lnTo>
                    <a:lnTo>
                      <a:pt x="169262" y="151691"/>
                    </a:lnTo>
                    <a:lnTo>
                      <a:pt x="169938" y="150793"/>
                    </a:lnTo>
                    <a:lnTo>
                      <a:pt x="170615" y="149883"/>
                    </a:lnTo>
                    <a:lnTo>
                      <a:pt x="171281" y="148962"/>
                    </a:lnTo>
                    <a:lnTo>
                      <a:pt x="171935" y="148031"/>
                    </a:lnTo>
                    <a:lnTo>
                      <a:pt x="172567" y="147088"/>
                    </a:lnTo>
                    <a:lnTo>
                      <a:pt x="173200" y="146145"/>
                    </a:lnTo>
                    <a:lnTo>
                      <a:pt x="173821" y="145191"/>
                    </a:lnTo>
                    <a:lnTo>
                      <a:pt x="174431" y="144237"/>
                    </a:lnTo>
                    <a:lnTo>
                      <a:pt x="175030" y="143261"/>
                    </a:lnTo>
                    <a:lnTo>
                      <a:pt x="175607" y="142285"/>
                    </a:lnTo>
                    <a:lnTo>
                      <a:pt x="176184" y="141309"/>
                    </a:lnTo>
                    <a:lnTo>
                      <a:pt x="176749" y="140310"/>
                    </a:lnTo>
                    <a:lnTo>
                      <a:pt x="177293" y="139312"/>
                    </a:lnTo>
                    <a:lnTo>
                      <a:pt x="177836" y="138302"/>
                    </a:lnTo>
                    <a:lnTo>
                      <a:pt x="178369" y="137293"/>
                    </a:lnTo>
                    <a:lnTo>
                      <a:pt x="178879" y="136273"/>
                    </a:lnTo>
                    <a:lnTo>
                      <a:pt x="179378" y="135241"/>
                    </a:lnTo>
                    <a:lnTo>
                      <a:pt x="179877" y="134209"/>
                    </a:lnTo>
                    <a:lnTo>
                      <a:pt x="180354" y="133167"/>
                    </a:lnTo>
                    <a:lnTo>
                      <a:pt x="180820" y="132124"/>
                    </a:lnTo>
                    <a:lnTo>
                      <a:pt x="181275" y="131070"/>
                    </a:lnTo>
                    <a:lnTo>
                      <a:pt x="181708" y="130005"/>
                    </a:lnTo>
                    <a:lnTo>
                      <a:pt x="182140" y="128940"/>
                    </a:lnTo>
                    <a:lnTo>
                      <a:pt x="182562" y="127864"/>
                    </a:lnTo>
                    <a:lnTo>
                      <a:pt x="182961" y="126788"/>
                    </a:lnTo>
                    <a:lnTo>
                      <a:pt x="183349" y="125701"/>
                    </a:lnTo>
                    <a:lnTo>
                      <a:pt x="183726" y="124603"/>
                    </a:lnTo>
                    <a:lnTo>
                      <a:pt x="184093" y="123505"/>
                    </a:lnTo>
                    <a:lnTo>
                      <a:pt x="184447" y="122396"/>
                    </a:lnTo>
                    <a:lnTo>
                      <a:pt x="184780" y="121286"/>
                    </a:lnTo>
                    <a:lnTo>
                      <a:pt x="185102" y="120177"/>
                    </a:lnTo>
                    <a:lnTo>
                      <a:pt x="185413" y="119046"/>
                    </a:lnTo>
                    <a:lnTo>
                      <a:pt x="185712" y="117925"/>
                    </a:lnTo>
                    <a:lnTo>
                      <a:pt x="186000" y="116794"/>
                    </a:lnTo>
                    <a:lnTo>
                      <a:pt x="186267" y="115651"/>
                    </a:lnTo>
                    <a:lnTo>
                      <a:pt x="186522" y="114509"/>
                    </a:lnTo>
                    <a:lnTo>
                      <a:pt x="186766" y="113355"/>
                    </a:lnTo>
                    <a:lnTo>
                      <a:pt x="186999" y="112202"/>
                    </a:lnTo>
                    <a:lnTo>
                      <a:pt x="187210" y="111048"/>
                    </a:lnTo>
                    <a:lnTo>
                      <a:pt x="187409" y="109883"/>
                    </a:lnTo>
                    <a:lnTo>
                      <a:pt x="187598" y="108707"/>
                    </a:lnTo>
                    <a:lnTo>
                      <a:pt x="187764" y="107543"/>
                    </a:lnTo>
                    <a:lnTo>
                      <a:pt x="187931" y="106356"/>
                    </a:lnTo>
                    <a:lnTo>
                      <a:pt x="188064" y="105180"/>
                    </a:lnTo>
                    <a:lnTo>
                      <a:pt x="188197" y="103993"/>
                    </a:lnTo>
                    <a:lnTo>
                      <a:pt x="188308" y="102795"/>
                    </a:lnTo>
                    <a:lnTo>
                      <a:pt x="188408" y="101608"/>
                    </a:lnTo>
                    <a:lnTo>
                      <a:pt x="188496" y="100399"/>
                    </a:lnTo>
                    <a:lnTo>
                      <a:pt x="188563" y="99201"/>
                    </a:lnTo>
                    <a:lnTo>
                      <a:pt x="188618" y="97992"/>
                    </a:lnTo>
                    <a:lnTo>
                      <a:pt x="188652" y="96783"/>
                    </a:lnTo>
                    <a:lnTo>
                      <a:pt x="188674" y="95563"/>
                    </a:lnTo>
                    <a:lnTo>
                      <a:pt x="188685" y="94343"/>
                    </a:lnTo>
                    <a:lnTo>
                      <a:pt x="188674" y="93122"/>
                    </a:lnTo>
                    <a:lnTo>
                      <a:pt x="188652" y="91913"/>
                    </a:lnTo>
                    <a:lnTo>
                      <a:pt x="188618" y="90693"/>
                    </a:lnTo>
                    <a:lnTo>
                      <a:pt x="188563" y="89495"/>
                    </a:lnTo>
                    <a:lnTo>
                      <a:pt x="188496" y="88286"/>
                    </a:lnTo>
                    <a:lnTo>
                      <a:pt x="188408" y="87088"/>
                    </a:lnTo>
                    <a:lnTo>
                      <a:pt x="188308" y="85890"/>
                    </a:lnTo>
                    <a:lnTo>
                      <a:pt x="188197" y="84703"/>
                    </a:lnTo>
                    <a:lnTo>
                      <a:pt x="188064" y="83516"/>
                    </a:lnTo>
                    <a:lnTo>
                      <a:pt x="187931" y="82329"/>
                    </a:lnTo>
                    <a:lnTo>
                      <a:pt x="187764" y="81153"/>
                    </a:lnTo>
                    <a:lnTo>
                      <a:pt x="187598" y="79978"/>
                    </a:lnTo>
                    <a:lnTo>
                      <a:pt x="187409" y="78813"/>
                    </a:lnTo>
                    <a:lnTo>
                      <a:pt x="187210" y="77648"/>
                    </a:lnTo>
                    <a:lnTo>
                      <a:pt x="186999" y="76484"/>
                    </a:lnTo>
                    <a:lnTo>
                      <a:pt x="186766" y="75330"/>
                    </a:lnTo>
                    <a:lnTo>
                      <a:pt x="186522" y="74187"/>
                    </a:lnTo>
                    <a:lnTo>
                      <a:pt x="186267" y="73045"/>
                    </a:lnTo>
                    <a:lnTo>
                      <a:pt x="186000" y="71902"/>
                    </a:lnTo>
                    <a:lnTo>
                      <a:pt x="185712" y="70771"/>
                    </a:lnTo>
                    <a:lnTo>
                      <a:pt x="185413" y="69639"/>
                    </a:lnTo>
                    <a:lnTo>
                      <a:pt x="185102" y="68519"/>
                    </a:lnTo>
                    <a:lnTo>
                      <a:pt x="184780" y="67399"/>
                    </a:lnTo>
                    <a:lnTo>
                      <a:pt x="184447" y="66289"/>
                    </a:lnTo>
                    <a:lnTo>
                      <a:pt x="184093" y="65191"/>
                    </a:lnTo>
                    <a:lnTo>
                      <a:pt x="183726" y="64082"/>
                    </a:lnTo>
                    <a:lnTo>
                      <a:pt x="183349" y="62995"/>
                    </a:lnTo>
                    <a:lnTo>
                      <a:pt x="182961" y="61908"/>
                    </a:lnTo>
                    <a:lnTo>
                      <a:pt x="182562" y="60832"/>
                    </a:lnTo>
                    <a:lnTo>
                      <a:pt x="182140" y="59756"/>
                    </a:lnTo>
                    <a:lnTo>
                      <a:pt x="181708" y="58680"/>
                    </a:lnTo>
                    <a:lnTo>
                      <a:pt x="181275" y="57626"/>
                    </a:lnTo>
                    <a:lnTo>
                      <a:pt x="180820" y="56572"/>
                    </a:lnTo>
                    <a:lnTo>
                      <a:pt x="180354" y="55519"/>
                    </a:lnTo>
                    <a:lnTo>
                      <a:pt x="179877" y="54476"/>
                    </a:lnTo>
                    <a:lnTo>
                      <a:pt x="179378" y="53444"/>
                    </a:lnTo>
                    <a:lnTo>
                      <a:pt x="178879" y="52413"/>
                    </a:lnTo>
                    <a:lnTo>
                      <a:pt x="178369" y="51392"/>
                    </a:lnTo>
                    <a:lnTo>
                      <a:pt x="177836" y="50383"/>
                    </a:lnTo>
                    <a:lnTo>
                      <a:pt x="177293" y="49373"/>
                    </a:lnTo>
                    <a:lnTo>
                      <a:pt x="176749" y="48375"/>
                    </a:lnTo>
                    <a:lnTo>
                      <a:pt x="176184" y="47388"/>
                    </a:lnTo>
                    <a:lnTo>
                      <a:pt x="175607" y="46400"/>
                    </a:lnTo>
                    <a:lnTo>
                      <a:pt x="175030" y="45424"/>
                    </a:lnTo>
                    <a:lnTo>
                      <a:pt x="174431" y="44459"/>
                    </a:lnTo>
                    <a:lnTo>
                      <a:pt x="173821" y="43494"/>
                    </a:lnTo>
                    <a:lnTo>
                      <a:pt x="173200" y="42540"/>
                    </a:lnTo>
                    <a:lnTo>
                      <a:pt x="172567" y="41597"/>
                    </a:lnTo>
                    <a:lnTo>
                      <a:pt x="171935" y="40666"/>
                    </a:lnTo>
                    <a:lnTo>
                      <a:pt x="171281" y="39734"/>
                    </a:lnTo>
                    <a:lnTo>
                      <a:pt x="170615" y="38813"/>
                    </a:lnTo>
                    <a:lnTo>
                      <a:pt x="169938" y="37904"/>
                    </a:lnTo>
                    <a:lnTo>
                      <a:pt x="169262" y="36994"/>
                    </a:lnTo>
                    <a:lnTo>
                      <a:pt x="168563" y="36095"/>
                    </a:lnTo>
                    <a:lnTo>
                      <a:pt x="167853" y="35208"/>
                    </a:lnTo>
                    <a:lnTo>
                      <a:pt x="167143" y="34332"/>
                    </a:lnTo>
                    <a:lnTo>
                      <a:pt x="166411" y="33466"/>
                    </a:lnTo>
                    <a:lnTo>
                      <a:pt x="165679" y="32601"/>
                    </a:lnTo>
                    <a:lnTo>
                      <a:pt x="164936" y="31758"/>
                    </a:lnTo>
                    <a:lnTo>
                      <a:pt x="164181" y="30915"/>
                    </a:lnTo>
                    <a:lnTo>
                      <a:pt x="163405" y="30083"/>
                    </a:lnTo>
                    <a:lnTo>
                      <a:pt x="162628" y="29251"/>
                    </a:lnTo>
                    <a:lnTo>
                      <a:pt x="161852" y="28442"/>
                    </a:lnTo>
                    <a:lnTo>
                      <a:pt x="161053" y="27632"/>
                    </a:lnTo>
                    <a:lnTo>
                      <a:pt x="160243" y="26844"/>
                    </a:lnTo>
                    <a:lnTo>
                      <a:pt x="159434" y="26057"/>
                    </a:lnTo>
                    <a:lnTo>
                      <a:pt x="158613" y="25280"/>
                    </a:lnTo>
                    <a:lnTo>
                      <a:pt x="157781" y="24515"/>
                    </a:lnTo>
                    <a:lnTo>
                      <a:pt x="156938" y="23760"/>
                    </a:lnTo>
                    <a:lnTo>
                      <a:pt x="156084" y="23006"/>
                    </a:lnTo>
                    <a:lnTo>
                      <a:pt x="155219" y="22274"/>
                    </a:lnTo>
                    <a:lnTo>
                      <a:pt x="154353" y="21542"/>
                    </a:lnTo>
                    <a:lnTo>
                      <a:pt x="153477" y="20832"/>
                    </a:lnTo>
                    <a:lnTo>
                      <a:pt x="152590" y="20122"/>
                    </a:lnTo>
                    <a:lnTo>
                      <a:pt x="151691" y="19434"/>
                    </a:lnTo>
                    <a:lnTo>
                      <a:pt x="150793" y="18747"/>
                    </a:lnTo>
                    <a:lnTo>
                      <a:pt x="149872" y="18070"/>
                    </a:lnTo>
                    <a:lnTo>
                      <a:pt x="148951" y="17404"/>
                    </a:lnTo>
                    <a:lnTo>
                      <a:pt x="148031" y="16761"/>
                    </a:lnTo>
                    <a:lnTo>
                      <a:pt x="147088" y="16118"/>
                    </a:lnTo>
                    <a:lnTo>
                      <a:pt x="146145" y="15485"/>
                    </a:lnTo>
                    <a:lnTo>
                      <a:pt x="145191" y="14864"/>
                    </a:lnTo>
                    <a:lnTo>
                      <a:pt x="144226" y="14254"/>
                    </a:lnTo>
                    <a:lnTo>
                      <a:pt x="143261" y="13666"/>
                    </a:lnTo>
                    <a:lnTo>
                      <a:pt x="142285" y="13078"/>
                    </a:lnTo>
                    <a:lnTo>
                      <a:pt x="141297" y="12501"/>
                    </a:lnTo>
                    <a:lnTo>
                      <a:pt x="140310" y="11936"/>
                    </a:lnTo>
                    <a:lnTo>
                      <a:pt x="139312" y="11392"/>
                    </a:lnTo>
                    <a:lnTo>
                      <a:pt x="138302" y="10849"/>
                    </a:lnTo>
                    <a:lnTo>
                      <a:pt x="137293" y="10327"/>
                    </a:lnTo>
                    <a:lnTo>
                      <a:pt x="136272" y="9806"/>
                    </a:lnTo>
                    <a:lnTo>
                      <a:pt x="135241" y="9307"/>
                    </a:lnTo>
                    <a:lnTo>
                      <a:pt x="134209" y="8819"/>
                    </a:lnTo>
                    <a:lnTo>
                      <a:pt x="133166" y="8342"/>
                    </a:lnTo>
                    <a:lnTo>
                      <a:pt x="132124" y="7876"/>
                    </a:lnTo>
                    <a:lnTo>
                      <a:pt x="131070" y="7421"/>
                    </a:lnTo>
                    <a:lnTo>
                      <a:pt x="130005" y="6977"/>
                    </a:lnTo>
                    <a:lnTo>
                      <a:pt x="128940" y="6545"/>
                    </a:lnTo>
                    <a:lnTo>
                      <a:pt x="127864" y="6134"/>
                    </a:lnTo>
                    <a:lnTo>
                      <a:pt x="126777" y="5724"/>
                    </a:lnTo>
                    <a:lnTo>
                      <a:pt x="125690" y="5336"/>
                    </a:lnTo>
                    <a:lnTo>
                      <a:pt x="124603" y="4959"/>
                    </a:lnTo>
                    <a:lnTo>
                      <a:pt x="123505" y="4592"/>
                    </a:lnTo>
                    <a:lnTo>
                      <a:pt x="122396" y="4249"/>
                    </a:lnTo>
                    <a:lnTo>
                      <a:pt x="121286" y="3905"/>
                    </a:lnTo>
                    <a:lnTo>
                      <a:pt x="120166" y="3583"/>
                    </a:lnTo>
                    <a:lnTo>
                      <a:pt x="119046" y="3272"/>
                    </a:lnTo>
                    <a:lnTo>
                      <a:pt x="117925" y="2973"/>
                    </a:lnTo>
                    <a:lnTo>
                      <a:pt x="116783" y="2685"/>
                    </a:lnTo>
                    <a:lnTo>
                      <a:pt x="115651" y="2418"/>
                    </a:lnTo>
                    <a:lnTo>
                      <a:pt x="114509" y="2163"/>
                    </a:lnTo>
                    <a:lnTo>
                      <a:pt x="113355" y="1919"/>
                    </a:lnTo>
                    <a:lnTo>
                      <a:pt x="112201" y="1686"/>
                    </a:lnTo>
                    <a:lnTo>
                      <a:pt x="111048" y="1475"/>
                    </a:lnTo>
                    <a:lnTo>
                      <a:pt x="109883" y="1276"/>
                    </a:lnTo>
                    <a:lnTo>
                      <a:pt x="108707" y="1087"/>
                    </a:lnTo>
                    <a:lnTo>
                      <a:pt x="107532" y="921"/>
                    </a:lnTo>
                    <a:lnTo>
                      <a:pt x="106356" y="766"/>
                    </a:lnTo>
                    <a:lnTo>
                      <a:pt x="105180" y="621"/>
                    </a:lnTo>
                    <a:lnTo>
                      <a:pt x="103993" y="488"/>
                    </a:lnTo>
                    <a:lnTo>
                      <a:pt x="102795" y="377"/>
                    </a:lnTo>
                    <a:lnTo>
                      <a:pt x="101597" y="277"/>
                    </a:lnTo>
                    <a:lnTo>
                      <a:pt x="100399" y="200"/>
                    </a:lnTo>
                    <a:lnTo>
                      <a:pt x="99201" y="122"/>
                    </a:lnTo>
                    <a:lnTo>
                      <a:pt x="97992" y="78"/>
                    </a:lnTo>
                    <a:lnTo>
                      <a:pt x="96783" y="33"/>
                    </a:lnTo>
                    <a:lnTo>
                      <a:pt x="95563" y="11"/>
                    </a:lnTo>
                    <a:lnTo>
                      <a:pt x="94342" y="0"/>
                    </a:lnTo>
                    <a:close/>
                  </a:path>
                </a:pathLst>
              </a:custGeom>
              <a:solidFill>
                <a:srgbClr val="60929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575;p23">
                <a:extLst>
                  <a:ext uri="{FF2B5EF4-FFF2-40B4-BE49-F238E27FC236}">
                    <a16:creationId xmlns:a16="http://schemas.microsoft.com/office/drawing/2014/main" id="{6F9C66A8-2676-2039-DC6A-F3B890234E24}"/>
                  </a:ext>
                </a:extLst>
              </p:cNvPr>
              <p:cNvSpPr/>
              <p:nvPr/>
            </p:nvSpPr>
            <p:spPr>
              <a:xfrm>
                <a:off x="457201" y="1342159"/>
                <a:ext cx="3389726" cy="3389726"/>
              </a:xfrm>
              <a:custGeom>
                <a:avLst/>
                <a:gdLst/>
                <a:ahLst/>
                <a:cxnLst/>
                <a:rect l="l" t="t" r="r" b="b"/>
                <a:pathLst>
                  <a:path w="188685" h="188685" fill="none" extrusionOk="0">
                    <a:moveTo>
                      <a:pt x="188685" y="94343"/>
                    </a:moveTo>
                    <a:lnTo>
                      <a:pt x="188685" y="94343"/>
                    </a:lnTo>
                    <a:lnTo>
                      <a:pt x="188674" y="95563"/>
                    </a:lnTo>
                    <a:lnTo>
                      <a:pt x="188652" y="96783"/>
                    </a:lnTo>
                    <a:lnTo>
                      <a:pt x="188618" y="97992"/>
                    </a:lnTo>
                    <a:lnTo>
                      <a:pt x="188563" y="99201"/>
                    </a:lnTo>
                    <a:lnTo>
                      <a:pt x="188496" y="100399"/>
                    </a:lnTo>
                    <a:lnTo>
                      <a:pt x="188408" y="101608"/>
                    </a:lnTo>
                    <a:lnTo>
                      <a:pt x="188308" y="102795"/>
                    </a:lnTo>
                    <a:lnTo>
                      <a:pt x="188197" y="103993"/>
                    </a:lnTo>
                    <a:lnTo>
                      <a:pt x="188064" y="105180"/>
                    </a:lnTo>
                    <a:lnTo>
                      <a:pt x="187931" y="106356"/>
                    </a:lnTo>
                    <a:lnTo>
                      <a:pt x="187764" y="107543"/>
                    </a:lnTo>
                    <a:lnTo>
                      <a:pt x="187598" y="108707"/>
                    </a:lnTo>
                    <a:lnTo>
                      <a:pt x="187409" y="109883"/>
                    </a:lnTo>
                    <a:lnTo>
                      <a:pt x="187210" y="111048"/>
                    </a:lnTo>
                    <a:lnTo>
                      <a:pt x="186999" y="112202"/>
                    </a:lnTo>
                    <a:lnTo>
                      <a:pt x="186766" y="113355"/>
                    </a:lnTo>
                    <a:lnTo>
                      <a:pt x="186522" y="114509"/>
                    </a:lnTo>
                    <a:lnTo>
                      <a:pt x="186267" y="115651"/>
                    </a:lnTo>
                    <a:lnTo>
                      <a:pt x="186000" y="116794"/>
                    </a:lnTo>
                    <a:lnTo>
                      <a:pt x="185712" y="117925"/>
                    </a:lnTo>
                    <a:lnTo>
                      <a:pt x="185413" y="119046"/>
                    </a:lnTo>
                    <a:lnTo>
                      <a:pt x="185102" y="120177"/>
                    </a:lnTo>
                    <a:lnTo>
                      <a:pt x="184780" y="121286"/>
                    </a:lnTo>
                    <a:lnTo>
                      <a:pt x="184447" y="122396"/>
                    </a:lnTo>
                    <a:lnTo>
                      <a:pt x="184093" y="123505"/>
                    </a:lnTo>
                    <a:lnTo>
                      <a:pt x="183726" y="124603"/>
                    </a:lnTo>
                    <a:lnTo>
                      <a:pt x="183349" y="125701"/>
                    </a:lnTo>
                    <a:lnTo>
                      <a:pt x="182961" y="126788"/>
                    </a:lnTo>
                    <a:lnTo>
                      <a:pt x="182562" y="127864"/>
                    </a:lnTo>
                    <a:lnTo>
                      <a:pt x="182140" y="128940"/>
                    </a:lnTo>
                    <a:lnTo>
                      <a:pt x="181708" y="130005"/>
                    </a:lnTo>
                    <a:lnTo>
                      <a:pt x="181275" y="131070"/>
                    </a:lnTo>
                    <a:lnTo>
                      <a:pt x="180820" y="132124"/>
                    </a:lnTo>
                    <a:lnTo>
                      <a:pt x="180354" y="133167"/>
                    </a:lnTo>
                    <a:lnTo>
                      <a:pt x="179877" y="134209"/>
                    </a:lnTo>
                    <a:lnTo>
                      <a:pt x="179378" y="135241"/>
                    </a:lnTo>
                    <a:lnTo>
                      <a:pt x="178879" y="136273"/>
                    </a:lnTo>
                    <a:lnTo>
                      <a:pt x="178369" y="137293"/>
                    </a:lnTo>
                    <a:lnTo>
                      <a:pt x="177836" y="138302"/>
                    </a:lnTo>
                    <a:lnTo>
                      <a:pt x="177293" y="139312"/>
                    </a:lnTo>
                    <a:lnTo>
                      <a:pt x="176749" y="140310"/>
                    </a:lnTo>
                    <a:lnTo>
                      <a:pt x="176184" y="141309"/>
                    </a:lnTo>
                    <a:lnTo>
                      <a:pt x="175607" y="142285"/>
                    </a:lnTo>
                    <a:lnTo>
                      <a:pt x="175030" y="143261"/>
                    </a:lnTo>
                    <a:lnTo>
                      <a:pt x="174431" y="144237"/>
                    </a:lnTo>
                    <a:lnTo>
                      <a:pt x="173821" y="145191"/>
                    </a:lnTo>
                    <a:lnTo>
                      <a:pt x="173200" y="146145"/>
                    </a:lnTo>
                    <a:lnTo>
                      <a:pt x="172567" y="147088"/>
                    </a:lnTo>
                    <a:lnTo>
                      <a:pt x="171935" y="148031"/>
                    </a:lnTo>
                    <a:lnTo>
                      <a:pt x="171281" y="148962"/>
                    </a:lnTo>
                    <a:lnTo>
                      <a:pt x="170615" y="149883"/>
                    </a:lnTo>
                    <a:lnTo>
                      <a:pt x="169938" y="150793"/>
                    </a:lnTo>
                    <a:lnTo>
                      <a:pt x="169262" y="151691"/>
                    </a:lnTo>
                    <a:lnTo>
                      <a:pt x="168563" y="152590"/>
                    </a:lnTo>
                    <a:lnTo>
                      <a:pt x="167853" y="153477"/>
                    </a:lnTo>
                    <a:lnTo>
                      <a:pt x="167143" y="154353"/>
                    </a:lnTo>
                    <a:lnTo>
                      <a:pt x="166411" y="155230"/>
                    </a:lnTo>
                    <a:lnTo>
                      <a:pt x="165679" y="156084"/>
                    </a:lnTo>
                    <a:lnTo>
                      <a:pt x="164936" y="156938"/>
                    </a:lnTo>
                    <a:lnTo>
                      <a:pt x="164181" y="157781"/>
                    </a:lnTo>
                    <a:lnTo>
                      <a:pt x="163405" y="158613"/>
                    </a:lnTo>
                    <a:lnTo>
                      <a:pt x="162628" y="159434"/>
                    </a:lnTo>
                    <a:lnTo>
                      <a:pt x="161852" y="160255"/>
                    </a:lnTo>
                    <a:lnTo>
                      <a:pt x="161053" y="161053"/>
                    </a:lnTo>
                    <a:lnTo>
                      <a:pt x="160243" y="161852"/>
                    </a:lnTo>
                    <a:lnTo>
                      <a:pt x="159434" y="162640"/>
                    </a:lnTo>
                    <a:lnTo>
                      <a:pt x="158613" y="163416"/>
                    </a:lnTo>
                    <a:lnTo>
                      <a:pt x="157781" y="164181"/>
                    </a:lnTo>
                    <a:lnTo>
                      <a:pt x="156938" y="164936"/>
                    </a:lnTo>
                    <a:lnTo>
                      <a:pt x="156084" y="165679"/>
                    </a:lnTo>
                    <a:lnTo>
                      <a:pt x="155219" y="166422"/>
                    </a:lnTo>
                    <a:lnTo>
                      <a:pt x="154353" y="167143"/>
                    </a:lnTo>
                    <a:lnTo>
                      <a:pt x="153477" y="167864"/>
                    </a:lnTo>
                    <a:lnTo>
                      <a:pt x="152590" y="168563"/>
                    </a:lnTo>
                    <a:lnTo>
                      <a:pt x="151691" y="169262"/>
                    </a:lnTo>
                    <a:lnTo>
                      <a:pt x="150793" y="169950"/>
                    </a:lnTo>
                    <a:lnTo>
                      <a:pt x="149872" y="170615"/>
                    </a:lnTo>
                    <a:lnTo>
                      <a:pt x="148951" y="171281"/>
                    </a:lnTo>
                    <a:lnTo>
                      <a:pt x="148031" y="171935"/>
                    </a:lnTo>
                    <a:lnTo>
                      <a:pt x="147088" y="172579"/>
                    </a:lnTo>
                    <a:lnTo>
                      <a:pt x="146145" y="173200"/>
                    </a:lnTo>
                    <a:lnTo>
                      <a:pt x="145191" y="173821"/>
                    </a:lnTo>
                    <a:lnTo>
                      <a:pt x="144226" y="174431"/>
                    </a:lnTo>
                    <a:lnTo>
                      <a:pt x="143261" y="175030"/>
                    </a:lnTo>
                    <a:lnTo>
                      <a:pt x="142285" y="175618"/>
                    </a:lnTo>
                    <a:lnTo>
                      <a:pt x="141297" y="176184"/>
                    </a:lnTo>
                    <a:lnTo>
                      <a:pt x="140310" y="176749"/>
                    </a:lnTo>
                    <a:lnTo>
                      <a:pt x="139312" y="177304"/>
                    </a:lnTo>
                    <a:lnTo>
                      <a:pt x="138302" y="177836"/>
                    </a:lnTo>
                    <a:lnTo>
                      <a:pt x="137293" y="178369"/>
                    </a:lnTo>
                    <a:lnTo>
                      <a:pt x="136272" y="178879"/>
                    </a:lnTo>
                    <a:lnTo>
                      <a:pt x="135241" y="179389"/>
                    </a:lnTo>
                    <a:lnTo>
                      <a:pt x="134209" y="179877"/>
                    </a:lnTo>
                    <a:lnTo>
                      <a:pt x="133166" y="180354"/>
                    </a:lnTo>
                    <a:lnTo>
                      <a:pt x="132124" y="180820"/>
                    </a:lnTo>
                    <a:lnTo>
                      <a:pt x="131070" y="181275"/>
                    </a:lnTo>
                    <a:lnTo>
                      <a:pt x="130005" y="181719"/>
                    </a:lnTo>
                    <a:lnTo>
                      <a:pt x="128940" y="182140"/>
                    </a:lnTo>
                    <a:lnTo>
                      <a:pt x="127864" y="182562"/>
                    </a:lnTo>
                    <a:lnTo>
                      <a:pt x="126777" y="182961"/>
                    </a:lnTo>
                    <a:lnTo>
                      <a:pt x="125690" y="183349"/>
                    </a:lnTo>
                    <a:lnTo>
                      <a:pt x="124603" y="183727"/>
                    </a:lnTo>
                    <a:lnTo>
                      <a:pt x="123505" y="184093"/>
                    </a:lnTo>
                    <a:lnTo>
                      <a:pt x="122396" y="184448"/>
                    </a:lnTo>
                    <a:lnTo>
                      <a:pt x="121286" y="184780"/>
                    </a:lnTo>
                    <a:lnTo>
                      <a:pt x="120166" y="185113"/>
                    </a:lnTo>
                    <a:lnTo>
                      <a:pt x="119046" y="185424"/>
                    </a:lnTo>
                    <a:lnTo>
                      <a:pt x="117925" y="185712"/>
                    </a:lnTo>
                    <a:lnTo>
                      <a:pt x="116783" y="186001"/>
                    </a:lnTo>
                    <a:lnTo>
                      <a:pt x="115651" y="186267"/>
                    </a:lnTo>
                    <a:lnTo>
                      <a:pt x="114509" y="186533"/>
                    </a:lnTo>
                    <a:lnTo>
                      <a:pt x="113355" y="186766"/>
                    </a:lnTo>
                    <a:lnTo>
                      <a:pt x="112201" y="186999"/>
                    </a:lnTo>
                    <a:lnTo>
                      <a:pt x="111048" y="187210"/>
                    </a:lnTo>
                    <a:lnTo>
                      <a:pt x="109883" y="187409"/>
                    </a:lnTo>
                    <a:lnTo>
                      <a:pt x="108707" y="187598"/>
                    </a:lnTo>
                    <a:lnTo>
                      <a:pt x="107532" y="187775"/>
                    </a:lnTo>
                    <a:lnTo>
                      <a:pt x="106356" y="187931"/>
                    </a:lnTo>
                    <a:lnTo>
                      <a:pt x="105180" y="188075"/>
                    </a:lnTo>
                    <a:lnTo>
                      <a:pt x="103993" y="188197"/>
                    </a:lnTo>
                    <a:lnTo>
                      <a:pt x="102795" y="188319"/>
                    </a:lnTo>
                    <a:lnTo>
                      <a:pt x="101597" y="188408"/>
                    </a:lnTo>
                    <a:lnTo>
                      <a:pt x="100399" y="188496"/>
                    </a:lnTo>
                    <a:lnTo>
                      <a:pt x="99201" y="188563"/>
                    </a:lnTo>
                    <a:lnTo>
                      <a:pt x="97992" y="188618"/>
                    </a:lnTo>
                    <a:lnTo>
                      <a:pt x="96783" y="188652"/>
                    </a:lnTo>
                    <a:lnTo>
                      <a:pt x="95563" y="188674"/>
                    </a:lnTo>
                    <a:lnTo>
                      <a:pt x="94342" y="188685"/>
                    </a:lnTo>
                    <a:lnTo>
                      <a:pt x="94342" y="188685"/>
                    </a:lnTo>
                    <a:lnTo>
                      <a:pt x="93122" y="188674"/>
                    </a:lnTo>
                    <a:lnTo>
                      <a:pt x="91902" y="188652"/>
                    </a:lnTo>
                    <a:lnTo>
                      <a:pt x="90693" y="188618"/>
                    </a:lnTo>
                    <a:lnTo>
                      <a:pt x="89484" y="188563"/>
                    </a:lnTo>
                    <a:lnTo>
                      <a:pt x="88286" y="188496"/>
                    </a:lnTo>
                    <a:lnTo>
                      <a:pt x="87088" y="188408"/>
                    </a:lnTo>
                    <a:lnTo>
                      <a:pt x="85890" y="188319"/>
                    </a:lnTo>
                    <a:lnTo>
                      <a:pt x="84692" y="188197"/>
                    </a:lnTo>
                    <a:lnTo>
                      <a:pt x="83505" y="188075"/>
                    </a:lnTo>
                    <a:lnTo>
                      <a:pt x="82329" y="187931"/>
                    </a:lnTo>
                    <a:lnTo>
                      <a:pt x="81153" y="187775"/>
                    </a:lnTo>
                    <a:lnTo>
                      <a:pt x="79978" y="187598"/>
                    </a:lnTo>
                    <a:lnTo>
                      <a:pt x="78802" y="187409"/>
                    </a:lnTo>
                    <a:lnTo>
                      <a:pt x="77637" y="187210"/>
                    </a:lnTo>
                    <a:lnTo>
                      <a:pt x="76483" y="186999"/>
                    </a:lnTo>
                    <a:lnTo>
                      <a:pt x="75330" y="186766"/>
                    </a:lnTo>
                    <a:lnTo>
                      <a:pt x="74176" y="186533"/>
                    </a:lnTo>
                    <a:lnTo>
                      <a:pt x="73034" y="186267"/>
                    </a:lnTo>
                    <a:lnTo>
                      <a:pt x="71902" y="186001"/>
                    </a:lnTo>
                    <a:lnTo>
                      <a:pt x="70760" y="185712"/>
                    </a:lnTo>
                    <a:lnTo>
                      <a:pt x="69639" y="185424"/>
                    </a:lnTo>
                    <a:lnTo>
                      <a:pt x="68519" y="185113"/>
                    </a:lnTo>
                    <a:lnTo>
                      <a:pt x="67399" y="184780"/>
                    </a:lnTo>
                    <a:lnTo>
                      <a:pt x="66289" y="184448"/>
                    </a:lnTo>
                    <a:lnTo>
                      <a:pt x="65180" y="184093"/>
                    </a:lnTo>
                    <a:lnTo>
                      <a:pt x="64082" y="183727"/>
                    </a:lnTo>
                    <a:lnTo>
                      <a:pt x="62995" y="183349"/>
                    </a:lnTo>
                    <a:lnTo>
                      <a:pt x="61908" y="182961"/>
                    </a:lnTo>
                    <a:lnTo>
                      <a:pt x="60821" y="182562"/>
                    </a:lnTo>
                    <a:lnTo>
                      <a:pt x="59745" y="182140"/>
                    </a:lnTo>
                    <a:lnTo>
                      <a:pt x="58680" y="181719"/>
                    </a:lnTo>
                    <a:lnTo>
                      <a:pt x="57615" y="181275"/>
                    </a:lnTo>
                    <a:lnTo>
                      <a:pt x="56561" y="180820"/>
                    </a:lnTo>
                    <a:lnTo>
                      <a:pt x="55518" y="180354"/>
                    </a:lnTo>
                    <a:lnTo>
                      <a:pt x="54476" y="179877"/>
                    </a:lnTo>
                    <a:lnTo>
                      <a:pt x="53444" y="179389"/>
                    </a:lnTo>
                    <a:lnTo>
                      <a:pt x="52412" y="178879"/>
                    </a:lnTo>
                    <a:lnTo>
                      <a:pt x="51392" y="178369"/>
                    </a:lnTo>
                    <a:lnTo>
                      <a:pt x="50383" y="177836"/>
                    </a:lnTo>
                    <a:lnTo>
                      <a:pt x="49373" y="177304"/>
                    </a:lnTo>
                    <a:lnTo>
                      <a:pt x="48375" y="176749"/>
                    </a:lnTo>
                    <a:lnTo>
                      <a:pt x="47388" y="176184"/>
                    </a:lnTo>
                    <a:lnTo>
                      <a:pt x="46400" y="175618"/>
                    </a:lnTo>
                    <a:lnTo>
                      <a:pt x="45424" y="175030"/>
                    </a:lnTo>
                    <a:lnTo>
                      <a:pt x="44459" y="174431"/>
                    </a:lnTo>
                    <a:lnTo>
                      <a:pt x="43494" y="173821"/>
                    </a:lnTo>
                    <a:lnTo>
                      <a:pt x="42540" y="173200"/>
                    </a:lnTo>
                    <a:lnTo>
                      <a:pt x="41597" y="172579"/>
                    </a:lnTo>
                    <a:lnTo>
                      <a:pt x="40654" y="171935"/>
                    </a:lnTo>
                    <a:lnTo>
                      <a:pt x="39734" y="171281"/>
                    </a:lnTo>
                    <a:lnTo>
                      <a:pt x="38813" y="170615"/>
                    </a:lnTo>
                    <a:lnTo>
                      <a:pt x="37892" y="169950"/>
                    </a:lnTo>
                    <a:lnTo>
                      <a:pt x="36994" y="169262"/>
                    </a:lnTo>
                    <a:lnTo>
                      <a:pt x="36095" y="168563"/>
                    </a:lnTo>
                    <a:lnTo>
                      <a:pt x="35208" y="167864"/>
                    </a:lnTo>
                    <a:lnTo>
                      <a:pt x="34332" y="167143"/>
                    </a:lnTo>
                    <a:lnTo>
                      <a:pt x="33466" y="166422"/>
                    </a:lnTo>
                    <a:lnTo>
                      <a:pt x="32601" y="165679"/>
                    </a:lnTo>
                    <a:lnTo>
                      <a:pt x="31747" y="164936"/>
                    </a:lnTo>
                    <a:lnTo>
                      <a:pt x="30904" y="164181"/>
                    </a:lnTo>
                    <a:lnTo>
                      <a:pt x="30072" y="163416"/>
                    </a:lnTo>
                    <a:lnTo>
                      <a:pt x="29251" y="162640"/>
                    </a:lnTo>
                    <a:lnTo>
                      <a:pt x="28441" y="161852"/>
                    </a:lnTo>
                    <a:lnTo>
                      <a:pt x="27632" y="161053"/>
                    </a:lnTo>
                    <a:lnTo>
                      <a:pt x="26833" y="160255"/>
                    </a:lnTo>
                    <a:lnTo>
                      <a:pt x="26056" y="159434"/>
                    </a:lnTo>
                    <a:lnTo>
                      <a:pt x="25280" y="158613"/>
                    </a:lnTo>
                    <a:lnTo>
                      <a:pt x="24504" y="157781"/>
                    </a:lnTo>
                    <a:lnTo>
                      <a:pt x="23749" y="156938"/>
                    </a:lnTo>
                    <a:lnTo>
                      <a:pt x="23006" y="156084"/>
                    </a:lnTo>
                    <a:lnTo>
                      <a:pt x="22274" y="155230"/>
                    </a:lnTo>
                    <a:lnTo>
                      <a:pt x="21542" y="154353"/>
                    </a:lnTo>
                    <a:lnTo>
                      <a:pt x="20832" y="153477"/>
                    </a:lnTo>
                    <a:lnTo>
                      <a:pt x="20122" y="152590"/>
                    </a:lnTo>
                    <a:lnTo>
                      <a:pt x="19423" y="151691"/>
                    </a:lnTo>
                    <a:lnTo>
                      <a:pt x="18746" y="150793"/>
                    </a:lnTo>
                    <a:lnTo>
                      <a:pt x="18070" y="149883"/>
                    </a:lnTo>
                    <a:lnTo>
                      <a:pt x="17404" y="148962"/>
                    </a:lnTo>
                    <a:lnTo>
                      <a:pt x="16750" y="148031"/>
                    </a:lnTo>
                    <a:lnTo>
                      <a:pt x="16118" y="147088"/>
                    </a:lnTo>
                    <a:lnTo>
                      <a:pt x="15485" y="146145"/>
                    </a:lnTo>
                    <a:lnTo>
                      <a:pt x="14864" y="145191"/>
                    </a:lnTo>
                    <a:lnTo>
                      <a:pt x="14254" y="144237"/>
                    </a:lnTo>
                    <a:lnTo>
                      <a:pt x="13655" y="143261"/>
                    </a:lnTo>
                    <a:lnTo>
                      <a:pt x="13078" y="142285"/>
                    </a:lnTo>
                    <a:lnTo>
                      <a:pt x="12501" y="141309"/>
                    </a:lnTo>
                    <a:lnTo>
                      <a:pt x="11936" y="140310"/>
                    </a:lnTo>
                    <a:lnTo>
                      <a:pt x="11392" y="139312"/>
                    </a:lnTo>
                    <a:lnTo>
                      <a:pt x="10849" y="138302"/>
                    </a:lnTo>
                    <a:lnTo>
                      <a:pt x="10316" y="137293"/>
                    </a:lnTo>
                    <a:lnTo>
                      <a:pt x="9806" y="136273"/>
                    </a:lnTo>
                    <a:lnTo>
                      <a:pt x="9307" y="135241"/>
                    </a:lnTo>
                    <a:lnTo>
                      <a:pt x="8808" y="134209"/>
                    </a:lnTo>
                    <a:lnTo>
                      <a:pt x="8331" y="133167"/>
                    </a:lnTo>
                    <a:lnTo>
                      <a:pt x="7865" y="132124"/>
                    </a:lnTo>
                    <a:lnTo>
                      <a:pt x="7410" y="131070"/>
                    </a:lnTo>
                    <a:lnTo>
                      <a:pt x="6977" y="130005"/>
                    </a:lnTo>
                    <a:lnTo>
                      <a:pt x="6545" y="128940"/>
                    </a:lnTo>
                    <a:lnTo>
                      <a:pt x="6123" y="127864"/>
                    </a:lnTo>
                    <a:lnTo>
                      <a:pt x="5724" y="126788"/>
                    </a:lnTo>
                    <a:lnTo>
                      <a:pt x="5336" y="125701"/>
                    </a:lnTo>
                    <a:lnTo>
                      <a:pt x="4958" y="124603"/>
                    </a:lnTo>
                    <a:lnTo>
                      <a:pt x="4592" y="123505"/>
                    </a:lnTo>
                    <a:lnTo>
                      <a:pt x="4237" y="122396"/>
                    </a:lnTo>
                    <a:lnTo>
                      <a:pt x="3905" y="121286"/>
                    </a:lnTo>
                    <a:lnTo>
                      <a:pt x="3583" y="120177"/>
                    </a:lnTo>
                    <a:lnTo>
                      <a:pt x="3272" y="119046"/>
                    </a:lnTo>
                    <a:lnTo>
                      <a:pt x="2973" y="117925"/>
                    </a:lnTo>
                    <a:lnTo>
                      <a:pt x="2684" y="116794"/>
                    </a:lnTo>
                    <a:lnTo>
                      <a:pt x="2418" y="115651"/>
                    </a:lnTo>
                    <a:lnTo>
                      <a:pt x="2163" y="114509"/>
                    </a:lnTo>
                    <a:lnTo>
                      <a:pt x="1919" y="113355"/>
                    </a:lnTo>
                    <a:lnTo>
                      <a:pt x="1686" y="112202"/>
                    </a:lnTo>
                    <a:lnTo>
                      <a:pt x="1475" y="111048"/>
                    </a:lnTo>
                    <a:lnTo>
                      <a:pt x="1276" y="109883"/>
                    </a:lnTo>
                    <a:lnTo>
                      <a:pt x="1087" y="108707"/>
                    </a:lnTo>
                    <a:lnTo>
                      <a:pt x="921" y="107543"/>
                    </a:lnTo>
                    <a:lnTo>
                      <a:pt x="754" y="106356"/>
                    </a:lnTo>
                    <a:lnTo>
                      <a:pt x="621" y="105180"/>
                    </a:lnTo>
                    <a:lnTo>
                      <a:pt x="488" y="103993"/>
                    </a:lnTo>
                    <a:lnTo>
                      <a:pt x="377" y="102795"/>
                    </a:lnTo>
                    <a:lnTo>
                      <a:pt x="277" y="101608"/>
                    </a:lnTo>
                    <a:lnTo>
                      <a:pt x="189" y="100399"/>
                    </a:lnTo>
                    <a:lnTo>
                      <a:pt x="122" y="99201"/>
                    </a:lnTo>
                    <a:lnTo>
                      <a:pt x="67" y="97992"/>
                    </a:lnTo>
                    <a:lnTo>
                      <a:pt x="33" y="96783"/>
                    </a:lnTo>
                    <a:lnTo>
                      <a:pt x="11" y="95563"/>
                    </a:lnTo>
                    <a:lnTo>
                      <a:pt x="0" y="94343"/>
                    </a:lnTo>
                    <a:lnTo>
                      <a:pt x="0" y="94343"/>
                    </a:lnTo>
                    <a:lnTo>
                      <a:pt x="11" y="93122"/>
                    </a:lnTo>
                    <a:lnTo>
                      <a:pt x="33" y="91913"/>
                    </a:lnTo>
                    <a:lnTo>
                      <a:pt x="67" y="90693"/>
                    </a:lnTo>
                    <a:lnTo>
                      <a:pt x="122" y="89495"/>
                    </a:lnTo>
                    <a:lnTo>
                      <a:pt x="189" y="88286"/>
                    </a:lnTo>
                    <a:lnTo>
                      <a:pt x="277" y="87088"/>
                    </a:lnTo>
                    <a:lnTo>
                      <a:pt x="377" y="85890"/>
                    </a:lnTo>
                    <a:lnTo>
                      <a:pt x="488" y="84703"/>
                    </a:lnTo>
                    <a:lnTo>
                      <a:pt x="621" y="83516"/>
                    </a:lnTo>
                    <a:lnTo>
                      <a:pt x="754" y="82329"/>
                    </a:lnTo>
                    <a:lnTo>
                      <a:pt x="921" y="81153"/>
                    </a:lnTo>
                    <a:lnTo>
                      <a:pt x="1087" y="79978"/>
                    </a:lnTo>
                    <a:lnTo>
                      <a:pt x="1276" y="78813"/>
                    </a:lnTo>
                    <a:lnTo>
                      <a:pt x="1475" y="77648"/>
                    </a:lnTo>
                    <a:lnTo>
                      <a:pt x="1686" y="76484"/>
                    </a:lnTo>
                    <a:lnTo>
                      <a:pt x="1919" y="75330"/>
                    </a:lnTo>
                    <a:lnTo>
                      <a:pt x="2163" y="74187"/>
                    </a:lnTo>
                    <a:lnTo>
                      <a:pt x="2418" y="73045"/>
                    </a:lnTo>
                    <a:lnTo>
                      <a:pt x="2684" y="71902"/>
                    </a:lnTo>
                    <a:lnTo>
                      <a:pt x="2973" y="70771"/>
                    </a:lnTo>
                    <a:lnTo>
                      <a:pt x="3272" y="69639"/>
                    </a:lnTo>
                    <a:lnTo>
                      <a:pt x="3583" y="68519"/>
                    </a:lnTo>
                    <a:lnTo>
                      <a:pt x="3905" y="67399"/>
                    </a:lnTo>
                    <a:lnTo>
                      <a:pt x="4237" y="66289"/>
                    </a:lnTo>
                    <a:lnTo>
                      <a:pt x="4592" y="65191"/>
                    </a:lnTo>
                    <a:lnTo>
                      <a:pt x="4958" y="64082"/>
                    </a:lnTo>
                    <a:lnTo>
                      <a:pt x="5336" y="62995"/>
                    </a:lnTo>
                    <a:lnTo>
                      <a:pt x="5724" y="61908"/>
                    </a:lnTo>
                    <a:lnTo>
                      <a:pt x="6123" y="60832"/>
                    </a:lnTo>
                    <a:lnTo>
                      <a:pt x="6545" y="59756"/>
                    </a:lnTo>
                    <a:lnTo>
                      <a:pt x="6977" y="58680"/>
                    </a:lnTo>
                    <a:lnTo>
                      <a:pt x="7410" y="57626"/>
                    </a:lnTo>
                    <a:lnTo>
                      <a:pt x="7865" y="56572"/>
                    </a:lnTo>
                    <a:lnTo>
                      <a:pt x="8331" y="55519"/>
                    </a:lnTo>
                    <a:lnTo>
                      <a:pt x="8808" y="54476"/>
                    </a:lnTo>
                    <a:lnTo>
                      <a:pt x="9307" y="53444"/>
                    </a:lnTo>
                    <a:lnTo>
                      <a:pt x="9806" y="52413"/>
                    </a:lnTo>
                    <a:lnTo>
                      <a:pt x="10316" y="51392"/>
                    </a:lnTo>
                    <a:lnTo>
                      <a:pt x="10849" y="50383"/>
                    </a:lnTo>
                    <a:lnTo>
                      <a:pt x="11392" y="49373"/>
                    </a:lnTo>
                    <a:lnTo>
                      <a:pt x="11936" y="48375"/>
                    </a:lnTo>
                    <a:lnTo>
                      <a:pt x="12501" y="47388"/>
                    </a:lnTo>
                    <a:lnTo>
                      <a:pt x="13078" y="46400"/>
                    </a:lnTo>
                    <a:lnTo>
                      <a:pt x="13655" y="45424"/>
                    </a:lnTo>
                    <a:lnTo>
                      <a:pt x="14254" y="44459"/>
                    </a:lnTo>
                    <a:lnTo>
                      <a:pt x="14864" y="43494"/>
                    </a:lnTo>
                    <a:lnTo>
                      <a:pt x="15485" y="42540"/>
                    </a:lnTo>
                    <a:lnTo>
                      <a:pt x="16118" y="41597"/>
                    </a:lnTo>
                    <a:lnTo>
                      <a:pt x="16750" y="40666"/>
                    </a:lnTo>
                    <a:lnTo>
                      <a:pt x="17404" y="39734"/>
                    </a:lnTo>
                    <a:lnTo>
                      <a:pt x="18070" y="38813"/>
                    </a:lnTo>
                    <a:lnTo>
                      <a:pt x="18746" y="37904"/>
                    </a:lnTo>
                    <a:lnTo>
                      <a:pt x="19423" y="36994"/>
                    </a:lnTo>
                    <a:lnTo>
                      <a:pt x="20122" y="36095"/>
                    </a:lnTo>
                    <a:lnTo>
                      <a:pt x="20832" y="35208"/>
                    </a:lnTo>
                    <a:lnTo>
                      <a:pt x="21542" y="34332"/>
                    </a:lnTo>
                    <a:lnTo>
                      <a:pt x="22274" y="33466"/>
                    </a:lnTo>
                    <a:lnTo>
                      <a:pt x="23006" y="32601"/>
                    </a:lnTo>
                    <a:lnTo>
                      <a:pt x="23749" y="31758"/>
                    </a:lnTo>
                    <a:lnTo>
                      <a:pt x="24504" y="30915"/>
                    </a:lnTo>
                    <a:lnTo>
                      <a:pt x="25280" y="30083"/>
                    </a:lnTo>
                    <a:lnTo>
                      <a:pt x="26056" y="29251"/>
                    </a:lnTo>
                    <a:lnTo>
                      <a:pt x="26833" y="28442"/>
                    </a:lnTo>
                    <a:lnTo>
                      <a:pt x="27632" y="27632"/>
                    </a:lnTo>
                    <a:lnTo>
                      <a:pt x="28441" y="26844"/>
                    </a:lnTo>
                    <a:lnTo>
                      <a:pt x="29251" y="26057"/>
                    </a:lnTo>
                    <a:lnTo>
                      <a:pt x="30072" y="25280"/>
                    </a:lnTo>
                    <a:lnTo>
                      <a:pt x="30904" y="24515"/>
                    </a:lnTo>
                    <a:lnTo>
                      <a:pt x="31747" y="23760"/>
                    </a:lnTo>
                    <a:lnTo>
                      <a:pt x="32601" y="23006"/>
                    </a:lnTo>
                    <a:lnTo>
                      <a:pt x="33466" y="22274"/>
                    </a:lnTo>
                    <a:lnTo>
                      <a:pt x="34332" y="21542"/>
                    </a:lnTo>
                    <a:lnTo>
                      <a:pt x="35208" y="20832"/>
                    </a:lnTo>
                    <a:lnTo>
                      <a:pt x="36095" y="20122"/>
                    </a:lnTo>
                    <a:lnTo>
                      <a:pt x="36994" y="19434"/>
                    </a:lnTo>
                    <a:lnTo>
                      <a:pt x="37892" y="18747"/>
                    </a:lnTo>
                    <a:lnTo>
                      <a:pt x="38813" y="18070"/>
                    </a:lnTo>
                    <a:lnTo>
                      <a:pt x="39734" y="17404"/>
                    </a:lnTo>
                    <a:lnTo>
                      <a:pt x="40654" y="16761"/>
                    </a:lnTo>
                    <a:lnTo>
                      <a:pt x="41597" y="16118"/>
                    </a:lnTo>
                    <a:lnTo>
                      <a:pt x="42540" y="15485"/>
                    </a:lnTo>
                    <a:lnTo>
                      <a:pt x="43494" y="14864"/>
                    </a:lnTo>
                    <a:lnTo>
                      <a:pt x="44459" y="14254"/>
                    </a:lnTo>
                    <a:lnTo>
                      <a:pt x="45424" y="13666"/>
                    </a:lnTo>
                    <a:lnTo>
                      <a:pt x="46400" y="13078"/>
                    </a:lnTo>
                    <a:lnTo>
                      <a:pt x="47388" y="12501"/>
                    </a:lnTo>
                    <a:lnTo>
                      <a:pt x="48375" y="11936"/>
                    </a:lnTo>
                    <a:lnTo>
                      <a:pt x="49373" y="11392"/>
                    </a:lnTo>
                    <a:lnTo>
                      <a:pt x="50383" y="10849"/>
                    </a:lnTo>
                    <a:lnTo>
                      <a:pt x="51392" y="10327"/>
                    </a:lnTo>
                    <a:lnTo>
                      <a:pt x="52412" y="9806"/>
                    </a:lnTo>
                    <a:lnTo>
                      <a:pt x="53444" y="9307"/>
                    </a:lnTo>
                    <a:lnTo>
                      <a:pt x="54476" y="8819"/>
                    </a:lnTo>
                    <a:lnTo>
                      <a:pt x="55518" y="8342"/>
                    </a:lnTo>
                    <a:lnTo>
                      <a:pt x="56561" y="7876"/>
                    </a:lnTo>
                    <a:lnTo>
                      <a:pt x="57615" y="7421"/>
                    </a:lnTo>
                    <a:lnTo>
                      <a:pt x="58680" y="6977"/>
                    </a:lnTo>
                    <a:lnTo>
                      <a:pt x="59745" y="6545"/>
                    </a:lnTo>
                    <a:lnTo>
                      <a:pt x="60821" y="6134"/>
                    </a:lnTo>
                    <a:lnTo>
                      <a:pt x="61908" y="5724"/>
                    </a:lnTo>
                    <a:lnTo>
                      <a:pt x="62995" y="5336"/>
                    </a:lnTo>
                    <a:lnTo>
                      <a:pt x="64082" y="4959"/>
                    </a:lnTo>
                    <a:lnTo>
                      <a:pt x="65180" y="4592"/>
                    </a:lnTo>
                    <a:lnTo>
                      <a:pt x="66289" y="4249"/>
                    </a:lnTo>
                    <a:lnTo>
                      <a:pt x="67399" y="3905"/>
                    </a:lnTo>
                    <a:lnTo>
                      <a:pt x="68519" y="3583"/>
                    </a:lnTo>
                    <a:lnTo>
                      <a:pt x="69639" y="3272"/>
                    </a:lnTo>
                    <a:lnTo>
                      <a:pt x="70760" y="2973"/>
                    </a:lnTo>
                    <a:lnTo>
                      <a:pt x="71902" y="2685"/>
                    </a:lnTo>
                    <a:lnTo>
                      <a:pt x="73034" y="2418"/>
                    </a:lnTo>
                    <a:lnTo>
                      <a:pt x="74176" y="2163"/>
                    </a:lnTo>
                    <a:lnTo>
                      <a:pt x="75330" y="1919"/>
                    </a:lnTo>
                    <a:lnTo>
                      <a:pt x="76483" y="1686"/>
                    </a:lnTo>
                    <a:lnTo>
                      <a:pt x="77637" y="1475"/>
                    </a:lnTo>
                    <a:lnTo>
                      <a:pt x="78802" y="1276"/>
                    </a:lnTo>
                    <a:lnTo>
                      <a:pt x="79978" y="1087"/>
                    </a:lnTo>
                    <a:lnTo>
                      <a:pt x="81153" y="921"/>
                    </a:lnTo>
                    <a:lnTo>
                      <a:pt x="82329" y="766"/>
                    </a:lnTo>
                    <a:lnTo>
                      <a:pt x="83505" y="621"/>
                    </a:lnTo>
                    <a:lnTo>
                      <a:pt x="84692" y="488"/>
                    </a:lnTo>
                    <a:lnTo>
                      <a:pt x="85890" y="377"/>
                    </a:lnTo>
                    <a:lnTo>
                      <a:pt x="87088" y="277"/>
                    </a:lnTo>
                    <a:lnTo>
                      <a:pt x="88286" y="200"/>
                    </a:lnTo>
                    <a:lnTo>
                      <a:pt x="89484" y="122"/>
                    </a:lnTo>
                    <a:lnTo>
                      <a:pt x="90693" y="78"/>
                    </a:lnTo>
                    <a:lnTo>
                      <a:pt x="91902" y="33"/>
                    </a:lnTo>
                    <a:lnTo>
                      <a:pt x="93122" y="11"/>
                    </a:lnTo>
                    <a:lnTo>
                      <a:pt x="94342" y="0"/>
                    </a:lnTo>
                    <a:lnTo>
                      <a:pt x="94342" y="0"/>
                    </a:lnTo>
                    <a:lnTo>
                      <a:pt x="95563" y="11"/>
                    </a:lnTo>
                    <a:lnTo>
                      <a:pt x="96783" y="33"/>
                    </a:lnTo>
                    <a:lnTo>
                      <a:pt x="97992" y="78"/>
                    </a:lnTo>
                    <a:lnTo>
                      <a:pt x="99201" y="122"/>
                    </a:lnTo>
                    <a:lnTo>
                      <a:pt x="100399" y="200"/>
                    </a:lnTo>
                    <a:lnTo>
                      <a:pt x="101597" y="277"/>
                    </a:lnTo>
                    <a:lnTo>
                      <a:pt x="102795" y="377"/>
                    </a:lnTo>
                    <a:lnTo>
                      <a:pt x="103993" y="488"/>
                    </a:lnTo>
                    <a:lnTo>
                      <a:pt x="105180" y="621"/>
                    </a:lnTo>
                    <a:lnTo>
                      <a:pt x="106356" y="766"/>
                    </a:lnTo>
                    <a:lnTo>
                      <a:pt x="107532" y="921"/>
                    </a:lnTo>
                    <a:lnTo>
                      <a:pt x="108707" y="1087"/>
                    </a:lnTo>
                    <a:lnTo>
                      <a:pt x="109883" y="1276"/>
                    </a:lnTo>
                    <a:lnTo>
                      <a:pt x="111048" y="1475"/>
                    </a:lnTo>
                    <a:lnTo>
                      <a:pt x="112201" y="1686"/>
                    </a:lnTo>
                    <a:lnTo>
                      <a:pt x="113355" y="1919"/>
                    </a:lnTo>
                    <a:lnTo>
                      <a:pt x="114509" y="2163"/>
                    </a:lnTo>
                    <a:lnTo>
                      <a:pt x="115651" y="2418"/>
                    </a:lnTo>
                    <a:lnTo>
                      <a:pt x="116783" y="2685"/>
                    </a:lnTo>
                    <a:lnTo>
                      <a:pt x="117925" y="2973"/>
                    </a:lnTo>
                    <a:lnTo>
                      <a:pt x="119046" y="3272"/>
                    </a:lnTo>
                    <a:lnTo>
                      <a:pt x="120166" y="3583"/>
                    </a:lnTo>
                    <a:lnTo>
                      <a:pt x="121286" y="3905"/>
                    </a:lnTo>
                    <a:lnTo>
                      <a:pt x="122396" y="4249"/>
                    </a:lnTo>
                    <a:lnTo>
                      <a:pt x="123505" y="4592"/>
                    </a:lnTo>
                    <a:lnTo>
                      <a:pt x="124603" y="4959"/>
                    </a:lnTo>
                    <a:lnTo>
                      <a:pt x="125690" y="5336"/>
                    </a:lnTo>
                    <a:lnTo>
                      <a:pt x="126777" y="5724"/>
                    </a:lnTo>
                    <a:lnTo>
                      <a:pt x="127864" y="6134"/>
                    </a:lnTo>
                    <a:lnTo>
                      <a:pt x="128940" y="6545"/>
                    </a:lnTo>
                    <a:lnTo>
                      <a:pt x="130005" y="6977"/>
                    </a:lnTo>
                    <a:lnTo>
                      <a:pt x="131070" y="7421"/>
                    </a:lnTo>
                    <a:lnTo>
                      <a:pt x="132124" y="7876"/>
                    </a:lnTo>
                    <a:lnTo>
                      <a:pt x="133166" y="8342"/>
                    </a:lnTo>
                    <a:lnTo>
                      <a:pt x="134209" y="8819"/>
                    </a:lnTo>
                    <a:lnTo>
                      <a:pt x="135241" y="9307"/>
                    </a:lnTo>
                    <a:lnTo>
                      <a:pt x="136272" y="9806"/>
                    </a:lnTo>
                    <a:lnTo>
                      <a:pt x="137293" y="10327"/>
                    </a:lnTo>
                    <a:lnTo>
                      <a:pt x="138302" y="10849"/>
                    </a:lnTo>
                    <a:lnTo>
                      <a:pt x="139312" y="11392"/>
                    </a:lnTo>
                    <a:lnTo>
                      <a:pt x="140310" y="11936"/>
                    </a:lnTo>
                    <a:lnTo>
                      <a:pt x="141297" y="12501"/>
                    </a:lnTo>
                    <a:lnTo>
                      <a:pt x="142285" y="13078"/>
                    </a:lnTo>
                    <a:lnTo>
                      <a:pt x="143261" y="13666"/>
                    </a:lnTo>
                    <a:lnTo>
                      <a:pt x="144226" y="14254"/>
                    </a:lnTo>
                    <a:lnTo>
                      <a:pt x="145191" y="14864"/>
                    </a:lnTo>
                    <a:lnTo>
                      <a:pt x="146145" y="15485"/>
                    </a:lnTo>
                    <a:lnTo>
                      <a:pt x="147088" y="16118"/>
                    </a:lnTo>
                    <a:lnTo>
                      <a:pt x="148031" y="16761"/>
                    </a:lnTo>
                    <a:lnTo>
                      <a:pt x="148951" y="17404"/>
                    </a:lnTo>
                    <a:lnTo>
                      <a:pt x="149872" y="18070"/>
                    </a:lnTo>
                    <a:lnTo>
                      <a:pt x="150793" y="18747"/>
                    </a:lnTo>
                    <a:lnTo>
                      <a:pt x="151691" y="19434"/>
                    </a:lnTo>
                    <a:lnTo>
                      <a:pt x="152590" y="20122"/>
                    </a:lnTo>
                    <a:lnTo>
                      <a:pt x="153477" y="20832"/>
                    </a:lnTo>
                    <a:lnTo>
                      <a:pt x="154353" y="21542"/>
                    </a:lnTo>
                    <a:lnTo>
                      <a:pt x="155219" y="22274"/>
                    </a:lnTo>
                    <a:lnTo>
                      <a:pt x="156084" y="23006"/>
                    </a:lnTo>
                    <a:lnTo>
                      <a:pt x="156938" y="23760"/>
                    </a:lnTo>
                    <a:lnTo>
                      <a:pt x="157781" y="24515"/>
                    </a:lnTo>
                    <a:lnTo>
                      <a:pt x="158613" y="25280"/>
                    </a:lnTo>
                    <a:lnTo>
                      <a:pt x="159434" y="26057"/>
                    </a:lnTo>
                    <a:lnTo>
                      <a:pt x="160243" y="26844"/>
                    </a:lnTo>
                    <a:lnTo>
                      <a:pt x="161053" y="27632"/>
                    </a:lnTo>
                    <a:lnTo>
                      <a:pt x="161852" y="28442"/>
                    </a:lnTo>
                    <a:lnTo>
                      <a:pt x="162628" y="29251"/>
                    </a:lnTo>
                    <a:lnTo>
                      <a:pt x="163405" y="30083"/>
                    </a:lnTo>
                    <a:lnTo>
                      <a:pt x="164181" y="30915"/>
                    </a:lnTo>
                    <a:lnTo>
                      <a:pt x="164936" y="31758"/>
                    </a:lnTo>
                    <a:lnTo>
                      <a:pt x="165679" y="32601"/>
                    </a:lnTo>
                    <a:lnTo>
                      <a:pt x="166411" y="33466"/>
                    </a:lnTo>
                    <a:lnTo>
                      <a:pt x="167143" y="34332"/>
                    </a:lnTo>
                    <a:lnTo>
                      <a:pt x="167853" y="35208"/>
                    </a:lnTo>
                    <a:lnTo>
                      <a:pt x="168563" y="36095"/>
                    </a:lnTo>
                    <a:lnTo>
                      <a:pt x="169262" y="36994"/>
                    </a:lnTo>
                    <a:lnTo>
                      <a:pt x="169938" y="37904"/>
                    </a:lnTo>
                    <a:lnTo>
                      <a:pt x="170615" y="38813"/>
                    </a:lnTo>
                    <a:lnTo>
                      <a:pt x="171281" y="39734"/>
                    </a:lnTo>
                    <a:lnTo>
                      <a:pt x="171935" y="40666"/>
                    </a:lnTo>
                    <a:lnTo>
                      <a:pt x="172567" y="41597"/>
                    </a:lnTo>
                    <a:lnTo>
                      <a:pt x="173200" y="42540"/>
                    </a:lnTo>
                    <a:lnTo>
                      <a:pt x="173821" y="43494"/>
                    </a:lnTo>
                    <a:lnTo>
                      <a:pt x="174431" y="44459"/>
                    </a:lnTo>
                    <a:lnTo>
                      <a:pt x="175030" y="45424"/>
                    </a:lnTo>
                    <a:lnTo>
                      <a:pt x="175607" y="46400"/>
                    </a:lnTo>
                    <a:lnTo>
                      <a:pt x="176184" y="47388"/>
                    </a:lnTo>
                    <a:lnTo>
                      <a:pt x="176749" y="48375"/>
                    </a:lnTo>
                    <a:lnTo>
                      <a:pt x="177293" y="49373"/>
                    </a:lnTo>
                    <a:lnTo>
                      <a:pt x="177836" y="50383"/>
                    </a:lnTo>
                    <a:lnTo>
                      <a:pt x="178369" y="51392"/>
                    </a:lnTo>
                    <a:lnTo>
                      <a:pt x="178879" y="52413"/>
                    </a:lnTo>
                    <a:lnTo>
                      <a:pt x="179378" y="53444"/>
                    </a:lnTo>
                    <a:lnTo>
                      <a:pt x="179877" y="54476"/>
                    </a:lnTo>
                    <a:lnTo>
                      <a:pt x="180354" y="55519"/>
                    </a:lnTo>
                    <a:lnTo>
                      <a:pt x="180820" y="56572"/>
                    </a:lnTo>
                    <a:lnTo>
                      <a:pt x="181275" y="57626"/>
                    </a:lnTo>
                    <a:lnTo>
                      <a:pt x="181708" y="58680"/>
                    </a:lnTo>
                    <a:lnTo>
                      <a:pt x="182140" y="59756"/>
                    </a:lnTo>
                    <a:lnTo>
                      <a:pt x="182562" y="60832"/>
                    </a:lnTo>
                    <a:lnTo>
                      <a:pt x="182961" y="61908"/>
                    </a:lnTo>
                    <a:lnTo>
                      <a:pt x="183349" y="62995"/>
                    </a:lnTo>
                    <a:lnTo>
                      <a:pt x="183726" y="64082"/>
                    </a:lnTo>
                    <a:lnTo>
                      <a:pt x="184093" y="65191"/>
                    </a:lnTo>
                    <a:lnTo>
                      <a:pt x="184447" y="66289"/>
                    </a:lnTo>
                    <a:lnTo>
                      <a:pt x="184780" y="67399"/>
                    </a:lnTo>
                    <a:lnTo>
                      <a:pt x="185102" y="68519"/>
                    </a:lnTo>
                    <a:lnTo>
                      <a:pt x="185413" y="69639"/>
                    </a:lnTo>
                    <a:lnTo>
                      <a:pt x="185712" y="70771"/>
                    </a:lnTo>
                    <a:lnTo>
                      <a:pt x="186000" y="71902"/>
                    </a:lnTo>
                    <a:lnTo>
                      <a:pt x="186267" y="73045"/>
                    </a:lnTo>
                    <a:lnTo>
                      <a:pt x="186522" y="74187"/>
                    </a:lnTo>
                    <a:lnTo>
                      <a:pt x="186766" y="75330"/>
                    </a:lnTo>
                    <a:lnTo>
                      <a:pt x="186999" y="76484"/>
                    </a:lnTo>
                    <a:lnTo>
                      <a:pt x="187210" y="77648"/>
                    </a:lnTo>
                    <a:lnTo>
                      <a:pt x="187409" y="78813"/>
                    </a:lnTo>
                    <a:lnTo>
                      <a:pt x="187598" y="79978"/>
                    </a:lnTo>
                    <a:lnTo>
                      <a:pt x="187764" y="81153"/>
                    </a:lnTo>
                    <a:lnTo>
                      <a:pt x="187931" y="82329"/>
                    </a:lnTo>
                    <a:lnTo>
                      <a:pt x="188064" y="83516"/>
                    </a:lnTo>
                    <a:lnTo>
                      <a:pt x="188197" y="84703"/>
                    </a:lnTo>
                    <a:lnTo>
                      <a:pt x="188308" y="85890"/>
                    </a:lnTo>
                    <a:lnTo>
                      <a:pt x="188408" y="87088"/>
                    </a:lnTo>
                    <a:lnTo>
                      <a:pt x="188496" y="88286"/>
                    </a:lnTo>
                    <a:lnTo>
                      <a:pt x="188563" y="89495"/>
                    </a:lnTo>
                    <a:lnTo>
                      <a:pt x="188618" y="90693"/>
                    </a:lnTo>
                    <a:lnTo>
                      <a:pt x="188652" y="91913"/>
                    </a:lnTo>
                    <a:lnTo>
                      <a:pt x="188674" y="93122"/>
                    </a:lnTo>
                    <a:lnTo>
                      <a:pt x="188685" y="9434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576;p23">
                <a:extLst>
                  <a:ext uri="{FF2B5EF4-FFF2-40B4-BE49-F238E27FC236}">
                    <a16:creationId xmlns:a16="http://schemas.microsoft.com/office/drawing/2014/main" id="{9F0F38AF-4B3F-1CF1-B1CF-419F7AE4A631}"/>
                  </a:ext>
                </a:extLst>
              </p:cNvPr>
              <p:cNvSpPr/>
              <p:nvPr/>
            </p:nvSpPr>
            <p:spPr>
              <a:xfrm>
                <a:off x="3063545" y="1425858"/>
                <a:ext cx="504206" cy="504188"/>
              </a:xfrm>
              <a:custGeom>
                <a:avLst/>
                <a:gdLst/>
                <a:ahLst/>
                <a:cxnLst/>
                <a:rect l="l" t="t" r="r" b="b"/>
                <a:pathLst>
                  <a:path w="28066" h="28065" extrusionOk="0">
                    <a:moveTo>
                      <a:pt x="13667" y="0"/>
                    </a:moveTo>
                    <a:lnTo>
                      <a:pt x="13312" y="22"/>
                    </a:lnTo>
                    <a:lnTo>
                      <a:pt x="12957" y="44"/>
                    </a:lnTo>
                    <a:lnTo>
                      <a:pt x="12602" y="78"/>
                    </a:lnTo>
                    <a:lnTo>
                      <a:pt x="12247" y="111"/>
                    </a:lnTo>
                    <a:lnTo>
                      <a:pt x="11892" y="166"/>
                    </a:lnTo>
                    <a:lnTo>
                      <a:pt x="11548" y="222"/>
                    </a:lnTo>
                    <a:lnTo>
                      <a:pt x="11204" y="288"/>
                    </a:lnTo>
                    <a:lnTo>
                      <a:pt x="10861" y="355"/>
                    </a:lnTo>
                    <a:lnTo>
                      <a:pt x="10528" y="444"/>
                    </a:lnTo>
                    <a:lnTo>
                      <a:pt x="10195" y="532"/>
                    </a:lnTo>
                    <a:lnTo>
                      <a:pt x="9862" y="632"/>
                    </a:lnTo>
                    <a:lnTo>
                      <a:pt x="9529" y="732"/>
                    </a:lnTo>
                    <a:lnTo>
                      <a:pt x="9208" y="854"/>
                    </a:lnTo>
                    <a:lnTo>
                      <a:pt x="8886" y="976"/>
                    </a:lnTo>
                    <a:lnTo>
                      <a:pt x="8564" y="1098"/>
                    </a:lnTo>
                    <a:lnTo>
                      <a:pt x="8254" y="1242"/>
                    </a:lnTo>
                    <a:lnTo>
                      <a:pt x="7943" y="1387"/>
                    </a:lnTo>
                    <a:lnTo>
                      <a:pt x="7644" y="1531"/>
                    </a:lnTo>
                    <a:lnTo>
                      <a:pt x="7344" y="1697"/>
                    </a:lnTo>
                    <a:lnTo>
                      <a:pt x="7045" y="1864"/>
                    </a:lnTo>
                    <a:lnTo>
                      <a:pt x="6756" y="2030"/>
                    </a:lnTo>
                    <a:lnTo>
                      <a:pt x="6468" y="2207"/>
                    </a:lnTo>
                    <a:lnTo>
                      <a:pt x="6191" y="2396"/>
                    </a:lnTo>
                    <a:lnTo>
                      <a:pt x="5913" y="2585"/>
                    </a:lnTo>
                    <a:lnTo>
                      <a:pt x="5636" y="2784"/>
                    </a:lnTo>
                    <a:lnTo>
                      <a:pt x="5370" y="2995"/>
                    </a:lnTo>
                    <a:lnTo>
                      <a:pt x="5103" y="3206"/>
                    </a:lnTo>
                    <a:lnTo>
                      <a:pt x="4848" y="3428"/>
                    </a:lnTo>
                    <a:lnTo>
                      <a:pt x="4593" y="3649"/>
                    </a:lnTo>
                    <a:lnTo>
                      <a:pt x="4349" y="3871"/>
                    </a:lnTo>
                    <a:lnTo>
                      <a:pt x="4105" y="4115"/>
                    </a:lnTo>
                    <a:lnTo>
                      <a:pt x="3872" y="4348"/>
                    </a:lnTo>
                    <a:lnTo>
                      <a:pt x="3639" y="4592"/>
                    </a:lnTo>
                    <a:lnTo>
                      <a:pt x="3417" y="4847"/>
                    </a:lnTo>
                    <a:lnTo>
                      <a:pt x="3207" y="5103"/>
                    </a:lnTo>
                    <a:lnTo>
                      <a:pt x="2996" y="5369"/>
                    </a:lnTo>
                    <a:lnTo>
                      <a:pt x="2785" y="5635"/>
                    </a:lnTo>
                    <a:lnTo>
                      <a:pt x="2585" y="5912"/>
                    </a:lnTo>
                    <a:lnTo>
                      <a:pt x="2397" y="6190"/>
                    </a:lnTo>
                    <a:lnTo>
                      <a:pt x="2208" y="6467"/>
                    </a:lnTo>
                    <a:lnTo>
                      <a:pt x="2031" y="6755"/>
                    </a:lnTo>
                    <a:lnTo>
                      <a:pt x="1853" y="7044"/>
                    </a:lnTo>
                    <a:lnTo>
                      <a:pt x="1687" y="7343"/>
                    </a:lnTo>
                    <a:lnTo>
                      <a:pt x="1532" y="7643"/>
                    </a:lnTo>
                    <a:lnTo>
                      <a:pt x="1376" y="7953"/>
                    </a:lnTo>
                    <a:lnTo>
                      <a:pt x="1243" y="8253"/>
                    </a:lnTo>
                    <a:lnTo>
                      <a:pt x="1099" y="8575"/>
                    </a:lnTo>
                    <a:lnTo>
                      <a:pt x="966" y="8885"/>
                    </a:lnTo>
                    <a:lnTo>
                      <a:pt x="855" y="9207"/>
                    </a:lnTo>
                    <a:lnTo>
                      <a:pt x="733" y="9529"/>
                    </a:lnTo>
                    <a:lnTo>
                      <a:pt x="633" y="9861"/>
                    </a:lnTo>
                    <a:lnTo>
                      <a:pt x="533" y="10194"/>
                    </a:lnTo>
                    <a:lnTo>
                      <a:pt x="445" y="10527"/>
                    </a:lnTo>
                    <a:lnTo>
                      <a:pt x="356" y="10860"/>
                    </a:lnTo>
                    <a:lnTo>
                      <a:pt x="278" y="11204"/>
                    </a:lnTo>
                    <a:lnTo>
                      <a:pt x="223" y="11547"/>
                    </a:lnTo>
                    <a:lnTo>
                      <a:pt x="156" y="11891"/>
                    </a:lnTo>
                    <a:lnTo>
                      <a:pt x="112" y="12246"/>
                    </a:lnTo>
                    <a:lnTo>
                      <a:pt x="67" y="12601"/>
                    </a:lnTo>
                    <a:lnTo>
                      <a:pt x="34" y="12956"/>
                    </a:lnTo>
                    <a:lnTo>
                      <a:pt x="12" y="13311"/>
                    </a:lnTo>
                    <a:lnTo>
                      <a:pt x="1" y="13666"/>
                    </a:lnTo>
                    <a:lnTo>
                      <a:pt x="1" y="14032"/>
                    </a:lnTo>
                    <a:lnTo>
                      <a:pt x="1" y="14398"/>
                    </a:lnTo>
                    <a:lnTo>
                      <a:pt x="12" y="14753"/>
                    </a:lnTo>
                    <a:lnTo>
                      <a:pt x="34" y="15108"/>
                    </a:lnTo>
                    <a:lnTo>
                      <a:pt x="67" y="15463"/>
                    </a:lnTo>
                    <a:lnTo>
                      <a:pt x="112" y="15818"/>
                    </a:lnTo>
                    <a:lnTo>
                      <a:pt x="156" y="16173"/>
                    </a:lnTo>
                    <a:lnTo>
                      <a:pt x="223" y="16517"/>
                    </a:lnTo>
                    <a:lnTo>
                      <a:pt x="278" y="16861"/>
                    </a:lnTo>
                    <a:lnTo>
                      <a:pt x="356" y="17205"/>
                    </a:lnTo>
                    <a:lnTo>
                      <a:pt x="445" y="17537"/>
                    </a:lnTo>
                    <a:lnTo>
                      <a:pt x="533" y="17870"/>
                    </a:lnTo>
                    <a:lnTo>
                      <a:pt x="633" y="18203"/>
                    </a:lnTo>
                    <a:lnTo>
                      <a:pt x="733" y="18536"/>
                    </a:lnTo>
                    <a:lnTo>
                      <a:pt x="855" y="18857"/>
                    </a:lnTo>
                    <a:lnTo>
                      <a:pt x="966" y="19179"/>
                    </a:lnTo>
                    <a:lnTo>
                      <a:pt x="1099" y="19501"/>
                    </a:lnTo>
                    <a:lnTo>
                      <a:pt x="1243" y="19811"/>
                    </a:lnTo>
                    <a:lnTo>
                      <a:pt x="1376" y="20122"/>
                    </a:lnTo>
                    <a:lnTo>
                      <a:pt x="1532" y="20421"/>
                    </a:lnTo>
                    <a:lnTo>
                      <a:pt x="1687" y="20721"/>
                    </a:lnTo>
                    <a:lnTo>
                      <a:pt x="1853" y="21020"/>
                    </a:lnTo>
                    <a:lnTo>
                      <a:pt x="2031" y="21309"/>
                    </a:lnTo>
                    <a:lnTo>
                      <a:pt x="2208" y="21597"/>
                    </a:lnTo>
                    <a:lnTo>
                      <a:pt x="2397" y="21886"/>
                    </a:lnTo>
                    <a:lnTo>
                      <a:pt x="2585" y="22163"/>
                    </a:lnTo>
                    <a:lnTo>
                      <a:pt x="2785" y="22429"/>
                    </a:lnTo>
                    <a:lnTo>
                      <a:pt x="2996" y="22695"/>
                    </a:lnTo>
                    <a:lnTo>
                      <a:pt x="3207" y="22962"/>
                    </a:lnTo>
                    <a:lnTo>
                      <a:pt x="3417" y="23217"/>
                    </a:lnTo>
                    <a:lnTo>
                      <a:pt x="3639" y="23472"/>
                    </a:lnTo>
                    <a:lnTo>
                      <a:pt x="3872" y="23716"/>
                    </a:lnTo>
                    <a:lnTo>
                      <a:pt x="4105" y="23960"/>
                    </a:lnTo>
                    <a:lnTo>
                      <a:pt x="4349" y="24193"/>
                    </a:lnTo>
                    <a:lnTo>
                      <a:pt x="4593" y="24426"/>
                    </a:lnTo>
                    <a:lnTo>
                      <a:pt x="4848" y="24648"/>
                    </a:lnTo>
                    <a:lnTo>
                      <a:pt x="5103" y="24859"/>
                    </a:lnTo>
                    <a:lnTo>
                      <a:pt x="5370" y="25069"/>
                    </a:lnTo>
                    <a:lnTo>
                      <a:pt x="5636" y="25280"/>
                    </a:lnTo>
                    <a:lnTo>
                      <a:pt x="5913" y="25480"/>
                    </a:lnTo>
                    <a:lnTo>
                      <a:pt x="6191" y="25668"/>
                    </a:lnTo>
                    <a:lnTo>
                      <a:pt x="6468" y="25857"/>
                    </a:lnTo>
                    <a:lnTo>
                      <a:pt x="6756" y="26034"/>
                    </a:lnTo>
                    <a:lnTo>
                      <a:pt x="7045" y="26212"/>
                    </a:lnTo>
                    <a:lnTo>
                      <a:pt x="7344" y="26378"/>
                    </a:lnTo>
                    <a:lnTo>
                      <a:pt x="7644" y="26533"/>
                    </a:lnTo>
                    <a:lnTo>
                      <a:pt x="7943" y="26689"/>
                    </a:lnTo>
                    <a:lnTo>
                      <a:pt x="8254" y="26833"/>
                    </a:lnTo>
                    <a:lnTo>
                      <a:pt x="8564" y="26966"/>
                    </a:lnTo>
                    <a:lnTo>
                      <a:pt x="8886" y="27099"/>
                    </a:lnTo>
                    <a:lnTo>
                      <a:pt x="9208" y="27221"/>
                    </a:lnTo>
                    <a:lnTo>
                      <a:pt x="9529" y="27332"/>
                    </a:lnTo>
                    <a:lnTo>
                      <a:pt x="9862" y="27432"/>
                    </a:lnTo>
                    <a:lnTo>
                      <a:pt x="10195" y="27532"/>
                    </a:lnTo>
                    <a:lnTo>
                      <a:pt x="10528" y="27621"/>
                    </a:lnTo>
                    <a:lnTo>
                      <a:pt x="10861" y="27709"/>
                    </a:lnTo>
                    <a:lnTo>
                      <a:pt x="11204" y="27787"/>
                    </a:lnTo>
                    <a:lnTo>
                      <a:pt x="11548" y="27854"/>
                    </a:lnTo>
                    <a:lnTo>
                      <a:pt x="11892" y="27909"/>
                    </a:lnTo>
                    <a:lnTo>
                      <a:pt x="12247" y="27953"/>
                    </a:lnTo>
                    <a:lnTo>
                      <a:pt x="12602" y="27998"/>
                    </a:lnTo>
                    <a:lnTo>
                      <a:pt x="12957" y="28031"/>
                    </a:lnTo>
                    <a:lnTo>
                      <a:pt x="13312" y="28053"/>
                    </a:lnTo>
                    <a:lnTo>
                      <a:pt x="13667" y="28064"/>
                    </a:lnTo>
                    <a:lnTo>
                      <a:pt x="14399" y="28064"/>
                    </a:lnTo>
                    <a:lnTo>
                      <a:pt x="14754" y="28053"/>
                    </a:lnTo>
                    <a:lnTo>
                      <a:pt x="15109" y="28031"/>
                    </a:lnTo>
                    <a:lnTo>
                      <a:pt x="15464" y="27998"/>
                    </a:lnTo>
                    <a:lnTo>
                      <a:pt x="15819" y="27953"/>
                    </a:lnTo>
                    <a:lnTo>
                      <a:pt x="16174" y="27909"/>
                    </a:lnTo>
                    <a:lnTo>
                      <a:pt x="16518" y="27854"/>
                    </a:lnTo>
                    <a:lnTo>
                      <a:pt x="16862" y="27787"/>
                    </a:lnTo>
                    <a:lnTo>
                      <a:pt x="17205" y="27709"/>
                    </a:lnTo>
                    <a:lnTo>
                      <a:pt x="17538" y="27621"/>
                    </a:lnTo>
                    <a:lnTo>
                      <a:pt x="17871" y="27532"/>
                    </a:lnTo>
                    <a:lnTo>
                      <a:pt x="18204" y="27432"/>
                    </a:lnTo>
                    <a:lnTo>
                      <a:pt x="18537" y="27332"/>
                    </a:lnTo>
                    <a:lnTo>
                      <a:pt x="18858" y="27221"/>
                    </a:lnTo>
                    <a:lnTo>
                      <a:pt x="19180" y="27099"/>
                    </a:lnTo>
                    <a:lnTo>
                      <a:pt x="19491" y="26966"/>
                    </a:lnTo>
                    <a:lnTo>
                      <a:pt x="19812" y="26833"/>
                    </a:lnTo>
                    <a:lnTo>
                      <a:pt x="20112" y="26689"/>
                    </a:lnTo>
                    <a:lnTo>
                      <a:pt x="20422" y="26533"/>
                    </a:lnTo>
                    <a:lnTo>
                      <a:pt x="20722" y="26378"/>
                    </a:lnTo>
                    <a:lnTo>
                      <a:pt x="21021" y="26212"/>
                    </a:lnTo>
                    <a:lnTo>
                      <a:pt x="21310" y="26034"/>
                    </a:lnTo>
                    <a:lnTo>
                      <a:pt x="21598" y="25857"/>
                    </a:lnTo>
                    <a:lnTo>
                      <a:pt x="21875" y="25668"/>
                    </a:lnTo>
                    <a:lnTo>
                      <a:pt x="22153" y="25480"/>
                    </a:lnTo>
                    <a:lnTo>
                      <a:pt x="22430" y="25280"/>
                    </a:lnTo>
                    <a:lnTo>
                      <a:pt x="22696" y="25069"/>
                    </a:lnTo>
                    <a:lnTo>
                      <a:pt x="22963" y="24859"/>
                    </a:lnTo>
                    <a:lnTo>
                      <a:pt x="23218" y="24648"/>
                    </a:lnTo>
                    <a:lnTo>
                      <a:pt x="23473" y="24426"/>
                    </a:lnTo>
                    <a:lnTo>
                      <a:pt x="23717" y="24193"/>
                    </a:lnTo>
                    <a:lnTo>
                      <a:pt x="23950" y="23960"/>
                    </a:lnTo>
                    <a:lnTo>
                      <a:pt x="24194" y="23716"/>
                    </a:lnTo>
                    <a:lnTo>
                      <a:pt x="24416" y="23472"/>
                    </a:lnTo>
                    <a:lnTo>
                      <a:pt x="24649" y="23217"/>
                    </a:lnTo>
                    <a:lnTo>
                      <a:pt x="24859" y="22962"/>
                    </a:lnTo>
                    <a:lnTo>
                      <a:pt x="25070" y="22695"/>
                    </a:lnTo>
                    <a:lnTo>
                      <a:pt x="25281" y="22429"/>
                    </a:lnTo>
                    <a:lnTo>
                      <a:pt x="25481" y="22163"/>
                    </a:lnTo>
                    <a:lnTo>
                      <a:pt x="25669" y="21886"/>
                    </a:lnTo>
                    <a:lnTo>
                      <a:pt x="25858" y="21597"/>
                    </a:lnTo>
                    <a:lnTo>
                      <a:pt x="26035" y="21309"/>
                    </a:lnTo>
                    <a:lnTo>
                      <a:pt x="26202" y="21020"/>
                    </a:lnTo>
                    <a:lnTo>
                      <a:pt x="26368" y="20721"/>
                    </a:lnTo>
                    <a:lnTo>
                      <a:pt x="26534" y="20421"/>
                    </a:lnTo>
                    <a:lnTo>
                      <a:pt x="26679" y="20122"/>
                    </a:lnTo>
                    <a:lnTo>
                      <a:pt x="26823" y="19811"/>
                    </a:lnTo>
                    <a:lnTo>
                      <a:pt x="26967" y="19501"/>
                    </a:lnTo>
                    <a:lnTo>
                      <a:pt x="27089" y="19179"/>
                    </a:lnTo>
                    <a:lnTo>
                      <a:pt x="27211" y="18857"/>
                    </a:lnTo>
                    <a:lnTo>
                      <a:pt x="27333" y="18536"/>
                    </a:lnTo>
                    <a:lnTo>
                      <a:pt x="27433" y="18203"/>
                    </a:lnTo>
                    <a:lnTo>
                      <a:pt x="27533" y="17870"/>
                    </a:lnTo>
                    <a:lnTo>
                      <a:pt x="27621" y="17537"/>
                    </a:lnTo>
                    <a:lnTo>
                      <a:pt x="27710" y="17205"/>
                    </a:lnTo>
                    <a:lnTo>
                      <a:pt x="27777" y="16861"/>
                    </a:lnTo>
                    <a:lnTo>
                      <a:pt x="27843" y="16517"/>
                    </a:lnTo>
                    <a:lnTo>
                      <a:pt x="27899" y="16173"/>
                    </a:lnTo>
                    <a:lnTo>
                      <a:pt x="27954" y="15818"/>
                    </a:lnTo>
                    <a:lnTo>
                      <a:pt x="27999" y="15463"/>
                    </a:lnTo>
                    <a:lnTo>
                      <a:pt x="28021" y="15108"/>
                    </a:lnTo>
                    <a:lnTo>
                      <a:pt x="28043" y="14753"/>
                    </a:lnTo>
                    <a:lnTo>
                      <a:pt x="28065" y="14398"/>
                    </a:lnTo>
                    <a:lnTo>
                      <a:pt x="28065" y="14032"/>
                    </a:lnTo>
                    <a:lnTo>
                      <a:pt x="28065" y="13666"/>
                    </a:lnTo>
                    <a:lnTo>
                      <a:pt x="28043" y="13311"/>
                    </a:lnTo>
                    <a:lnTo>
                      <a:pt x="28021" y="12956"/>
                    </a:lnTo>
                    <a:lnTo>
                      <a:pt x="27999" y="12601"/>
                    </a:lnTo>
                    <a:lnTo>
                      <a:pt x="27954" y="12246"/>
                    </a:lnTo>
                    <a:lnTo>
                      <a:pt x="27899" y="11891"/>
                    </a:lnTo>
                    <a:lnTo>
                      <a:pt x="27843" y="11547"/>
                    </a:lnTo>
                    <a:lnTo>
                      <a:pt x="27777" y="11204"/>
                    </a:lnTo>
                    <a:lnTo>
                      <a:pt x="27710" y="10860"/>
                    </a:lnTo>
                    <a:lnTo>
                      <a:pt x="27621" y="10527"/>
                    </a:lnTo>
                    <a:lnTo>
                      <a:pt x="27533" y="10194"/>
                    </a:lnTo>
                    <a:lnTo>
                      <a:pt x="27433" y="9861"/>
                    </a:lnTo>
                    <a:lnTo>
                      <a:pt x="27333" y="9529"/>
                    </a:lnTo>
                    <a:lnTo>
                      <a:pt x="27211" y="9207"/>
                    </a:lnTo>
                    <a:lnTo>
                      <a:pt x="27089" y="8885"/>
                    </a:lnTo>
                    <a:lnTo>
                      <a:pt x="26967" y="8575"/>
                    </a:lnTo>
                    <a:lnTo>
                      <a:pt x="26823" y="8253"/>
                    </a:lnTo>
                    <a:lnTo>
                      <a:pt x="26679" y="7953"/>
                    </a:lnTo>
                    <a:lnTo>
                      <a:pt x="26534" y="7643"/>
                    </a:lnTo>
                    <a:lnTo>
                      <a:pt x="26368" y="7343"/>
                    </a:lnTo>
                    <a:lnTo>
                      <a:pt x="26202" y="7044"/>
                    </a:lnTo>
                    <a:lnTo>
                      <a:pt x="26035" y="6755"/>
                    </a:lnTo>
                    <a:lnTo>
                      <a:pt x="25858" y="6467"/>
                    </a:lnTo>
                    <a:lnTo>
                      <a:pt x="25669" y="6190"/>
                    </a:lnTo>
                    <a:lnTo>
                      <a:pt x="25481" y="5912"/>
                    </a:lnTo>
                    <a:lnTo>
                      <a:pt x="25281" y="5635"/>
                    </a:lnTo>
                    <a:lnTo>
                      <a:pt x="25070" y="5369"/>
                    </a:lnTo>
                    <a:lnTo>
                      <a:pt x="24859" y="5103"/>
                    </a:lnTo>
                    <a:lnTo>
                      <a:pt x="24649" y="4847"/>
                    </a:lnTo>
                    <a:lnTo>
                      <a:pt x="24416" y="4592"/>
                    </a:lnTo>
                    <a:lnTo>
                      <a:pt x="24194" y="4348"/>
                    </a:lnTo>
                    <a:lnTo>
                      <a:pt x="23950" y="4115"/>
                    </a:lnTo>
                    <a:lnTo>
                      <a:pt x="23717" y="3871"/>
                    </a:lnTo>
                    <a:lnTo>
                      <a:pt x="23473" y="3649"/>
                    </a:lnTo>
                    <a:lnTo>
                      <a:pt x="23218" y="3428"/>
                    </a:lnTo>
                    <a:lnTo>
                      <a:pt x="22963" y="3206"/>
                    </a:lnTo>
                    <a:lnTo>
                      <a:pt x="22696" y="2995"/>
                    </a:lnTo>
                    <a:lnTo>
                      <a:pt x="22430" y="2784"/>
                    </a:lnTo>
                    <a:lnTo>
                      <a:pt x="22153" y="2585"/>
                    </a:lnTo>
                    <a:lnTo>
                      <a:pt x="21875" y="2396"/>
                    </a:lnTo>
                    <a:lnTo>
                      <a:pt x="21598" y="2207"/>
                    </a:lnTo>
                    <a:lnTo>
                      <a:pt x="21310" y="2030"/>
                    </a:lnTo>
                    <a:lnTo>
                      <a:pt x="21021" y="1864"/>
                    </a:lnTo>
                    <a:lnTo>
                      <a:pt x="20722" y="1697"/>
                    </a:lnTo>
                    <a:lnTo>
                      <a:pt x="20422" y="1531"/>
                    </a:lnTo>
                    <a:lnTo>
                      <a:pt x="20112" y="1387"/>
                    </a:lnTo>
                    <a:lnTo>
                      <a:pt x="19812" y="1242"/>
                    </a:lnTo>
                    <a:lnTo>
                      <a:pt x="19491" y="1098"/>
                    </a:lnTo>
                    <a:lnTo>
                      <a:pt x="19180" y="976"/>
                    </a:lnTo>
                    <a:lnTo>
                      <a:pt x="18858" y="854"/>
                    </a:lnTo>
                    <a:lnTo>
                      <a:pt x="18537" y="732"/>
                    </a:lnTo>
                    <a:lnTo>
                      <a:pt x="18204" y="632"/>
                    </a:lnTo>
                    <a:lnTo>
                      <a:pt x="17871" y="532"/>
                    </a:lnTo>
                    <a:lnTo>
                      <a:pt x="17538" y="444"/>
                    </a:lnTo>
                    <a:lnTo>
                      <a:pt x="17205" y="355"/>
                    </a:lnTo>
                    <a:lnTo>
                      <a:pt x="16862" y="288"/>
                    </a:lnTo>
                    <a:lnTo>
                      <a:pt x="16518" y="222"/>
                    </a:lnTo>
                    <a:lnTo>
                      <a:pt x="16174" y="166"/>
                    </a:lnTo>
                    <a:lnTo>
                      <a:pt x="15819" y="111"/>
                    </a:lnTo>
                    <a:lnTo>
                      <a:pt x="15464" y="78"/>
                    </a:lnTo>
                    <a:lnTo>
                      <a:pt x="15109" y="44"/>
                    </a:lnTo>
                    <a:lnTo>
                      <a:pt x="14754" y="22"/>
                    </a:lnTo>
                    <a:lnTo>
                      <a:pt x="14399" y="0"/>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577;p23">
                <a:extLst>
                  <a:ext uri="{FF2B5EF4-FFF2-40B4-BE49-F238E27FC236}">
                    <a16:creationId xmlns:a16="http://schemas.microsoft.com/office/drawing/2014/main" id="{796625F2-4E70-55BF-3F16-0BC019DFBF06}"/>
                  </a:ext>
                </a:extLst>
              </p:cNvPr>
              <p:cNvSpPr/>
              <p:nvPr/>
            </p:nvSpPr>
            <p:spPr>
              <a:xfrm>
                <a:off x="3156820" y="1665188"/>
                <a:ext cx="317657" cy="171584"/>
              </a:xfrm>
              <a:custGeom>
                <a:avLst/>
                <a:gdLst/>
                <a:ahLst/>
                <a:cxnLst/>
                <a:rect l="l" t="t" r="r" b="b"/>
                <a:pathLst>
                  <a:path w="17682" h="9551" extrusionOk="0">
                    <a:moveTo>
                      <a:pt x="644" y="0"/>
                    </a:moveTo>
                    <a:lnTo>
                      <a:pt x="566" y="11"/>
                    </a:lnTo>
                    <a:lnTo>
                      <a:pt x="499" y="34"/>
                    </a:lnTo>
                    <a:lnTo>
                      <a:pt x="433" y="56"/>
                    </a:lnTo>
                    <a:lnTo>
                      <a:pt x="377" y="78"/>
                    </a:lnTo>
                    <a:lnTo>
                      <a:pt x="311" y="122"/>
                    </a:lnTo>
                    <a:lnTo>
                      <a:pt x="211" y="211"/>
                    </a:lnTo>
                    <a:lnTo>
                      <a:pt x="122" y="311"/>
                    </a:lnTo>
                    <a:lnTo>
                      <a:pt x="89" y="366"/>
                    </a:lnTo>
                    <a:lnTo>
                      <a:pt x="56" y="433"/>
                    </a:lnTo>
                    <a:lnTo>
                      <a:pt x="34" y="499"/>
                    </a:lnTo>
                    <a:lnTo>
                      <a:pt x="11" y="566"/>
                    </a:lnTo>
                    <a:lnTo>
                      <a:pt x="0" y="644"/>
                    </a:lnTo>
                    <a:lnTo>
                      <a:pt x="0" y="710"/>
                    </a:lnTo>
                    <a:lnTo>
                      <a:pt x="11" y="1165"/>
                    </a:lnTo>
                    <a:lnTo>
                      <a:pt x="45" y="1620"/>
                    </a:lnTo>
                    <a:lnTo>
                      <a:pt x="100" y="2052"/>
                    </a:lnTo>
                    <a:lnTo>
                      <a:pt x="178" y="2496"/>
                    </a:lnTo>
                    <a:lnTo>
                      <a:pt x="278" y="2918"/>
                    </a:lnTo>
                    <a:lnTo>
                      <a:pt x="400" y="3339"/>
                    </a:lnTo>
                    <a:lnTo>
                      <a:pt x="533" y="3750"/>
                    </a:lnTo>
                    <a:lnTo>
                      <a:pt x="699" y="4149"/>
                    </a:lnTo>
                    <a:lnTo>
                      <a:pt x="877" y="4537"/>
                    </a:lnTo>
                    <a:lnTo>
                      <a:pt x="1065" y="4925"/>
                    </a:lnTo>
                    <a:lnTo>
                      <a:pt x="1276" y="5291"/>
                    </a:lnTo>
                    <a:lnTo>
                      <a:pt x="1509" y="5646"/>
                    </a:lnTo>
                    <a:lnTo>
                      <a:pt x="1753" y="6001"/>
                    </a:lnTo>
                    <a:lnTo>
                      <a:pt x="2019" y="6334"/>
                    </a:lnTo>
                    <a:lnTo>
                      <a:pt x="2296" y="6656"/>
                    </a:lnTo>
                    <a:lnTo>
                      <a:pt x="2596" y="6955"/>
                    </a:lnTo>
                    <a:lnTo>
                      <a:pt x="2895" y="7255"/>
                    </a:lnTo>
                    <a:lnTo>
                      <a:pt x="3217" y="7532"/>
                    </a:lnTo>
                    <a:lnTo>
                      <a:pt x="3550" y="7798"/>
                    </a:lnTo>
                    <a:lnTo>
                      <a:pt x="3905" y="8042"/>
                    </a:lnTo>
                    <a:lnTo>
                      <a:pt x="4260" y="8275"/>
                    </a:lnTo>
                    <a:lnTo>
                      <a:pt x="4626" y="8486"/>
                    </a:lnTo>
                    <a:lnTo>
                      <a:pt x="5014" y="8675"/>
                    </a:lnTo>
                    <a:lnTo>
                      <a:pt x="5402" y="8852"/>
                    </a:lnTo>
                    <a:lnTo>
                      <a:pt x="5802" y="9019"/>
                    </a:lnTo>
                    <a:lnTo>
                      <a:pt x="6212" y="9152"/>
                    </a:lnTo>
                    <a:lnTo>
                      <a:pt x="6634" y="9274"/>
                    </a:lnTo>
                    <a:lnTo>
                      <a:pt x="7055" y="9373"/>
                    </a:lnTo>
                    <a:lnTo>
                      <a:pt x="7499" y="9451"/>
                    </a:lnTo>
                    <a:lnTo>
                      <a:pt x="7943" y="9507"/>
                    </a:lnTo>
                    <a:lnTo>
                      <a:pt x="8386" y="9540"/>
                    </a:lnTo>
                    <a:lnTo>
                      <a:pt x="8841" y="9551"/>
                    </a:lnTo>
                    <a:lnTo>
                      <a:pt x="9296" y="9540"/>
                    </a:lnTo>
                    <a:lnTo>
                      <a:pt x="9740" y="9507"/>
                    </a:lnTo>
                    <a:lnTo>
                      <a:pt x="10183" y="9451"/>
                    </a:lnTo>
                    <a:lnTo>
                      <a:pt x="10616" y="9373"/>
                    </a:lnTo>
                    <a:lnTo>
                      <a:pt x="11048" y="9274"/>
                    </a:lnTo>
                    <a:lnTo>
                      <a:pt x="11470" y="9152"/>
                    </a:lnTo>
                    <a:lnTo>
                      <a:pt x="11880" y="9019"/>
                    </a:lnTo>
                    <a:lnTo>
                      <a:pt x="12280" y="8852"/>
                    </a:lnTo>
                    <a:lnTo>
                      <a:pt x="12668" y="8675"/>
                    </a:lnTo>
                    <a:lnTo>
                      <a:pt x="13045" y="8486"/>
                    </a:lnTo>
                    <a:lnTo>
                      <a:pt x="13422" y="8275"/>
                    </a:lnTo>
                    <a:lnTo>
                      <a:pt x="13777" y="8042"/>
                    </a:lnTo>
                    <a:lnTo>
                      <a:pt x="14121" y="7798"/>
                    </a:lnTo>
                    <a:lnTo>
                      <a:pt x="14465" y="7532"/>
                    </a:lnTo>
                    <a:lnTo>
                      <a:pt x="14776" y="7255"/>
                    </a:lnTo>
                    <a:lnTo>
                      <a:pt x="15086" y="6955"/>
                    </a:lnTo>
                    <a:lnTo>
                      <a:pt x="15386" y="6656"/>
                    </a:lnTo>
                    <a:lnTo>
                      <a:pt x="15663" y="6334"/>
                    </a:lnTo>
                    <a:lnTo>
                      <a:pt x="15918" y="6001"/>
                    </a:lnTo>
                    <a:lnTo>
                      <a:pt x="16173" y="5646"/>
                    </a:lnTo>
                    <a:lnTo>
                      <a:pt x="16395" y="5291"/>
                    </a:lnTo>
                    <a:lnTo>
                      <a:pt x="16617" y="4925"/>
                    </a:lnTo>
                    <a:lnTo>
                      <a:pt x="16805" y="4537"/>
                    </a:lnTo>
                    <a:lnTo>
                      <a:pt x="16983" y="4149"/>
                    </a:lnTo>
                    <a:lnTo>
                      <a:pt x="17138" y="3750"/>
                    </a:lnTo>
                    <a:lnTo>
                      <a:pt x="17282" y="3339"/>
                    </a:lnTo>
                    <a:lnTo>
                      <a:pt x="17404" y="2918"/>
                    </a:lnTo>
                    <a:lnTo>
                      <a:pt x="17504" y="2496"/>
                    </a:lnTo>
                    <a:lnTo>
                      <a:pt x="17582" y="2052"/>
                    </a:lnTo>
                    <a:lnTo>
                      <a:pt x="17637" y="1620"/>
                    </a:lnTo>
                    <a:lnTo>
                      <a:pt x="17671" y="1165"/>
                    </a:lnTo>
                    <a:lnTo>
                      <a:pt x="17682" y="710"/>
                    </a:lnTo>
                    <a:lnTo>
                      <a:pt x="17682" y="644"/>
                    </a:lnTo>
                    <a:lnTo>
                      <a:pt x="17671" y="566"/>
                    </a:lnTo>
                    <a:lnTo>
                      <a:pt x="17649" y="499"/>
                    </a:lnTo>
                    <a:lnTo>
                      <a:pt x="17626" y="433"/>
                    </a:lnTo>
                    <a:lnTo>
                      <a:pt x="17593" y="366"/>
                    </a:lnTo>
                    <a:lnTo>
                      <a:pt x="17560" y="311"/>
                    </a:lnTo>
                    <a:lnTo>
                      <a:pt x="17471" y="211"/>
                    </a:lnTo>
                    <a:lnTo>
                      <a:pt x="17360" y="122"/>
                    </a:lnTo>
                    <a:lnTo>
                      <a:pt x="17305" y="78"/>
                    </a:lnTo>
                    <a:lnTo>
                      <a:pt x="17238" y="56"/>
                    </a:lnTo>
                    <a:lnTo>
                      <a:pt x="17183" y="34"/>
                    </a:lnTo>
                    <a:lnTo>
                      <a:pt x="17105" y="11"/>
                    </a:lnTo>
                    <a:lnTo>
                      <a:pt x="17038" y="0"/>
                    </a:lnTo>
                    <a:lnTo>
                      <a:pt x="16894" y="0"/>
                    </a:lnTo>
                    <a:lnTo>
                      <a:pt x="16817" y="11"/>
                    </a:lnTo>
                    <a:lnTo>
                      <a:pt x="16750" y="34"/>
                    </a:lnTo>
                    <a:lnTo>
                      <a:pt x="16683" y="56"/>
                    </a:lnTo>
                    <a:lnTo>
                      <a:pt x="16628" y="78"/>
                    </a:lnTo>
                    <a:lnTo>
                      <a:pt x="16561" y="122"/>
                    </a:lnTo>
                    <a:lnTo>
                      <a:pt x="16462" y="211"/>
                    </a:lnTo>
                    <a:lnTo>
                      <a:pt x="16373" y="311"/>
                    </a:lnTo>
                    <a:lnTo>
                      <a:pt x="16340" y="366"/>
                    </a:lnTo>
                    <a:lnTo>
                      <a:pt x="16306" y="433"/>
                    </a:lnTo>
                    <a:lnTo>
                      <a:pt x="16284" y="499"/>
                    </a:lnTo>
                    <a:lnTo>
                      <a:pt x="16262" y="566"/>
                    </a:lnTo>
                    <a:lnTo>
                      <a:pt x="16251" y="644"/>
                    </a:lnTo>
                    <a:lnTo>
                      <a:pt x="16251" y="710"/>
                    </a:lnTo>
                    <a:lnTo>
                      <a:pt x="16240" y="1087"/>
                    </a:lnTo>
                    <a:lnTo>
                      <a:pt x="16206" y="1464"/>
                    </a:lnTo>
                    <a:lnTo>
                      <a:pt x="16162" y="1842"/>
                    </a:lnTo>
                    <a:lnTo>
                      <a:pt x="16096" y="2208"/>
                    </a:lnTo>
                    <a:lnTo>
                      <a:pt x="16018" y="2563"/>
                    </a:lnTo>
                    <a:lnTo>
                      <a:pt x="15918" y="2918"/>
                    </a:lnTo>
                    <a:lnTo>
                      <a:pt x="15796" y="3261"/>
                    </a:lnTo>
                    <a:lnTo>
                      <a:pt x="15663" y="3594"/>
                    </a:lnTo>
                    <a:lnTo>
                      <a:pt x="15519" y="3916"/>
                    </a:lnTo>
                    <a:lnTo>
                      <a:pt x="15352" y="4238"/>
                    </a:lnTo>
                    <a:lnTo>
                      <a:pt x="15175" y="4548"/>
                    </a:lnTo>
                    <a:lnTo>
                      <a:pt x="14986" y="4848"/>
                    </a:lnTo>
                    <a:lnTo>
                      <a:pt x="14776" y="5147"/>
                    </a:lnTo>
                    <a:lnTo>
                      <a:pt x="14554" y="5425"/>
                    </a:lnTo>
                    <a:lnTo>
                      <a:pt x="14321" y="5691"/>
                    </a:lnTo>
                    <a:lnTo>
                      <a:pt x="14077" y="5946"/>
                    </a:lnTo>
                    <a:lnTo>
                      <a:pt x="13822" y="6190"/>
                    </a:lnTo>
                    <a:lnTo>
                      <a:pt x="13555" y="6423"/>
                    </a:lnTo>
                    <a:lnTo>
                      <a:pt x="13267" y="6645"/>
                    </a:lnTo>
                    <a:lnTo>
                      <a:pt x="12979" y="6855"/>
                    </a:lnTo>
                    <a:lnTo>
                      <a:pt x="12679" y="7044"/>
                    </a:lnTo>
                    <a:lnTo>
                      <a:pt x="12368" y="7222"/>
                    </a:lnTo>
                    <a:lnTo>
                      <a:pt x="12047" y="7388"/>
                    </a:lnTo>
                    <a:lnTo>
                      <a:pt x="11725" y="7543"/>
                    </a:lnTo>
                    <a:lnTo>
                      <a:pt x="11381" y="7665"/>
                    </a:lnTo>
                    <a:lnTo>
                      <a:pt x="11037" y="7787"/>
                    </a:lnTo>
                    <a:lnTo>
                      <a:pt x="10693" y="7887"/>
                    </a:lnTo>
                    <a:lnTo>
                      <a:pt x="10327" y="7965"/>
                    </a:lnTo>
                    <a:lnTo>
                      <a:pt x="9961" y="8031"/>
                    </a:lnTo>
                    <a:lnTo>
                      <a:pt x="9595" y="8087"/>
                    </a:lnTo>
                    <a:lnTo>
                      <a:pt x="9218" y="8109"/>
                    </a:lnTo>
                    <a:lnTo>
                      <a:pt x="8841" y="8120"/>
                    </a:lnTo>
                    <a:lnTo>
                      <a:pt x="8464" y="8109"/>
                    </a:lnTo>
                    <a:lnTo>
                      <a:pt x="8087" y="8087"/>
                    </a:lnTo>
                    <a:lnTo>
                      <a:pt x="7710" y="8031"/>
                    </a:lnTo>
                    <a:lnTo>
                      <a:pt x="7344" y="7965"/>
                    </a:lnTo>
                    <a:lnTo>
                      <a:pt x="6989" y="7887"/>
                    </a:lnTo>
                    <a:lnTo>
                      <a:pt x="6634" y="7787"/>
                    </a:lnTo>
                    <a:lnTo>
                      <a:pt x="6290" y="7665"/>
                    </a:lnTo>
                    <a:lnTo>
                      <a:pt x="5957" y="7543"/>
                    </a:lnTo>
                    <a:lnTo>
                      <a:pt x="5635" y="7388"/>
                    </a:lnTo>
                    <a:lnTo>
                      <a:pt x="5314" y="7222"/>
                    </a:lnTo>
                    <a:lnTo>
                      <a:pt x="5003" y="7044"/>
                    </a:lnTo>
                    <a:lnTo>
                      <a:pt x="4703" y="6855"/>
                    </a:lnTo>
                    <a:lnTo>
                      <a:pt x="4415" y="6645"/>
                    </a:lnTo>
                    <a:lnTo>
                      <a:pt x="4127" y="6423"/>
                    </a:lnTo>
                    <a:lnTo>
                      <a:pt x="3860" y="6190"/>
                    </a:lnTo>
                    <a:lnTo>
                      <a:pt x="3605" y="5946"/>
                    </a:lnTo>
                    <a:lnTo>
                      <a:pt x="3361" y="5691"/>
                    </a:lnTo>
                    <a:lnTo>
                      <a:pt x="3128" y="5425"/>
                    </a:lnTo>
                    <a:lnTo>
                      <a:pt x="2906" y="5147"/>
                    </a:lnTo>
                    <a:lnTo>
                      <a:pt x="2696" y="4848"/>
                    </a:lnTo>
                    <a:lnTo>
                      <a:pt x="2507" y="4548"/>
                    </a:lnTo>
                    <a:lnTo>
                      <a:pt x="2330" y="4238"/>
                    </a:lnTo>
                    <a:lnTo>
                      <a:pt x="2163" y="3916"/>
                    </a:lnTo>
                    <a:lnTo>
                      <a:pt x="2019" y="3594"/>
                    </a:lnTo>
                    <a:lnTo>
                      <a:pt x="1886" y="3261"/>
                    </a:lnTo>
                    <a:lnTo>
                      <a:pt x="1764" y="2918"/>
                    </a:lnTo>
                    <a:lnTo>
                      <a:pt x="1664" y="2563"/>
                    </a:lnTo>
                    <a:lnTo>
                      <a:pt x="1586" y="2208"/>
                    </a:lnTo>
                    <a:lnTo>
                      <a:pt x="1520" y="1842"/>
                    </a:lnTo>
                    <a:lnTo>
                      <a:pt x="1464" y="1464"/>
                    </a:lnTo>
                    <a:lnTo>
                      <a:pt x="1442" y="1087"/>
                    </a:lnTo>
                    <a:lnTo>
                      <a:pt x="1431" y="710"/>
                    </a:lnTo>
                    <a:lnTo>
                      <a:pt x="1431" y="644"/>
                    </a:lnTo>
                    <a:lnTo>
                      <a:pt x="1420" y="566"/>
                    </a:lnTo>
                    <a:lnTo>
                      <a:pt x="1398" y="499"/>
                    </a:lnTo>
                    <a:lnTo>
                      <a:pt x="1376" y="433"/>
                    </a:lnTo>
                    <a:lnTo>
                      <a:pt x="1342" y="366"/>
                    </a:lnTo>
                    <a:lnTo>
                      <a:pt x="1309" y="311"/>
                    </a:lnTo>
                    <a:lnTo>
                      <a:pt x="1220" y="211"/>
                    </a:lnTo>
                    <a:lnTo>
                      <a:pt x="1109" y="122"/>
                    </a:lnTo>
                    <a:lnTo>
                      <a:pt x="1054" y="78"/>
                    </a:lnTo>
                    <a:lnTo>
                      <a:pt x="999" y="56"/>
                    </a:lnTo>
                    <a:lnTo>
                      <a:pt x="932" y="34"/>
                    </a:lnTo>
                    <a:lnTo>
                      <a:pt x="854" y="11"/>
                    </a:lnTo>
                    <a:lnTo>
                      <a:pt x="788"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578;p23">
                <a:extLst>
                  <a:ext uri="{FF2B5EF4-FFF2-40B4-BE49-F238E27FC236}">
                    <a16:creationId xmlns:a16="http://schemas.microsoft.com/office/drawing/2014/main" id="{F2641187-AF90-874F-9757-48C5026AF0C1}"/>
                  </a:ext>
                </a:extLst>
              </p:cNvPr>
              <p:cNvSpPr/>
              <p:nvPr/>
            </p:nvSpPr>
            <p:spPr>
              <a:xfrm>
                <a:off x="3302695" y="1592052"/>
                <a:ext cx="25708" cy="556592"/>
              </a:xfrm>
              <a:custGeom>
                <a:avLst/>
                <a:gdLst/>
                <a:ahLst/>
                <a:cxnLst/>
                <a:rect l="l" t="t" r="r" b="b"/>
                <a:pathLst>
                  <a:path w="1431" h="30982" extrusionOk="0">
                    <a:moveTo>
                      <a:pt x="721" y="0"/>
                    </a:moveTo>
                    <a:lnTo>
                      <a:pt x="643" y="11"/>
                    </a:lnTo>
                    <a:lnTo>
                      <a:pt x="577" y="22"/>
                    </a:lnTo>
                    <a:lnTo>
                      <a:pt x="510" y="34"/>
                    </a:lnTo>
                    <a:lnTo>
                      <a:pt x="444" y="56"/>
                    </a:lnTo>
                    <a:lnTo>
                      <a:pt x="377" y="89"/>
                    </a:lnTo>
                    <a:lnTo>
                      <a:pt x="322" y="122"/>
                    </a:lnTo>
                    <a:lnTo>
                      <a:pt x="211" y="211"/>
                    </a:lnTo>
                    <a:lnTo>
                      <a:pt x="122" y="322"/>
                    </a:lnTo>
                    <a:lnTo>
                      <a:pt x="89" y="377"/>
                    </a:lnTo>
                    <a:lnTo>
                      <a:pt x="55" y="444"/>
                    </a:lnTo>
                    <a:lnTo>
                      <a:pt x="33" y="511"/>
                    </a:lnTo>
                    <a:lnTo>
                      <a:pt x="22" y="577"/>
                    </a:lnTo>
                    <a:lnTo>
                      <a:pt x="11" y="644"/>
                    </a:lnTo>
                    <a:lnTo>
                      <a:pt x="0" y="721"/>
                    </a:lnTo>
                    <a:lnTo>
                      <a:pt x="0" y="30261"/>
                    </a:lnTo>
                    <a:lnTo>
                      <a:pt x="11" y="30338"/>
                    </a:lnTo>
                    <a:lnTo>
                      <a:pt x="22" y="30405"/>
                    </a:lnTo>
                    <a:lnTo>
                      <a:pt x="33" y="30483"/>
                    </a:lnTo>
                    <a:lnTo>
                      <a:pt x="55" y="30549"/>
                    </a:lnTo>
                    <a:lnTo>
                      <a:pt x="89" y="30605"/>
                    </a:lnTo>
                    <a:lnTo>
                      <a:pt x="122" y="30660"/>
                    </a:lnTo>
                    <a:lnTo>
                      <a:pt x="211" y="30771"/>
                    </a:lnTo>
                    <a:lnTo>
                      <a:pt x="322" y="30860"/>
                    </a:lnTo>
                    <a:lnTo>
                      <a:pt x="377" y="30893"/>
                    </a:lnTo>
                    <a:lnTo>
                      <a:pt x="444" y="30926"/>
                    </a:lnTo>
                    <a:lnTo>
                      <a:pt x="510" y="30949"/>
                    </a:lnTo>
                    <a:lnTo>
                      <a:pt x="577" y="30971"/>
                    </a:lnTo>
                    <a:lnTo>
                      <a:pt x="643" y="30982"/>
                    </a:lnTo>
                    <a:lnTo>
                      <a:pt x="788" y="30982"/>
                    </a:lnTo>
                    <a:lnTo>
                      <a:pt x="865" y="30971"/>
                    </a:lnTo>
                    <a:lnTo>
                      <a:pt x="932" y="30949"/>
                    </a:lnTo>
                    <a:lnTo>
                      <a:pt x="998" y="30926"/>
                    </a:lnTo>
                    <a:lnTo>
                      <a:pt x="1065" y="30893"/>
                    </a:lnTo>
                    <a:lnTo>
                      <a:pt x="1120" y="30860"/>
                    </a:lnTo>
                    <a:lnTo>
                      <a:pt x="1231" y="30771"/>
                    </a:lnTo>
                    <a:lnTo>
                      <a:pt x="1309" y="30660"/>
                    </a:lnTo>
                    <a:lnTo>
                      <a:pt x="1353" y="30605"/>
                    </a:lnTo>
                    <a:lnTo>
                      <a:pt x="1375" y="30549"/>
                    </a:lnTo>
                    <a:lnTo>
                      <a:pt x="1409" y="30483"/>
                    </a:lnTo>
                    <a:lnTo>
                      <a:pt x="1420" y="30405"/>
                    </a:lnTo>
                    <a:lnTo>
                      <a:pt x="1431" y="30338"/>
                    </a:lnTo>
                    <a:lnTo>
                      <a:pt x="1431" y="30261"/>
                    </a:lnTo>
                    <a:lnTo>
                      <a:pt x="1431" y="721"/>
                    </a:lnTo>
                    <a:lnTo>
                      <a:pt x="1431" y="644"/>
                    </a:lnTo>
                    <a:lnTo>
                      <a:pt x="1420" y="577"/>
                    </a:lnTo>
                    <a:lnTo>
                      <a:pt x="1409" y="511"/>
                    </a:lnTo>
                    <a:lnTo>
                      <a:pt x="1375" y="444"/>
                    </a:lnTo>
                    <a:lnTo>
                      <a:pt x="1353" y="377"/>
                    </a:lnTo>
                    <a:lnTo>
                      <a:pt x="1309" y="322"/>
                    </a:lnTo>
                    <a:lnTo>
                      <a:pt x="1231" y="211"/>
                    </a:lnTo>
                    <a:lnTo>
                      <a:pt x="1120" y="122"/>
                    </a:lnTo>
                    <a:lnTo>
                      <a:pt x="1065" y="89"/>
                    </a:lnTo>
                    <a:lnTo>
                      <a:pt x="998" y="56"/>
                    </a:lnTo>
                    <a:lnTo>
                      <a:pt x="932" y="34"/>
                    </a:lnTo>
                    <a:lnTo>
                      <a:pt x="865" y="22"/>
                    </a:lnTo>
                    <a:lnTo>
                      <a:pt x="788" y="11"/>
                    </a:lnTo>
                    <a:lnTo>
                      <a:pt x="721"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0" name="Google Shape;579;p23">
                <a:extLst>
                  <a:ext uri="{FF2B5EF4-FFF2-40B4-BE49-F238E27FC236}">
                    <a16:creationId xmlns:a16="http://schemas.microsoft.com/office/drawing/2014/main" id="{B6DFB03D-E8F7-E1FF-801E-F722CDCBF869}"/>
                  </a:ext>
                </a:extLst>
              </p:cNvPr>
              <p:cNvSpPr/>
              <p:nvPr/>
            </p:nvSpPr>
            <p:spPr>
              <a:xfrm>
                <a:off x="2926454" y="1907895"/>
                <a:ext cx="407141" cy="407159"/>
              </a:xfrm>
              <a:custGeom>
                <a:avLst/>
                <a:gdLst/>
                <a:ahLst/>
                <a:cxnLst/>
                <a:rect l="l" t="t" r="r" b="b"/>
                <a:pathLst>
                  <a:path w="22663" h="22664" extrusionOk="0">
                    <a:moveTo>
                      <a:pt x="11326" y="1"/>
                    </a:moveTo>
                    <a:lnTo>
                      <a:pt x="11037" y="12"/>
                    </a:lnTo>
                    <a:lnTo>
                      <a:pt x="10749" y="23"/>
                    </a:lnTo>
                    <a:lnTo>
                      <a:pt x="10461" y="34"/>
                    </a:lnTo>
                    <a:lnTo>
                      <a:pt x="10172" y="56"/>
                    </a:lnTo>
                    <a:lnTo>
                      <a:pt x="9884" y="90"/>
                    </a:lnTo>
                    <a:lnTo>
                      <a:pt x="9606" y="134"/>
                    </a:lnTo>
                    <a:lnTo>
                      <a:pt x="9318" y="178"/>
                    </a:lnTo>
                    <a:lnTo>
                      <a:pt x="9041" y="234"/>
                    </a:lnTo>
                    <a:lnTo>
                      <a:pt x="8763" y="289"/>
                    </a:lnTo>
                    <a:lnTo>
                      <a:pt x="8497" y="356"/>
                    </a:lnTo>
                    <a:lnTo>
                      <a:pt x="8231" y="434"/>
                    </a:lnTo>
                    <a:lnTo>
                      <a:pt x="7954" y="511"/>
                    </a:lnTo>
                    <a:lnTo>
                      <a:pt x="7698" y="600"/>
                    </a:lnTo>
                    <a:lnTo>
                      <a:pt x="7432" y="689"/>
                    </a:lnTo>
                    <a:lnTo>
                      <a:pt x="7177" y="789"/>
                    </a:lnTo>
                    <a:lnTo>
                      <a:pt x="6922" y="888"/>
                    </a:lnTo>
                    <a:lnTo>
                      <a:pt x="6667" y="999"/>
                    </a:lnTo>
                    <a:lnTo>
                      <a:pt x="6412" y="1121"/>
                    </a:lnTo>
                    <a:lnTo>
                      <a:pt x="6168" y="1243"/>
                    </a:lnTo>
                    <a:lnTo>
                      <a:pt x="5924" y="1365"/>
                    </a:lnTo>
                    <a:lnTo>
                      <a:pt x="5447" y="1643"/>
                    </a:lnTo>
                    <a:lnTo>
                      <a:pt x="4992" y="1942"/>
                    </a:lnTo>
                    <a:lnTo>
                      <a:pt x="4548" y="2253"/>
                    </a:lnTo>
                    <a:lnTo>
                      <a:pt x="4116" y="2586"/>
                    </a:lnTo>
                    <a:lnTo>
                      <a:pt x="3705" y="2952"/>
                    </a:lnTo>
                    <a:lnTo>
                      <a:pt x="3317" y="3318"/>
                    </a:lnTo>
                    <a:lnTo>
                      <a:pt x="2940" y="3717"/>
                    </a:lnTo>
                    <a:lnTo>
                      <a:pt x="2585" y="4127"/>
                    </a:lnTo>
                    <a:lnTo>
                      <a:pt x="2252" y="4549"/>
                    </a:lnTo>
                    <a:lnTo>
                      <a:pt x="1930" y="5004"/>
                    </a:lnTo>
                    <a:lnTo>
                      <a:pt x="1642" y="5459"/>
                    </a:lnTo>
                    <a:lnTo>
                      <a:pt x="1365" y="5936"/>
                    </a:lnTo>
                    <a:lnTo>
                      <a:pt x="1231" y="6180"/>
                    </a:lnTo>
                    <a:lnTo>
                      <a:pt x="1109" y="6424"/>
                    </a:lnTo>
                    <a:lnTo>
                      <a:pt x="999" y="6668"/>
                    </a:lnTo>
                    <a:lnTo>
                      <a:pt x="888" y="6923"/>
                    </a:lnTo>
                    <a:lnTo>
                      <a:pt x="788" y="7178"/>
                    </a:lnTo>
                    <a:lnTo>
                      <a:pt x="688" y="7433"/>
                    </a:lnTo>
                    <a:lnTo>
                      <a:pt x="588" y="7699"/>
                    </a:lnTo>
                    <a:lnTo>
                      <a:pt x="510" y="7965"/>
                    </a:lnTo>
                    <a:lnTo>
                      <a:pt x="422" y="8232"/>
                    </a:lnTo>
                    <a:lnTo>
                      <a:pt x="355" y="8498"/>
                    </a:lnTo>
                    <a:lnTo>
                      <a:pt x="289" y="8775"/>
                    </a:lnTo>
                    <a:lnTo>
                      <a:pt x="222" y="9053"/>
                    </a:lnTo>
                    <a:lnTo>
                      <a:pt x="178" y="9330"/>
                    </a:lnTo>
                    <a:lnTo>
                      <a:pt x="122" y="9607"/>
                    </a:lnTo>
                    <a:lnTo>
                      <a:pt x="89" y="9896"/>
                    </a:lnTo>
                    <a:lnTo>
                      <a:pt x="56" y="10173"/>
                    </a:lnTo>
                    <a:lnTo>
                      <a:pt x="33" y="10461"/>
                    </a:lnTo>
                    <a:lnTo>
                      <a:pt x="11" y="10750"/>
                    </a:lnTo>
                    <a:lnTo>
                      <a:pt x="0" y="11038"/>
                    </a:lnTo>
                    <a:lnTo>
                      <a:pt x="0" y="11338"/>
                    </a:lnTo>
                    <a:lnTo>
                      <a:pt x="0" y="11626"/>
                    </a:lnTo>
                    <a:lnTo>
                      <a:pt x="11" y="11914"/>
                    </a:lnTo>
                    <a:lnTo>
                      <a:pt x="33" y="12203"/>
                    </a:lnTo>
                    <a:lnTo>
                      <a:pt x="56" y="12491"/>
                    </a:lnTo>
                    <a:lnTo>
                      <a:pt x="89" y="12780"/>
                    </a:lnTo>
                    <a:lnTo>
                      <a:pt x="122" y="13057"/>
                    </a:lnTo>
                    <a:lnTo>
                      <a:pt x="178" y="13334"/>
                    </a:lnTo>
                    <a:lnTo>
                      <a:pt x="222" y="13612"/>
                    </a:lnTo>
                    <a:lnTo>
                      <a:pt x="289" y="13889"/>
                    </a:lnTo>
                    <a:lnTo>
                      <a:pt x="355" y="14166"/>
                    </a:lnTo>
                    <a:lnTo>
                      <a:pt x="422" y="14432"/>
                    </a:lnTo>
                    <a:lnTo>
                      <a:pt x="510" y="14699"/>
                    </a:lnTo>
                    <a:lnTo>
                      <a:pt x="588" y="14965"/>
                    </a:lnTo>
                    <a:lnTo>
                      <a:pt x="688" y="15231"/>
                    </a:lnTo>
                    <a:lnTo>
                      <a:pt x="788" y="15486"/>
                    </a:lnTo>
                    <a:lnTo>
                      <a:pt x="888" y="15741"/>
                    </a:lnTo>
                    <a:lnTo>
                      <a:pt x="999" y="15997"/>
                    </a:lnTo>
                    <a:lnTo>
                      <a:pt x="1109" y="16241"/>
                    </a:lnTo>
                    <a:lnTo>
                      <a:pt x="1231" y="16496"/>
                    </a:lnTo>
                    <a:lnTo>
                      <a:pt x="1365" y="16740"/>
                    </a:lnTo>
                    <a:lnTo>
                      <a:pt x="1642" y="17206"/>
                    </a:lnTo>
                    <a:lnTo>
                      <a:pt x="1930" y="17671"/>
                    </a:lnTo>
                    <a:lnTo>
                      <a:pt x="2252" y="18115"/>
                    </a:lnTo>
                    <a:lnTo>
                      <a:pt x="2585" y="18537"/>
                    </a:lnTo>
                    <a:lnTo>
                      <a:pt x="2940" y="18947"/>
                    </a:lnTo>
                    <a:lnTo>
                      <a:pt x="3317" y="19346"/>
                    </a:lnTo>
                    <a:lnTo>
                      <a:pt x="3705" y="19724"/>
                    </a:lnTo>
                    <a:lnTo>
                      <a:pt x="4116" y="20079"/>
                    </a:lnTo>
                    <a:lnTo>
                      <a:pt x="4548" y="20411"/>
                    </a:lnTo>
                    <a:lnTo>
                      <a:pt x="4992" y="20733"/>
                    </a:lnTo>
                    <a:lnTo>
                      <a:pt x="5447" y="21021"/>
                    </a:lnTo>
                    <a:lnTo>
                      <a:pt x="5924" y="21299"/>
                    </a:lnTo>
                    <a:lnTo>
                      <a:pt x="6168" y="21421"/>
                    </a:lnTo>
                    <a:lnTo>
                      <a:pt x="6412" y="21543"/>
                    </a:lnTo>
                    <a:lnTo>
                      <a:pt x="6667" y="21665"/>
                    </a:lnTo>
                    <a:lnTo>
                      <a:pt x="6922" y="21776"/>
                    </a:lnTo>
                    <a:lnTo>
                      <a:pt x="7177" y="21876"/>
                    </a:lnTo>
                    <a:lnTo>
                      <a:pt x="7432" y="21975"/>
                    </a:lnTo>
                    <a:lnTo>
                      <a:pt x="7698" y="22064"/>
                    </a:lnTo>
                    <a:lnTo>
                      <a:pt x="7954" y="22153"/>
                    </a:lnTo>
                    <a:lnTo>
                      <a:pt x="8231" y="22231"/>
                    </a:lnTo>
                    <a:lnTo>
                      <a:pt x="8497" y="22308"/>
                    </a:lnTo>
                    <a:lnTo>
                      <a:pt x="8763" y="22375"/>
                    </a:lnTo>
                    <a:lnTo>
                      <a:pt x="9041" y="22430"/>
                    </a:lnTo>
                    <a:lnTo>
                      <a:pt x="9318" y="22486"/>
                    </a:lnTo>
                    <a:lnTo>
                      <a:pt x="9606" y="22530"/>
                    </a:lnTo>
                    <a:lnTo>
                      <a:pt x="9884" y="22574"/>
                    </a:lnTo>
                    <a:lnTo>
                      <a:pt x="10172" y="22608"/>
                    </a:lnTo>
                    <a:lnTo>
                      <a:pt x="10461" y="22630"/>
                    </a:lnTo>
                    <a:lnTo>
                      <a:pt x="10749" y="22652"/>
                    </a:lnTo>
                    <a:lnTo>
                      <a:pt x="11037" y="22663"/>
                    </a:lnTo>
                    <a:lnTo>
                      <a:pt x="11625" y="22663"/>
                    </a:lnTo>
                    <a:lnTo>
                      <a:pt x="11914" y="22652"/>
                    </a:lnTo>
                    <a:lnTo>
                      <a:pt x="12202" y="22630"/>
                    </a:lnTo>
                    <a:lnTo>
                      <a:pt x="12490" y="22608"/>
                    </a:lnTo>
                    <a:lnTo>
                      <a:pt x="12768" y="22574"/>
                    </a:lnTo>
                    <a:lnTo>
                      <a:pt x="13056" y="22530"/>
                    </a:lnTo>
                    <a:lnTo>
                      <a:pt x="13333" y="22486"/>
                    </a:lnTo>
                    <a:lnTo>
                      <a:pt x="13611" y="22430"/>
                    </a:lnTo>
                    <a:lnTo>
                      <a:pt x="13888" y="22375"/>
                    </a:lnTo>
                    <a:lnTo>
                      <a:pt x="14154" y="22308"/>
                    </a:lnTo>
                    <a:lnTo>
                      <a:pt x="14432" y="22231"/>
                    </a:lnTo>
                    <a:lnTo>
                      <a:pt x="14698" y="22153"/>
                    </a:lnTo>
                    <a:lnTo>
                      <a:pt x="14964" y="22064"/>
                    </a:lnTo>
                    <a:lnTo>
                      <a:pt x="15219" y="21975"/>
                    </a:lnTo>
                    <a:lnTo>
                      <a:pt x="15485" y="21876"/>
                    </a:lnTo>
                    <a:lnTo>
                      <a:pt x="15741" y="21776"/>
                    </a:lnTo>
                    <a:lnTo>
                      <a:pt x="15985" y="21665"/>
                    </a:lnTo>
                    <a:lnTo>
                      <a:pt x="16240" y="21543"/>
                    </a:lnTo>
                    <a:lnTo>
                      <a:pt x="16484" y="21421"/>
                    </a:lnTo>
                    <a:lnTo>
                      <a:pt x="16728" y="21299"/>
                    </a:lnTo>
                    <a:lnTo>
                      <a:pt x="17205" y="21021"/>
                    </a:lnTo>
                    <a:lnTo>
                      <a:pt x="17660" y="20733"/>
                    </a:lnTo>
                    <a:lnTo>
                      <a:pt x="18103" y="20411"/>
                    </a:lnTo>
                    <a:lnTo>
                      <a:pt x="18536" y="20079"/>
                    </a:lnTo>
                    <a:lnTo>
                      <a:pt x="18946" y="19724"/>
                    </a:lnTo>
                    <a:lnTo>
                      <a:pt x="19335" y="19346"/>
                    </a:lnTo>
                    <a:lnTo>
                      <a:pt x="19712" y="18947"/>
                    </a:lnTo>
                    <a:lnTo>
                      <a:pt x="20067" y="18537"/>
                    </a:lnTo>
                    <a:lnTo>
                      <a:pt x="20411" y="18115"/>
                    </a:lnTo>
                    <a:lnTo>
                      <a:pt x="20721" y="17671"/>
                    </a:lnTo>
                    <a:lnTo>
                      <a:pt x="21021" y="17206"/>
                    </a:lnTo>
                    <a:lnTo>
                      <a:pt x="21287" y="16740"/>
                    </a:lnTo>
                    <a:lnTo>
                      <a:pt x="21420" y="16496"/>
                    </a:lnTo>
                    <a:lnTo>
                      <a:pt x="21542" y="16241"/>
                    </a:lnTo>
                    <a:lnTo>
                      <a:pt x="21653" y="15997"/>
                    </a:lnTo>
                    <a:lnTo>
                      <a:pt x="21764" y="15741"/>
                    </a:lnTo>
                    <a:lnTo>
                      <a:pt x="21875" y="15486"/>
                    </a:lnTo>
                    <a:lnTo>
                      <a:pt x="21975" y="15231"/>
                    </a:lnTo>
                    <a:lnTo>
                      <a:pt x="22063" y="14965"/>
                    </a:lnTo>
                    <a:lnTo>
                      <a:pt x="22152" y="14699"/>
                    </a:lnTo>
                    <a:lnTo>
                      <a:pt x="22230" y="14432"/>
                    </a:lnTo>
                    <a:lnTo>
                      <a:pt x="22296" y="14166"/>
                    </a:lnTo>
                    <a:lnTo>
                      <a:pt x="22363" y="13889"/>
                    </a:lnTo>
                    <a:lnTo>
                      <a:pt x="22429" y="13612"/>
                    </a:lnTo>
                    <a:lnTo>
                      <a:pt x="22485" y="13334"/>
                    </a:lnTo>
                    <a:lnTo>
                      <a:pt x="22529" y="13057"/>
                    </a:lnTo>
                    <a:lnTo>
                      <a:pt x="22563" y="12780"/>
                    </a:lnTo>
                    <a:lnTo>
                      <a:pt x="22596" y="12491"/>
                    </a:lnTo>
                    <a:lnTo>
                      <a:pt x="22629" y="12203"/>
                    </a:lnTo>
                    <a:lnTo>
                      <a:pt x="22640" y="11914"/>
                    </a:lnTo>
                    <a:lnTo>
                      <a:pt x="22651" y="11626"/>
                    </a:lnTo>
                    <a:lnTo>
                      <a:pt x="22662" y="11338"/>
                    </a:lnTo>
                    <a:lnTo>
                      <a:pt x="22651" y="11038"/>
                    </a:lnTo>
                    <a:lnTo>
                      <a:pt x="22640" y="10750"/>
                    </a:lnTo>
                    <a:lnTo>
                      <a:pt x="22629" y="10461"/>
                    </a:lnTo>
                    <a:lnTo>
                      <a:pt x="22596" y="10173"/>
                    </a:lnTo>
                    <a:lnTo>
                      <a:pt x="22563" y="9896"/>
                    </a:lnTo>
                    <a:lnTo>
                      <a:pt x="22529" y="9607"/>
                    </a:lnTo>
                    <a:lnTo>
                      <a:pt x="22485" y="9330"/>
                    </a:lnTo>
                    <a:lnTo>
                      <a:pt x="22429" y="9053"/>
                    </a:lnTo>
                    <a:lnTo>
                      <a:pt x="22363" y="8775"/>
                    </a:lnTo>
                    <a:lnTo>
                      <a:pt x="22296" y="8498"/>
                    </a:lnTo>
                    <a:lnTo>
                      <a:pt x="22230" y="8232"/>
                    </a:lnTo>
                    <a:lnTo>
                      <a:pt x="22152" y="7965"/>
                    </a:lnTo>
                    <a:lnTo>
                      <a:pt x="22063" y="7699"/>
                    </a:lnTo>
                    <a:lnTo>
                      <a:pt x="21975" y="7433"/>
                    </a:lnTo>
                    <a:lnTo>
                      <a:pt x="21875" y="7178"/>
                    </a:lnTo>
                    <a:lnTo>
                      <a:pt x="21764" y="6923"/>
                    </a:lnTo>
                    <a:lnTo>
                      <a:pt x="21653" y="6668"/>
                    </a:lnTo>
                    <a:lnTo>
                      <a:pt x="21542" y="6424"/>
                    </a:lnTo>
                    <a:lnTo>
                      <a:pt x="21420" y="6180"/>
                    </a:lnTo>
                    <a:lnTo>
                      <a:pt x="21287" y="5936"/>
                    </a:lnTo>
                    <a:lnTo>
                      <a:pt x="21021" y="5459"/>
                    </a:lnTo>
                    <a:lnTo>
                      <a:pt x="20721" y="5004"/>
                    </a:lnTo>
                    <a:lnTo>
                      <a:pt x="20411" y="4549"/>
                    </a:lnTo>
                    <a:lnTo>
                      <a:pt x="20067" y="4127"/>
                    </a:lnTo>
                    <a:lnTo>
                      <a:pt x="19712" y="3717"/>
                    </a:lnTo>
                    <a:lnTo>
                      <a:pt x="19335" y="3318"/>
                    </a:lnTo>
                    <a:lnTo>
                      <a:pt x="18946" y="2952"/>
                    </a:lnTo>
                    <a:lnTo>
                      <a:pt x="18536" y="2586"/>
                    </a:lnTo>
                    <a:lnTo>
                      <a:pt x="18103" y="2253"/>
                    </a:lnTo>
                    <a:lnTo>
                      <a:pt x="17660" y="1942"/>
                    </a:lnTo>
                    <a:lnTo>
                      <a:pt x="17205" y="1643"/>
                    </a:lnTo>
                    <a:lnTo>
                      <a:pt x="16728" y="1365"/>
                    </a:lnTo>
                    <a:lnTo>
                      <a:pt x="16484" y="1243"/>
                    </a:lnTo>
                    <a:lnTo>
                      <a:pt x="16240" y="1121"/>
                    </a:lnTo>
                    <a:lnTo>
                      <a:pt x="15985" y="999"/>
                    </a:lnTo>
                    <a:lnTo>
                      <a:pt x="15741" y="888"/>
                    </a:lnTo>
                    <a:lnTo>
                      <a:pt x="15485" y="789"/>
                    </a:lnTo>
                    <a:lnTo>
                      <a:pt x="15219" y="689"/>
                    </a:lnTo>
                    <a:lnTo>
                      <a:pt x="14964" y="600"/>
                    </a:lnTo>
                    <a:lnTo>
                      <a:pt x="14698" y="511"/>
                    </a:lnTo>
                    <a:lnTo>
                      <a:pt x="14432" y="434"/>
                    </a:lnTo>
                    <a:lnTo>
                      <a:pt x="14154" y="356"/>
                    </a:lnTo>
                    <a:lnTo>
                      <a:pt x="13888" y="289"/>
                    </a:lnTo>
                    <a:lnTo>
                      <a:pt x="13611" y="234"/>
                    </a:lnTo>
                    <a:lnTo>
                      <a:pt x="13333" y="178"/>
                    </a:lnTo>
                    <a:lnTo>
                      <a:pt x="13056" y="134"/>
                    </a:lnTo>
                    <a:lnTo>
                      <a:pt x="12768" y="90"/>
                    </a:lnTo>
                    <a:lnTo>
                      <a:pt x="12490" y="56"/>
                    </a:lnTo>
                    <a:lnTo>
                      <a:pt x="12202" y="34"/>
                    </a:lnTo>
                    <a:lnTo>
                      <a:pt x="11914" y="23"/>
                    </a:lnTo>
                    <a:lnTo>
                      <a:pt x="11625" y="12"/>
                    </a:lnTo>
                    <a:lnTo>
                      <a:pt x="11326"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580;p23">
                <a:extLst>
                  <a:ext uri="{FF2B5EF4-FFF2-40B4-BE49-F238E27FC236}">
                    <a16:creationId xmlns:a16="http://schemas.microsoft.com/office/drawing/2014/main" id="{7AF78DCD-B915-7F62-2800-CF974EDAAD59}"/>
                  </a:ext>
                </a:extLst>
              </p:cNvPr>
              <p:cNvSpPr/>
              <p:nvPr/>
            </p:nvSpPr>
            <p:spPr>
              <a:xfrm>
                <a:off x="2999177" y="2098611"/>
                <a:ext cx="261481" cy="143702"/>
              </a:xfrm>
              <a:custGeom>
                <a:avLst/>
                <a:gdLst/>
                <a:ahLst/>
                <a:cxnLst/>
                <a:rect l="l" t="t" r="r" b="b"/>
                <a:pathLst>
                  <a:path w="14555" h="7999" extrusionOk="0">
                    <a:moveTo>
                      <a:pt x="644" y="1"/>
                    </a:moveTo>
                    <a:lnTo>
                      <a:pt x="578" y="12"/>
                    </a:lnTo>
                    <a:lnTo>
                      <a:pt x="511" y="34"/>
                    </a:lnTo>
                    <a:lnTo>
                      <a:pt x="445" y="56"/>
                    </a:lnTo>
                    <a:lnTo>
                      <a:pt x="378" y="89"/>
                    </a:lnTo>
                    <a:lnTo>
                      <a:pt x="323" y="123"/>
                    </a:lnTo>
                    <a:lnTo>
                      <a:pt x="212" y="211"/>
                    </a:lnTo>
                    <a:lnTo>
                      <a:pt x="123" y="322"/>
                    </a:lnTo>
                    <a:lnTo>
                      <a:pt x="90" y="378"/>
                    </a:lnTo>
                    <a:lnTo>
                      <a:pt x="56" y="444"/>
                    </a:lnTo>
                    <a:lnTo>
                      <a:pt x="34" y="500"/>
                    </a:lnTo>
                    <a:lnTo>
                      <a:pt x="23" y="577"/>
                    </a:lnTo>
                    <a:lnTo>
                      <a:pt x="12" y="644"/>
                    </a:lnTo>
                    <a:lnTo>
                      <a:pt x="1" y="722"/>
                    </a:lnTo>
                    <a:lnTo>
                      <a:pt x="12" y="1088"/>
                    </a:lnTo>
                    <a:lnTo>
                      <a:pt x="45" y="1465"/>
                    </a:lnTo>
                    <a:lnTo>
                      <a:pt x="90" y="1820"/>
                    </a:lnTo>
                    <a:lnTo>
                      <a:pt x="156" y="2186"/>
                    </a:lnTo>
                    <a:lnTo>
                      <a:pt x="234" y="2530"/>
                    </a:lnTo>
                    <a:lnTo>
                      <a:pt x="334" y="2874"/>
                    </a:lnTo>
                    <a:lnTo>
                      <a:pt x="445" y="3217"/>
                    </a:lnTo>
                    <a:lnTo>
                      <a:pt x="578" y="3550"/>
                    </a:lnTo>
                    <a:lnTo>
                      <a:pt x="722" y="3872"/>
                    </a:lnTo>
                    <a:lnTo>
                      <a:pt x="888" y="4183"/>
                    </a:lnTo>
                    <a:lnTo>
                      <a:pt x="1055" y="4482"/>
                    </a:lnTo>
                    <a:lnTo>
                      <a:pt x="1243" y="4782"/>
                    </a:lnTo>
                    <a:lnTo>
                      <a:pt x="1454" y="5070"/>
                    </a:lnTo>
                    <a:lnTo>
                      <a:pt x="1665" y="5347"/>
                    </a:lnTo>
                    <a:lnTo>
                      <a:pt x="1898" y="5602"/>
                    </a:lnTo>
                    <a:lnTo>
                      <a:pt x="2142" y="5857"/>
                    </a:lnTo>
                    <a:lnTo>
                      <a:pt x="2386" y="6102"/>
                    </a:lnTo>
                    <a:lnTo>
                      <a:pt x="2652" y="6334"/>
                    </a:lnTo>
                    <a:lnTo>
                      <a:pt x="2929" y="6545"/>
                    </a:lnTo>
                    <a:lnTo>
                      <a:pt x="3218" y="6745"/>
                    </a:lnTo>
                    <a:lnTo>
                      <a:pt x="3506" y="6933"/>
                    </a:lnTo>
                    <a:lnTo>
                      <a:pt x="3817" y="7111"/>
                    </a:lnTo>
                    <a:lnTo>
                      <a:pt x="4127" y="7277"/>
                    </a:lnTo>
                    <a:lnTo>
                      <a:pt x="4449" y="7422"/>
                    </a:lnTo>
                    <a:lnTo>
                      <a:pt x="4782" y="7555"/>
                    </a:lnTo>
                    <a:lnTo>
                      <a:pt x="5115" y="7666"/>
                    </a:lnTo>
                    <a:lnTo>
                      <a:pt x="5459" y="7765"/>
                    </a:lnTo>
                    <a:lnTo>
                      <a:pt x="5814" y="7843"/>
                    </a:lnTo>
                    <a:lnTo>
                      <a:pt x="6168" y="7910"/>
                    </a:lnTo>
                    <a:lnTo>
                      <a:pt x="6535" y="7954"/>
                    </a:lnTo>
                    <a:lnTo>
                      <a:pt x="6901" y="7987"/>
                    </a:lnTo>
                    <a:lnTo>
                      <a:pt x="7278" y="7998"/>
                    </a:lnTo>
                    <a:lnTo>
                      <a:pt x="7655" y="7987"/>
                    </a:lnTo>
                    <a:lnTo>
                      <a:pt x="8021" y="7954"/>
                    </a:lnTo>
                    <a:lnTo>
                      <a:pt x="8387" y="7910"/>
                    </a:lnTo>
                    <a:lnTo>
                      <a:pt x="8742" y="7843"/>
                    </a:lnTo>
                    <a:lnTo>
                      <a:pt x="9097" y="7765"/>
                    </a:lnTo>
                    <a:lnTo>
                      <a:pt x="9441" y="7666"/>
                    </a:lnTo>
                    <a:lnTo>
                      <a:pt x="9774" y="7555"/>
                    </a:lnTo>
                    <a:lnTo>
                      <a:pt x="10106" y="7422"/>
                    </a:lnTo>
                    <a:lnTo>
                      <a:pt x="10428" y="7277"/>
                    </a:lnTo>
                    <a:lnTo>
                      <a:pt x="10750" y="7111"/>
                    </a:lnTo>
                    <a:lnTo>
                      <a:pt x="11049" y="6933"/>
                    </a:lnTo>
                    <a:lnTo>
                      <a:pt x="11349" y="6745"/>
                    </a:lnTo>
                    <a:lnTo>
                      <a:pt x="11626" y="6545"/>
                    </a:lnTo>
                    <a:lnTo>
                      <a:pt x="11903" y="6334"/>
                    </a:lnTo>
                    <a:lnTo>
                      <a:pt x="12170" y="6102"/>
                    </a:lnTo>
                    <a:lnTo>
                      <a:pt x="12425" y="5857"/>
                    </a:lnTo>
                    <a:lnTo>
                      <a:pt x="12658" y="5602"/>
                    </a:lnTo>
                    <a:lnTo>
                      <a:pt x="12891" y="5347"/>
                    </a:lnTo>
                    <a:lnTo>
                      <a:pt x="13112" y="5070"/>
                    </a:lnTo>
                    <a:lnTo>
                      <a:pt x="13312" y="4782"/>
                    </a:lnTo>
                    <a:lnTo>
                      <a:pt x="13501" y="4482"/>
                    </a:lnTo>
                    <a:lnTo>
                      <a:pt x="13678" y="4183"/>
                    </a:lnTo>
                    <a:lnTo>
                      <a:pt x="13833" y="3872"/>
                    </a:lnTo>
                    <a:lnTo>
                      <a:pt x="13978" y="3550"/>
                    </a:lnTo>
                    <a:lnTo>
                      <a:pt x="14111" y="3217"/>
                    </a:lnTo>
                    <a:lnTo>
                      <a:pt x="14222" y="2874"/>
                    </a:lnTo>
                    <a:lnTo>
                      <a:pt x="14322" y="2530"/>
                    </a:lnTo>
                    <a:lnTo>
                      <a:pt x="14410" y="2186"/>
                    </a:lnTo>
                    <a:lnTo>
                      <a:pt x="14466" y="1820"/>
                    </a:lnTo>
                    <a:lnTo>
                      <a:pt x="14521" y="1465"/>
                    </a:lnTo>
                    <a:lnTo>
                      <a:pt x="14543" y="1088"/>
                    </a:lnTo>
                    <a:lnTo>
                      <a:pt x="14554" y="722"/>
                    </a:lnTo>
                    <a:lnTo>
                      <a:pt x="14554" y="644"/>
                    </a:lnTo>
                    <a:lnTo>
                      <a:pt x="14543" y="577"/>
                    </a:lnTo>
                    <a:lnTo>
                      <a:pt x="14521" y="500"/>
                    </a:lnTo>
                    <a:lnTo>
                      <a:pt x="14499" y="444"/>
                    </a:lnTo>
                    <a:lnTo>
                      <a:pt x="14466" y="378"/>
                    </a:lnTo>
                    <a:lnTo>
                      <a:pt x="14432" y="322"/>
                    </a:lnTo>
                    <a:lnTo>
                      <a:pt x="14344" y="211"/>
                    </a:lnTo>
                    <a:lnTo>
                      <a:pt x="14244" y="123"/>
                    </a:lnTo>
                    <a:lnTo>
                      <a:pt x="14177" y="89"/>
                    </a:lnTo>
                    <a:lnTo>
                      <a:pt x="14122" y="56"/>
                    </a:lnTo>
                    <a:lnTo>
                      <a:pt x="14055" y="34"/>
                    </a:lnTo>
                    <a:lnTo>
                      <a:pt x="13978" y="12"/>
                    </a:lnTo>
                    <a:lnTo>
                      <a:pt x="13911" y="1"/>
                    </a:lnTo>
                    <a:lnTo>
                      <a:pt x="13767" y="1"/>
                    </a:lnTo>
                    <a:lnTo>
                      <a:pt x="13689" y="12"/>
                    </a:lnTo>
                    <a:lnTo>
                      <a:pt x="13623" y="34"/>
                    </a:lnTo>
                    <a:lnTo>
                      <a:pt x="13556" y="56"/>
                    </a:lnTo>
                    <a:lnTo>
                      <a:pt x="13501" y="89"/>
                    </a:lnTo>
                    <a:lnTo>
                      <a:pt x="13434" y="123"/>
                    </a:lnTo>
                    <a:lnTo>
                      <a:pt x="13334" y="211"/>
                    </a:lnTo>
                    <a:lnTo>
                      <a:pt x="13246" y="322"/>
                    </a:lnTo>
                    <a:lnTo>
                      <a:pt x="13212" y="378"/>
                    </a:lnTo>
                    <a:lnTo>
                      <a:pt x="13179" y="444"/>
                    </a:lnTo>
                    <a:lnTo>
                      <a:pt x="13157" y="500"/>
                    </a:lnTo>
                    <a:lnTo>
                      <a:pt x="13135" y="577"/>
                    </a:lnTo>
                    <a:lnTo>
                      <a:pt x="13124" y="644"/>
                    </a:lnTo>
                    <a:lnTo>
                      <a:pt x="13124" y="722"/>
                    </a:lnTo>
                    <a:lnTo>
                      <a:pt x="13112" y="1021"/>
                    </a:lnTo>
                    <a:lnTo>
                      <a:pt x="13090" y="1310"/>
                    </a:lnTo>
                    <a:lnTo>
                      <a:pt x="13057" y="1609"/>
                    </a:lnTo>
                    <a:lnTo>
                      <a:pt x="13002" y="1897"/>
                    </a:lnTo>
                    <a:lnTo>
                      <a:pt x="12935" y="2175"/>
                    </a:lnTo>
                    <a:lnTo>
                      <a:pt x="12857" y="2452"/>
                    </a:lnTo>
                    <a:lnTo>
                      <a:pt x="12769" y="2729"/>
                    </a:lnTo>
                    <a:lnTo>
                      <a:pt x="12669" y="2996"/>
                    </a:lnTo>
                    <a:lnTo>
                      <a:pt x="12547" y="3251"/>
                    </a:lnTo>
                    <a:lnTo>
                      <a:pt x="12414" y="3506"/>
                    </a:lnTo>
                    <a:lnTo>
                      <a:pt x="12280" y="3750"/>
                    </a:lnTo>
                    <a:lnTo>
                      <a:pt x="12125" y="3983"/>
                    </a:lnTo>
                    <a:lnTo>
                      <a:pt x="11959" y="4216"/>
                    </a:lnTo>
                    <a:lnTo>
                      <a:pt x="11792" y="4438"/>
                    </a:lnTo>
                    <a:lnTo>
                      <a:pt x="11604" y="4648"/>
                    </a:lnTo>
                    <a:lnTo>
                      <a:pt x="11415" y="4848"/>
                    </a:lnTo>
                    <a:lnTo>
                      <a:pt x="11205" y="5037"/>
                    </a:lnTo>
                    <a:lnTo>
                      <a:pt x="10994" y="5225"/>
                    </a:lnTo>
                    <a:lnTo>
                      <a:pt x="10772" y="5403"/>
                    </a:lnTo>
                    <a:lnTo>
                      <a:pt x="10550" y="5558"/>
                    </a:lnTo>
                    <a:lnTo>
                      <a:pt x="10306" y="5713"/>
                    </a:lnTo>
                    <a:lnTo>
                      <a:pt x="10062" y="5857"/>
                    </a:lnTo>
                    <a:lnTo>
                      <a:pt x="9807" y="5980"/>
                    </a:lnTo>
                    <a:lnTo>
                      <a:pt x="9552" y="6102"/>
                    </a:lnTo>
                    <a:lnTo>
                      <a:pt x="9285" y="6201"/>
                    </a:lnTo>
                    <a:lnTo>
                      <a:pt x="9019" y="6301"/>
                    </a:lnTo>
                    <a:lnTo>
                      <a:pt x="8742" y="6379"/>
                    </a:lnTo>
                    <a:lnTo>
                      <a:pt x="8454" y="6445"/>
                    </a:lnTo>
                    <a:lnTo>
                      <a:pt x="8165" y="6490"/>
                    </a:lnTo>
                    <a:lnTo>
                      <a:pt x="7877" y="6534"/>
                    </a:lnTo>
                    <a:lnTo>
                      <a:pt x="7577" y="6556"/>
                    </a:lnTo>
                    <a:lnTo>
                      <a:pt x="6978" y="6556"/>
                    </a:lnTo>
                    <a:lnTo>
                      <a:pt x="6679" y="6534"/>
                    </a:lnTo>
                    <a:lnTo>
                      <a:pt x="6390" y="6490"/>
                    </a:lnTo>
                    <a:lnTo>
                      <a:pt x="6102" y="6445"/>
                    </a:lnTo>
                    <a:lnTo>
                      <a:pt x="5825" y="6379"/>
                    </a:lnTo>
                    <a:lnTo>
                      <a:pt x="5547" y="6301"/>
                    </a:lnTo>
                    <a:lnTo>
                      <a:pt x="5270" y="6201"/>
                    </a:lnTo>
                    <a:lnTo>
                      <a:pt x="5004" y="6102"/>
                    </a:lnTo>
                    <a:lnTo>
                      <a:pt x="4749" y="5980"/>
                    </a:lnTo>
                    <a:lnTo>
                      <a:pt x="4493" y="5857"/>
                    </a:lnTo>
                    <a:lnTo>
                      <a:pt x="4249" y="5713"/>
                    </a:lnTo>
                    <a:lnTo>
                      <a:pt x="4017" y="5558"/>
                    </a:lnTo>
                    <a:lnTo>
                      <a:pt x="3784" y="5403"/>
                    </a:lnTo>
                    <a:lnTo>
                      <a:pt x="3562" y="5225"/>
                    </a:lnTo>
                    <a:lnTo>
                      <a:pt x="3351" y="5037"/>
                    </a:lnTo>
                    <a:lnTo>
                      <a:pt x="3151" y="4848"/>
                    </a:lnTo>
                    <a:lnTo>
                      <a:pt x="2952" y="4648"/>
                    </a:lnTo>
                    <a:lnTo>
                      <a:pt x="2774" y="4438"/>
                    </a:lnTo>
                    <a:lnTo>
                      <a:pt x="2597" y="4216"/>
                    </a:lnTo>
                    <a:lnTo>
                      <a:pt x="2430" y="3983"/>
                    </a:lnTo>
                    <a:lnTo>
                      <a:pt x="2286" y="3750"/>
                    </a:lnTo>
                    <a:lnTo>
                      <a:pt x="2142" y="3506"/>
                    </a:lnTo>
                    <a:lnTo>
                      <a:pt x="2009" y="3251"/>
                    </a:lnTo>
                    <a:lnTo>
                      <a:pt x="1898" y="2996"/>
                    </a:lnTo>
                    <a:lnTo>
                      <a:pt x="1787" y="2729"/>
                    </a:lnTo>
                    <a:lnTo>
                      <a:pt x="1698" y="2452"/>
                    </a:lnTo>
                    <a:lnTo>
                      <a:pt x="1621" y="2175"/>
                    </a:lnTo>
                    <a:lnTo>
                      <a:pt x="1554" y="1897"/>
                    </a:lnTo>
                    <a:lnTo>
                      <a:pt x="1498" y="1609"/>
                    </a:lnTo>
                    <a:lnTo>
                      <a:pt x="1465" y="1310"/>
                    </a:lnTo>
                    <a:lnTo>
                      <a:pt x="1443" y="1021"/>
                    </a:lnTo>
                    <a:lnTo>
                      <a:pt x="1432" y="722"/>
                    </a:lnTo>
                    <a:lnTo>
                      <a:pt x="1432" y="644"/>
                    </a:lnTo>
                    <a:lnTo>
                      <a:pt x="1421" y="577"/>
                    </a:lnTo>
                    <a:lnTo>
                      <a:pt x="1399" y="500"/>
                    </a:lnTo>
                    <a:lnTo>
                      <a:pt x="1376" y="444"/>
                    </a:lnTo>
                    <a:lnTo>
                      <a:pt x="1354" y="378"/>
                    </a:lnTo>
                    <a:lnTo>
                      <a:pt x="1310" y="322"/>
                    </a:lnTo>
                    <a:lnTo>
                      <a:pt x="1221" y="211"/>
                    </a:lnTo>
                    <a:lnTo>
                      <a:pt x="1121" y="123"/>
                    </a:lnTo>
                    <a:lnTo>
                      <a:pt x="1066" y="89"/>
                    </a:lnTo>
                    <a:lnTo>
                      <a:pt x="999" y="56"/>
                    </a:lnTo>
                    <a:lnTo>
                      <a:pt x="933" y="34"/>
                    </a:lnTo>
                    <a:lnTo>
                      <a:pt x="866" y="12"/>
                    </a:lnTo>
                    <a:lnTo>
                      <a:pt x="789"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 name="Google Shape;581;p23">
                <a:extLst>
                  <a:ext uri="{FF2B5EF4-FFF2-40B4-BE49-F238E27FC236}">
                    <a16:creationId xmlns:a16="http://schemas.microsoft.com/office/drawing/2014/main" id="{F0D6729F-2128-89CF-8F9C-6E8C77913AB4}"/>
                  </a:ext>
                </a:extLst>
              </p:cNvPr>
              <p:cNvSpPr/>
              <p:nvPr/>
            </p:nvSpPr>
            <p:spPr>
              <a:xfrm>
                <a:off x="3117153" y="2039632"/>
                <a:ext cx="25726" cy="454371"/>
              </a:xfrm>
              <a:custGeom>
                <a:avLst/>
                <a:gdLst/>
                <a:ahLst/>
                <a:cxnLst/>
                <a:rect l="l" t="t" r="r" b="b"/>
                <a:pathLst>
                  <a:path w="1432" h="25292" extrusionOk="0">
                    <a:moveTo>
                      <a:pt x="711" y="0"/>
                    </a:moveTo>
                    <a:lnTo>
                      <a:pt x="644" y="11"/>
                    </a:lnTo>
                    <a:lnTo>
                      <a:pt x="567" y="22"/>
                    </a:lnTo>
                    <a:lnTo>
                      <a:pt x="500" y="33"/>
                    </a:lnTo>
                    <a:lnTo>
                      <a:pt x="433" y="67"/>
                    </a:lnTo>
                    <a:lnTo>
                      <a:pt x="367" y="89"/>
                    </a:lnTo>
                    <a:lnTo>
                      <a:pt x="311" y="122"/>
                    </a:lnTo>
                    <a:lnTo>
                      <a:pt x="212" y="211"/>
                    </a:lnTo>
                    <a:lnTo>
                      <a:pt x="123" y="322"/>
                    </a:lnTo>
                    <a:lnTo>
                      <a:pt x="78" y="377"/>
                    </a:lnTo>
                    <a:lnTo>
                      <a:pt x="56" y="444"/>
                    </a:lnTo>
                    <a:lnTo>
                      <a:pt x="34" y="510"/>
                    </a:lnTo>
                    <a:lnTo>
                      <a:pt x="12" y="577"/>
                    </a:lnTo>
                    <a:lnTo>
                      <a:pt x="1" y="644"/>
                    </a:lnTo>
                    <a:lnTo>
                      <a:pt x="1" y="721"/>
                    </a:lnTo>
                    <a:lnTo>
                      <a:pt x="1" y="24570"/>
                    </a:lnTo>
                    <a:lnTo>
                      <a:pt x="1" y="24648"/>
                    </a:lnTo>
                    <a:lnTo>
                      <a:pt x="12" y="24714"/>
                    </a:lnTo>
                    <a:lnTo>
                      <a:pt x="34" y="24792"/>
                    </a:lnTo>
                    <a:lnTo>
                      <a:pt x="56" y="24848"/>
                    </a:lnTo>
                    <a:lnTo>
                      <a:pt x="78" y="24914"/>
                    </a:lnTo>
                    <a:lnTo>
                      <a:pt x="123" y="24970"/>
                    </a:lnTo>
                    <a:lnTo>
                      <a:pt x="212" y="25081"/>
                    </a:lnTo>
                    <a:lnTo>
                      <a:pt x="311" y="25169"/>
                    </a:lnTo>
                    <a:lnTo>
                      <a:pt x="367" y="25203"/>
                    </a:lnTo>
                    <a:lnTo>
                      <a:pt x="433" y="25236"/>
                    </a:lnTo>
                    <a:lnTo>
                      <a:pt x="500" y="25258"/>
                    </a:lnTo>
                    <a:lnTo>
                      <a:pt x="567" y="25280"/>
                    </a:lnTo>
                    <a:lnTo>
                      <a:pt x="644" y="25291"/>
                    </a:lnTo>
                    <a:lnTo>
                      <a:pt x="788" y="25291"/>
                    </a:lnTo>
                    <a:lnTo>
                      <a:pt x="855" y="25280"/>
                    </a:lnTo>
                    <a:lnTo>
                      <a:pt x="921" y="25258"/>
                    </a:lnTo>
                    <a:lnTo>
                      <a:pt x="988" y="25236"/>
                    </a:lnTo>
                    <a:lnTo>
                      <a:pt x="1055" y="25203"/>
                    </a:lnTo>
                    <a:lnTo>
                      <a:pt x="1110" y="25169"/>
                    </a:lnTo>
                    <a:lnTo>
                      <a:pt x="1221" y="25081"/>
                    </a:lnTo>
                    <a:lnTo>
                      <a:pt x="1310" y="24970"/>
                    </a:lnTo>
                    <a:lnTo>
                      <a:pt x="1343" y="24914"/>
                    </a:lnTo>
                    <a:lnTo>
                      <a:pt x="1376" y="24848"/>
                    </a:lnTo>
                    <a:lnTo>
                      <a:pt x="1398" y="24792"/>
                    </a:lnTo>
                    <a:lnTo>
                      <a:pt x="1410" y="24714"/>
                    </a:lnTo>
                    <a:lnTo>
                      <a:pt x="1421" y="24648"/>
                    </a:lnTo>
                    <a:lnTo>
                      <a:pt x="1432" y="24570"/>
                    </a:lnTo>
                    <a:lnTo>
                      <a:pt x="1432" y="721"/>
                    </a:lnTo>
                    <a:lnTo>
                      <a:pt x="1421" y="644"/>
                    </a:lnTo>
                    <a:lnTo>
                      <a:pt x="1410" y="577"/>
                    </a:lnTo>
                    <a:lnTo>
                      <a:pt x="1398" y="510"/>
                    </a:lnTo>
                    <a:lnTo>
                      <a:pt x="1376" y="444"/>
                    </a:lnTo>
                    <a:lnTo>
                      <a:pt x="1343" y="377"/>
                    </a:lnTo>
                    <a:lnTo>
                      <a:pt x="1310" y="322"/>
                    </a:lnTo>
                    <a:lnTo>
                      <a:pt x="1221" y="211"/>
                    </a:lnTo>
                    <a:lnTo>
                      <a:pt x="1110" y="122"/>
                    </a:lnTo>
                    <a:lnTo>
                      <a:pt x="1055" y="89"/>
                    </a:lnTo>
                    <a:lnTo>
                      <a:pt x="988" y="67"/>
                    </a:lnTo>
                    <a:lnTo>
                      <a:pt x="921" y="33"/>
                    </a:lnTo>
                    <a:lnTo>
                      <a:pt x="855" y="22"/>
                    </a:lnTo>
                    <a:lnTo>
                      <a:pt x="788" y="11"/>
                    </a:lnTo>
                    <a:lnTo>
                      <a:pt x="711"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582;p23">
                <a:extLst>
                  <a:ext uri="{FF2B5EF4-FFF2-40B4-BE49-F238E27FC236}">
                    <a16:creationId xmlns:a16="http://schemas.microsoft.com/office/drawing/2014/main" id="{7206796E-556D-08E7-FAC8-EF447EA49358}"/>
                  </a:ext>
                </a:extLst>
              </p:cNvPr>
              <p:cNvSpPr/>
              <p:nvPr/>
            </p:nvSpPr>
            <p:spPr>
              <a:xfrm>
                <a:off x="2926454" y="2374410"/>
                <a:ext cx="504188" cy="504188"/>
              </a:xfrm>
              <a:custGeom>
                <a:avLst/>
                <a:gdLst/>
                <a:ahLst/>
                <a:cxnLst/>
                <a:rect l="l" t="t" r="r" b="b"/>
                <a:pathLst>
                  <a:path w="28065" h="28065" extrusionOk="0">
                    <a:moveTo>
                      <a:pt x="13666" y="1"/>
                    </a:moveTo>
                    <a:lnTo>
                      <a:pt x="13311" y="12"/>
                    </a:lnTo>
                    <a:lnTo>
                      <a:pt x="12945" y="34"/>
                    </a:lnTo>
                    <a:lnTo>
                      <a:pt x="12590" y="67"/>
                    </a:lnTo>
                    <a:lnTo>
                      <a:pt x="12246" y="112"/>
                    </a:lnTo>
                    <a:lnTo>
                      <a:pt x="11891" y="156"/>
                    </a:lnTo>
                    <a:lnTo>
                      <a:pt x="11548" y="211"/>
                    </a:lnTo>
                    <a:lnTo>
                      <a:pt x="11204" y="278"/>
                    </a:lnTo>
                    <a:lnTo>
                      <a:pt x="10860" y="356"/>
                    </a:lnTo>
                    <a:lnTo>
                      <a:pt x="10527" y="433"/>
                    </a:lnTo>
                    <a:lnTo>
                      <a:pt x="10183" y="533"/>
                    </a:lnTo>
                    <a:lnTo>
                      <a:pt x="9862" y="622"/>
                    </a:lnTo>
                    <a:lnTo>
                      <a:pt x="9529" y="733"/>
                    </a:lnTo>
                    <a:lnTo>
                      <a:pt x="9207" y="844"/>
                    </a:lnTo>
                    <a:lnTo>
                      <a:pt x="8885" y="966"/>
                    </a:lnTo>
                    <a:lnTo>
                      <a:pt x="8564" y="1099"/>
                    </a:lnTo>
                    <a:lnTo>
                      <a:pt x="8253" y="1232"/>
                    </a:lnTo>
                    <a:lnTo>
                      <a:pt x="7942" y="1376"/>
                    </a:lnTo>
                    <a:lnTo>
                      <a:pt x="7643" y="1532"/>
                    </a:lnTo>
                    <a:lnTo>
                      <a:pt x="7343" y="1687"/>
                    </a:lnTo>
                    <a:lnTo>
                      <a:pt x="7044" y="1853"/>
                    </a:lnTo>
                    <a:lnTo>
                      <a:pt x="6756" y="2031"/>
                    </a:lnTo>
                    <a:lnTo>
                      <a:pt x="6467" y="2208"/>
                    </a:lnTo>
                    <a:lnTo>
                      <a:pt x="6179" y="2397"/>
                    </a:lnTo>
                    <a:lnTo>
                      <a:pt x="5901" y="2585"/>
                    </a:lnTo>
                    <a:lnTo>
                      <a:pt x="5635" y="2785"/>
                    </a:lnTo>
                    <a:lnTo>
                      <a:pt x="5369" y="2985"/>
                    </a:lnTo>
                    <a:lnTo>
                      <a:pt x="5103" y="3195"/>
                    </a:lnTo>
                    <a:lnTo>
                      <a:pt x="4848" y="3417"/>
                    </a:lnTo>
                    <a:lnTo>
                      <a:pt x="4593" y="3639"/>
                    </a:lnTo>
                    <a:lnTo>
                      <a:pt x="4348" y="3872"/>
                    </a:lnTo>
                    <a:lnTo>
                      <a:pt x="4104" y="4105"/>
                    </a:lnTo>
                    <a:lnTo>
                      <a:pt x="3872" y="4349"/>
                    </a:lnTo>
                    <a:lnTo>
                      <a:pt x="3639" y="4593"/>
                    </a:lnTo>
                    <a:lnTo>
                      <a:pt x="3417" y="4848"/>
                    </a:lnTo>
                    <a:lnTo>
                      <a:pt x="3206" y="5103"/>
                    </a:lnTo>
                    <a:lnTo>
                      <a:pt x="2984" y="5370"/>
                    </a:lnTo>
                    <a:lnTo>
                      <a:pt x="2784" y="5636"/>
                    </a:lnTo>
                    <a:lnTo>
                      <a:pt x="2585" y="5902"/>
                    </a:lnTo>
                    <a:lnTo>
                      <a:pt x="2396" y="6179"/>
                    </a:lnTo>
                    <a:lnTo>
                      <a:pt x="2208" y="6468"/>
                    </a:lnTo>
                    <a:lnTo>
                      <a:pt x="2030" y="6756"/>
                    </a:lnTo>
                    <a:lnTo>
                      <a:pt x="1853" y="7045"/>
                    </a:lnTo>
                    <a:lnTo>
                      <a:pt x="1686" y="7344"/>
                    </a:lnTo>
                    <a:lnTo>
                      <a:pt x="1531" y="7644"/>
                    </a:lnTo>
                    <a:lnTo>
                      <a:pt x="1376" y="7943"/>
                    </a:lnTo>
                    <a:lnTo>
                      <a:pt x="1231" y="8254"/>
                    </a:lnTo>
                    <a:lnTo>
                      <a:pt x="1098" y="8564"/>
                    </a:lnTo>
                    <a:lnTo>
                      <a:pt x="965" y="8886"/>
                    </a:lnTo>
                    <a:lnTo>
                      <a:pt x="843" y="9208"/>
                    </a:lnTo>
                    <a:lnTo>
                      <a:pt x="732" y="9529"/>
                    </a:lnTo>
                    <a:lnTo>
                      <a:pt x="621" y="9851"/>
                    </a:lnTo>
                    <a:lnTo>
                      <a:pt x="533" y="10184"/>
                    </a:lnTo>
                    <a:lnTo>
                      <a:pt x="433" y="10528"/>
                    </a:lnTo>
                    <a:lnTo>
                      <a:pt x="355" y="10860"/>
                    </a:lnTo>
                    <a:lnTo>
                      <a:pt x="278" y="11204"/>
                    </a:lnTo>
                    <a:lnTo>
                      <a:pt x="211" y="11548"/>
                    </a:lnTo>
                    <a:lnTo>
                      <a:pt x="156" y="11892"/>
                    </a:lnTo>
                    <a:lnTo>
                      <a:pt x="111" y="12247"/>
                    </a:lnTo>
                    <a:lnTo>
                      <a:pt x="67" y="12591"/>
                    </a:lnTo>
                    <a:lnTo>
                      <a:pt x="33" y="12946"/>
                    </a:lnTo>
                    <a:lnTo>
                      <a:pt x="11" y="13312"/>
                    </a:lnTo>
                    <a:lnTo>
                      <a:pt x="0" y="13667"/>
                    </a:lnTo>
                    <a:lnTo>
                      <a:pt x="0" y="14033"/>
                    </a:lnTo>
                    <a:lnTo>
                      <a:pt x="0" y="14388"/>
                    </a:lnTo>
                    <a:lnTo>
                      <a:pt x="11" y="14754"/>
                    </a:lnTo>
                    <a:lnTo>
                      <a:pt x="33" y="15109"/>
                    </a:lnTo>
                    <a:lnTo>
                      <a:pt x="67" y="15464"/>
                    </a:lnTo>
                    <a:lnTo>
                      <a:pt x="111" y="15819"/>
                    </a:lnTo>
                    <a:lnTo>
                      <a:pt x="156" y="16163"/>
                    </a:lnTo>
                    <a:lnTo>
                      <a:pt x="211" y="16518"/>
                    </a:lnTo>
                    <a:lnTo>
                      <a:pt x="278" y="16861"/>
                    </a:lnTo>
                    <a:lnTo>
                      <a:pt x="355" y="17194"/>
                    </a:lnTo>
                    <a:lnTo>
                      <a:pt x="433" y="17538"/>
                    </a:lnTo>
                    <a:lnTo>
                      <a:pt x="533" y="17871"/>
                    </a:lnTo>
                    <a:lnTo>
                      <a:pt x="621" y="18204"/>
                    </a:lnTo>
                    <a:lnTo>
                      <a:pt x="732" y="18525"/>
                    </a:lnTo>
                    <a:lnTo>
                      <a:pt x="843" y="18858"/>
                    </a:lnTo>
                    <a:lnTo>
                      <a:pt x="965" y="19180"/>
                    </a:lnTo>
                    <a:lnTo>
                      <a:pt x="1098" y="19490"/>
                    </a:lnTo>
                    <a:lnTo>
                      <a:pt x="1231" y="19801"/>
                    </a:lnTo>
                    <a:lnTo>
                      <a:pt x="1376" y="20112"/>
                    </a:lnTo>
                    <a:lnTo>
                      <a:pt x="1531" y="20422"/>
                    </a:lnTo>
                    <a:lnTo>
                      <a:pt x="1686" y="20722"/>
                    </a:lnTo>
                    <a:lnTo>
                      <a:pt x="1853" y="21010"/>
                    </a:lnTo>
                    <a:lnTo>
                      <a:pt x="2030" y="21310"/>
                    </a:lnTo>
                    <a:lnTo>
                      <a:pt x="2208" y="21598"/>
                    </a:lnTo>
                    <a:lnTo>
                      <a:pt x="2396" y="21875"/>
                    </a:lnTo>
                    <a:lnTo>
                      <a:pt x="2585" y="22153"/>
                    </a:lnTo>
                    <a:lnTo>
                      <a:pt x="2784" y="22430"/>
                    </a:lnTo>
                    <a:lnTo>
                      <a:pt x="2984" y="22696"/>
                    </a:lnTo>
                    <a:lnTo>
                      <a:pt x="3206" y="22951"/>
                    </a:lnTo>
                    <a:lnTo>
                      <a:pt x="3417" y="23218"/>
                    </a:lnTo>
                    <a:lnTo>
                      <a:pt x="3639" y="23462"/>
                    </a:lnTo>
                    <a:lnTo>
                      <a:pt x="3872" y="23717"/>
                    </a:lnTo>
                    <a:lnTo>
                      <a:pt x="4104" y="23950"/>
                    </a:lnTo>
                    <a:lnTo>
                      <a:pt x="4348" y="24183"/>
                    </a:lnTo>
                    <a:lnTo>
                      <a:pt x="4593" y="24416"/>
                    </a:lnTo>
                    <a:lnTo>
                      <a:pt x="4848" y="24637"/>
                    </a:lnTo>
                    <a:lnTo>
                      <a:pt x="5103" y="24859"/>
                    </a:lnTo>
                    <a:lnTo>
                      <a:pt x="5369" y="25070"/>
                    </a:lnTo>
                    <a:lnTo>
                      <a:pt x="5635" y="25281"/>
                    </a:lnTo>
                    <a:lnTo>
                      <a:pt x="5901" y="25469"/>
                    </a:lnTo>
                    <a:lnTo>
                      <a:pt x="6179" y="25669"/>
                    </a:lnTo>
                    <a:lnTo>
                      <a:pt x="6467" y="25858"/>
                    </a:lnTo>
                    <a:lnTo>
                      <a:pt x="6756" y="26035"/>
                    </a:lnTo>
                    <a:lnTo>
                      <a:pt x="7044" y="26201"/>
                    </a:lnTo>
                    <a:lnTo>
                      <a:pt x="7343" y="26368"/>
                    </a:lnTo>
                    <a:lnTo>
                      <a:pt x="7643" y="26523"/>
                    </a:lnTo>
                    <a:lnTo>
                      <a:pt x="7942" y="26678"/>
                    </a:lnTo>
                    <a:lnTo>
                      <a:pt x="8253" y="26823"/>
                    </a:lnTo>
                    <a:lnTo>
                      <a:pt x="8564" y="26956"/>
                    </a:lnTo>
                    <a:lnTo>
                      <a:pt x="8885" y="27089"/>
                    </a:lnTo>
                    <a:lnTo>
                      <a:pt x="9207" y="27211"/>
                    </a:lnTo>
                    <a:lnTo>
                      <a:pt x="9529" y="27322"/>
                    </a:lnTo>
                    <a:lnTo>
                      <a:pt x="9862" y="27433"/>
                    </a:lnTo>
                    <a:lnTo>
                      <a:pt x="10183" y="27533"/>
                    </a:lnTo>
                    <a:lnTo>
                      <a:pt x="10527" y="27621"/>
                    </a:lnTo>
                    <a:lnTo>
                      <a:pt x="10860" y="27699"/>
                    </a:lnTo>
                    <a:lnTo>
                      <a:pt x="11204" y="27777"/>
                    </a:lnTo>
                    <a:lnTo>
                      <a:pt x="11548" y="27843"/>
                    </a:lnTo>
                    <a:lnTo>
                      <a:pt x="11891" y="27899"/>
                    </a:lnTo>
                    <a:lnTo>
                      <a:pt x="12246" y="27954"/>
                    </a:lnTo>
                    <a:lnTo>
                      <a:pt x="12590" y="27987"/>
                    </a:lnTo>
                    <a:lnTo>
                      <a:pt x="12945" y="28021"/>
                    </a:lnTo>
                    <a:lnTo>
                      <a:pt x="13311" y="28043"/>
                    </a:lnTo>
                    <a:lnTo>
                      <a:pt x="13666" y="28054"/>
                    </a:lnTo>
                    <a:lnTo>
                      <a:pt x="14032" y="28065"/>
                    </a:lnTo>
                    <a:lnTo>
                      <a:pt x="14387" y="28054"/>
                    </a:lnTo>
                    <a:lnTo>
                      <a:pt x="14753" y="28043"/>
                    </a:lnTo>
                    <a:lnTo>
                      <a:pt x="15108" y="28021"/>
                    </a:lnTo>
                    <a:lnTo>
                      <a:pt x="15463" y="27987"/>
                    </a:lnTo>
                    <a:lnTo>
                      <a:pt x="15818" y="27954"/>
                    </a:lnTo>
                    <a:lnTo>
                      <a:pt x="16162" y="27899"/>
                    </a:lnTo>
                    <a:lnTo>
                      <a:pt x="16517" y="27843"/>
                    </a:lnTo>
                    <a:lnTo>
                      <a:pt x="16861" y="27777"/>
                    </a:lnTo>
                    <a:lnTo>
                      <a:pt x="17194" y="27699"/>
                    </a:lnTo>
                    <a:lnTo>
                      <a:pt x="17538" y="27621"/>
                    </a:lnTo>
                    <a:lnTo>
                      <a:pt x="17870" y="27533"/>
                    </a:lnTo>
                    <a:lnTo>
                      <a:pt x="18203" y="27433"/>
                    </a:lnTo>
                    <a:lnTo>
                      <a:pt x="18536" y="27322"/>
                    </a:lnTo>
                    <a:lnTo>
                      <a:pt x="18858" y="27211"/>
                    </a:lnTo>
                    <a:lnTo>
                      <a:pt x="19179" y="27089"/>
                    </a:lnTo>
                    <a:lnTo>
                      <a:pt x="19490" y="26956"/>
                    </a:lnTo>
                    <a:lnTo>
                      <a:pt x="19800" y="26823"/>
                    </a:lnTo>
                    <a:lnTo>
                      <a:pt x="20111" y="26678"/>
                    </a:lnTo>
                    <a:lnTo>
                      <a:pt x="20422" y="26523"/>
                    </a:lnTo>
                    <a:lnTo>
                      <a:pt x="20721" y="26368"/>
                    </a:lnTo>
                    <a:lnTo>
                      <a:pt x="21021" y="26201"/>
                    </a:lnTo>
                    <a:lnTo>
                      <a:pt x="21309" y="26035"/>
                    </a:lnTo>
                    <a:lnTo>
                      <a:pt x="21597" y="25858"/>
                    </a:lnTo>
                    <a:lnTo>
                      <a:pt x="21875" y="25669"/>
                    </a:lnTo>
                    <a:lnTo>
                      <a:pt x="22152" y="25469"/>
                    </a:lnTo>
                    <a:lnTo>
                      <a:pt x="22429" y="25281"/>
                    </a:lnTo>
                    <a:lnTo>
                      <a:pt x="22696" y="25070"/>
                    </a:lnTo>
                    <a:lnTo>
                      <a:pt x="22962" y="24859"/>
                    </a:lnTo>
                    <a:lnTo>
                      <a:pt x="23217" y="24637"/>
                    </a:lnTo>
                    <a:lnTo>
                      <a:pt x="23461" y="24416"/>
                    </a:lnTo>
                    <a:lnTo>
                      <a:pt x="23716" y="24183"/>
                    </a:lnTo>
                    <a:lnTo>
                      <a:pt x="23949" y="23950"/>
                    </a:lnTo>
                    <a:lnTo>
                      <a:pt x="24193" y="23717"/>
                    </a:lnTo>
                    <a:lnTo>
                      <a:pt x="24415" y="23462"/>
                    </a:lnTo>
                    <a:lnTo>
                      <a:pt x="24637" y="23218"/>
                    </a:lnTo>
                    <a:lnTo>
                      <a:pt x="24859" y="22951"/>
                    </a:lnTo>
                    <a:lnTo>
                      <a:pt x="25069" y="22696"/>
                    </a:lnTo>
                    <a:lnTo>
                      <a:pt x="25280" y="22430"/>
                    </a:lnTo>
                    <a:lnTo>
                      <a:pt x="25480" y="22153"/>
                    </a:lnTo>
                    <a:lnTo>
                      <a:pt x="25668" y="21875"/>
                    </a:lnTo>
                    <a:lnTo>
                      <a:pt x="25857" y="21598"/>
                    </a:lnTo>
                    <a:lnTo>
                      <a:pt x="26034" y="21310"/>
                    </a:lnTo>
                    <a:lnTo>
                      <a:pt x="26201" y="21010"/>
                    </a:lnTo>
                    <a:lnTo>
                      <a:pt x="26367" y="20722"/>
                    </a:lnTo>
                    <a:lnTo>
                      <a:pt x="26534" y="20422"/>
                    </a:lnTo>
                    <a:lnTo>
                      <a:pt x="26678" y="20112"/>
                    </a:lnTo>
                    <a:lnTo>
                      <a:pt x="26822" y="19801"/>
                    </a:lnTo>
                    <a:lnTo>
                      <a:pt x="26955" y="19490"/>
                    </a:lnTo>
                    <a:lnTo>
                      <a:pt x="27088" y="19180"/>
                    </a:lnTo>
                    <a:lnTo>
                      <a:pt x="27210" y="18858"/>
                    </a:lnTo>
                    <a:lnTo>
                      <a:pt x="27321" y="18525"/>
                    </a:lnTo>
                    <a:lnTo>
                      <a:pt x="27432" y="18204"/>
                    </a:lnTo>
                    <a:lnTo>
                      <a:pt x="27532" y="17871"/>
                    </a:lnTo>
                    <a:lnTo>
                      <a:pt x="27621" y="17538"/>
                    </a:lnTo>
                    <a:lnTo>
                      <a:pt x="27709" y="17194"/>
                    </a:lnTo>
                    <a:lnTo>
                      <a:pt x="27776" y="16861"/>
                    </a:lnTo>
                    <a:lnTo>
                      <a:pt x="27843" y="16518"/>
                    </a:lnTo>
                    <a:lnTo>
                      <a:pt x="27898" y="16163"/>
                    </a:lnTo>
                    <a:lnTo>
                      <a:pt x="27954" y="15819"/>
                    </a:lnTo>
                    <a:lnTo>
                      <a:pt x="27987" y="15464"/>
                    </a:lnTo>
                    <a:lnTo>
                      <a:pt x="28020" y="15109"/>
                    </a:lnTo>
                    <a:lnTo>
                      <a:pt x="28042" y="14754"/>
                    </a:lnTo>
                    <a:lnTo>
                      <a:pt x="28064" y="14388"/>
                    </a:lnTo>
                    <a:lnTo>
                      <a:pt x="28064" y="14033"/>
                    </a:lnTo>
                    <a:lnTo>
                      <a:pt x="28064" y="13667"/>
                    </a:lnTo>
                    <a:lnTo>
                      <a:pt x="28042" y="13312"/>
                    </a:lnTo>
                    <a:lnTo>
                      <a:pt x="28020" y="12946"/>
                    </a:lnTo>
                    <a:lnTo>
                      <a:pt x="27987" y="12591"/>
                    </a:lnTo>
                    <a:lnTo>
                      <a:pt x="27954" y="12247"/>
                    </a:lnTo>
                    <a:lnTo>
                      <a:pt x="27898" y="11892"/>
                    </a:lnTo>
                    <a:lnTo>
                      <a:pt x="27843" y="11548"/>
                    </a:lnTo>
                    <a:lnTo>
                      <a:pt x="27776" y="11204"/>
                    </a:lnTo>
                    <a:lnTo>
                      <a:pt x="27709" y="10860"/>
                    </a:lnTo>
                    <a:lnTo>
                      <a:pt x="27621" y="10528"/>
                    </a:lnTo>
                    <a:lnTo>
                      <a:pt x="27532" y="10184"/>
                    </a:lnTo>
                    <a:lnTo>
                      <a:pt x="27432" y="9851"/>
                    </a:lnTo>
                    <a:lnTo>
                      <a:pt x="27321" y="9529"/>
                    </a:lnTo>
                    <a:lnTo>
                      <a:pt x="27210" y="9208"/>
                    </a:lnTo>
                    <a:lnTo>
                      <a:pt x="27088" y="8886"/>
                    </a:lnTo>
                    <a:lnTo>
                      <a:pt x="26955" y="8564"/>
                    </a:lnTo>
                    <a:lnTo>
                      <a:pt x="26822" y="8254"/>
                    </a:lnTo>
                    <a:lnTo>
                      <a:pt x="26678" y="7943"/>
                    </a:lnTo>
                    <a:lnTo>
                      <a:pt x="26534" y="7644"/>
                    </a:lnTo>
                    <a:lnTo>
                      <a:pt x="26367" y="7344"/>
                    </a:lnTo>
                    <a:lnTo>
                      <a:pt x="26201" y="7045"/>
                    </a:lnTo>
                    <a:lnTo>
                      <a:pt x="26034" y="6756"/>
                    </a:lnTo>
                    <a:lnTo>
                      <a:pt x="25857" y="6468"/>
                    </a:lnTo>
                    <a:lnTo>
                      <a:pt x="25668" y="6179"/>
                    </a:lnTo>
                    <a:lnTo>
                      <a:pt x="25480" y="5902"/>
                    </a:lnTo>
                    <a:lnTo>
                      <a:pt x="25280" y="5636"/>
                    </a:lnTo>
                    <a:lnTo>
                      <a:pt x="25069" y="5370"/>
                    </a:lnTo>
                    <a:lnTo>
                      <a:pt x="24859" y="5103"/>
                    </a:lnTo>
                    <a:lnTo>
                      <a:pt x="24637" y="4848"/>
                    </a:lnTo>
                    <a:lnTo>
                      <a:pt x="24415" y="4593"/>
                    </a:lnTo>
                    <a:lnTo>
                      <a:pt x="24193" y="4349"/>
                    </a:lnTo>
                    <a:lnTo>
                      <a:pt x="23949" y="4105"/>
                    </a:lnTo>
                    <a:lnTo>
                      <a:pt x="23716" y="3872"/>
                    </a:lnTo>
                    <a:lnTo>
                      <a:pt x="23461" y="3639"/>
                    </a:lnTo>
                    <a:lnTo>
                      <a:pt x="23217" y="3417"/>
                    </a:lnTo>
                    <a:lnTo>
                      <a:pt x="22962" y="3195"/>
                    </a:lnTo>
                    <a:lnTo>
                      <a:pt x="22696" y="2985"/>
                    </a:lnTo>
                    <a:lnTo>
                      <a:pt x="22429" y="2785"/>
                    </a:lnTo>
                    <a:lnTo>
                      <a:pt x="22152" y="2585"/>
                    </a:lnTo>
                    <a:lnTo>
                      <a:pt x="21875" y="2397"/>
                    </a:lnTo>
                    <a:lnTo>
                      <a:pt x="21597" y="2208"/>
                    </a:lnTo>
                    <a:lnTo>
                      <a:pt x="21309" y="2031"/>
                    </a:lnTo>
                    <a:lnTo>
                      <a:pt x="21021" y="1853"/>
                    </a:lnTo>
                    <a:lnTo>
                      <a:pt x="20721" y="1687"/>
                    </a:lnTo>
                    <a:lnTo>
                      <a:pt x="20422" y="1532"/>
                    </a:lnTo>
                    <a:lnTo>
                      <a:pt x="20111" y="1376"/>
                    </a:lnTo>
                    <a:lnTo>
                      <a:pt x="19800" y="1232"/>
                    </a:lnTo>
                    <a:lnTo>
                      <a:pt x="19490" y="1099"/>
                    </a:lnTo>
                    <a:lnTo>
                      <a:pt x="19179" y="966"/>
                    </a:lnTo>
                    <a:lnTo>
                      <a:pt x="18858" y="844"/>
                    </a:lnTo>
                    <a:lnTo>
                      <a:pt x="18536" y="733"/>
                    </a:lnTo>
                    <a:lnTo>
                      <a:pt x="18203" y="622"/>
                    </a:lnTo>
                    <a:lnTo>
                      <a:pt x="17870" y="533"/>
                    </a:lnTo>
                    <a:lnTo>
                      <a:pt x="17538" y="433"/>
                    </a:lnTo>
                    <a:lnTo>
                      <a:pt x="17194" y="356"/>
                    </a:lnTo>
                    <a:lnTo>
                      <a:pt x="16861" y="278"/>
                    </a:lnTo>
                    <a:lnTo>
                      <a:pt x="16517" y="211"/>
                    </a:lnTo>
                    <a:lnTo>
                      <a:pt x="16162" y="156"/>
                    </a:lnTo>
                    <a:lnTo>
                      <a:pt x="15818" y="112"/>
                    </a:lnTo>
                    <a:lnTo>
                      <a:pt x="15463" y="67"/>
                    </a:lnTo>
                    <a:lnTo>
                      <a:pt x="15108" y="34"/>
                    </a:lnTo>
                    <a:lnTo>
                      <a:pt x="14753" y="12"/>
                    </a:lnTo>
                    <a:lnTo>
                      <a:pt x="14387"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583;p23">
                <a:extLst>
                  <a:ext uri="{FF2B5EF4-FFF2-40B4-BE49-F238E27FC236}">
                    <a16:creationId xmlns:a16="http://schemas.microsoft.com/office/drawing/2014/main" id="{457D364D-31E2-CB2D-8201-84534B2D2554}"/>
                  </a:ext>
                </a:extLst>
              </p:cNvPr>
              <p:cNvSpPr/>
              <p:nvPr/>
            </p:nvSpPr>
            <p:spPr>
              <a:xfrm>
                <a:off x="3019711" y="2613542"/>
                <a:ext cx="317675" cy="171799"/>
              </a:xfrm>
              <a:custGeom>
                <a:avLst/>
                <a:gdLst/>
                <a:ahLst/>
                <a:cxnLst/>
                <a:rect l="l" t="t" r="r" b="b"/>
                <a:pathLst>
                  <a:path w="17683" h="9563" extrusionOk="0">
                    <a:moveTo>
                      <a:pt x="710" y="1"/>
                    </a:moveTo>
                    <a:lnTo>
                      <a:pt x="644" y="12"/>
                    </a:lnTo>
                    <a:lnTo>
                      <a:pt x="566" y="12"/>
                    </a:lnTo>
                    <a:lnTo>
                      <a:pt x="500" y="34"/>
                    </a:lnTo>
                    <a:lnTo>
                      <a:pt x="433" y="56"/>
                    </a:lnTo>
                    <a:lnTo>
                      <a:pt x="378" y="90"/>
                    </a:lnTo>
                    <a:lnTo>
                      <a:pt x="311" y="123"/>
                    </a:lnTo>
                    <a:lnTo>
                      <a:pt x="211" y="212"/>
                    </a:lnTo>
                    <a:lnTo>
                      <a:pt x="123" y="323"/>
                    </a:lnTo>
                    <a:lnTo>
                      <a:pt x="89" y="378"/>
                    </a:lnTo>
                    <a:lnTo>
                      <a:pt x="56" y="445"/>
                    </a:lnTo>
                    <a:lnTo>
                      <a:pt x="34" y="511"/>
                    </a:lnTo>
                    <a:lnTo>
                      <a:pt x="12" y="578"/>
                    </a:lnTo>
                    <a:lnTo>
                      <a:pt x="1" y="644"/>
                    </a:lnTo>
                    <a:lnTo>
                      <a:pt x="1" y="722"/>
                    </a:lnTo>
                    <a:lnTo>
                      <a:pt x="12" y="1177"/>
                    </a:lnTo>
                    <a:lnTo>
                      <a:pt x="45" y="1620"/>
                    </a:lnTo>
                    <a:lnTo>
                      <a:pt x="100" y="2064"/>
                    </a:lnTo>
                    <a:lnTo>
                      <a:pt x="178" y="2497"/>
                    </a:lnTo>
                    <a:lnTo>
                      <a:pt x="278" y="2929"/>
                    </a:lnTo>
                    <a:lnTo>
                      <a:pt x="400" y="3340"/>
                    </a:lnTo>
                    <a:lnTo>
                      <a:pt x="533" y="3750"/>
                    </a:lnTo>
                    <a:lnTo>
                      <a:pt x="699" y="4161"/>
                    </a:lnTo>
                    <a:lnTo>
                      <a:pt x="877" y="4549"/>
                    </a:lnTo>
                    <a:lnTo>
                      <a:pt x="1065" y="4926"/>
                    </a:lnTo>
                    <a:lnTo>
                      <a:pt x="1276" y="5303"/>
                    </a:lnTo>
                    <a:lnTo>
                      <a:pt x="1509" y="5658"/>
                    </a:lnTo>
                    <a:lnTo>
                      <a:pt x="1753" y="6002"/>
                    </a:lnTo>
                    <a:lnTo>
                      <a:pt x="2019" y="6335"/>
                    </a:lnTo>
                    <a:lnTo>
                      <a:pt x="2297" y="6656"/>
                    </a:lnTo>
                    <a:lnTo>
                      <a:pt x="2585" y="6967"/>
                    </a:lnTo>
                    <a:lnTo>
                      <a:pt x="2896" y="7255"/>
                    </a:lnTo>
                    <a:lnTo>
                      <a:pt x="3217" y="7533"/>
                    </a:lnTo>
                    <a:lnTo>
                      <a:pt x="3550" y="7799"/>
                    </a:lnTo>
                    <a:lnTo>
                      <a:pt x="3894" y="8043"/>
                    </a:lnTo>
                    <a:lnTo>
                      <a:pt x="4260" y="8276"/>
                    </a:lnTo>
                    <a:lnTo>
                      <a:pt x="4626" y="8487"/>
                    </a:lnTo>
                    <a:lnTo>
                      <a:pt x="5014" y="8686"/>
                    </a:lnTo>
                    <a:lnTo>
                      <a:pt x="5403" y="8864"/>
                    </a:lnTo>
                    <a:lnTo>
                      <a:pt x="5802" y="9019"/>
                    </a:lnTo>
                    <a:lnTo>
                      <a:pt x="6212" y="9163"/>
                    </a:lnTo>
                    <a:lnTo>
                      <a:pt x="6634" y="9285"/>
                    </a:lnTo>
                    <a:lnTo>
                      <a:pt x="7055" y="9374"/>
                    </a:lnTo>
                    <a:lnTo>
                      <a:pt x="7499" y="9452"/>
                    </a:lnTo>
                    <a:lnTo>
                      <a:pt x="7932" y="9518"/>
                    </a:lnTo>
                    <a:lnTo>
                      <a:pt x="8387" y="9552"/>
                    </a:lnTo>
                    <a:lnTo>
                      <a:pt x="8841" y="9563"/>
                    </a:lnTo>
                    <a:lnTo>
                      <a:pt x="9296" y="9552"/>
                    </a:lnTo>
                    <a:lnTo>
                      <a:pt x="9740" y="9518"/>
                    </a:lnTo>
                    <a:lnTo>
                      <a:pt x="10184" y="9452"/>
                    </a:lnTo>
                    <a:lnTo>
                      <a:pt x="10616" y="9374"/>
                    </a:lnTo>
                    <a:lnTo>
                      <a:pt x="11049" y="9285"/>
                    </a:lnTo>
                    <a:lnTo>
                      <a:pt x="11470" y="9163"/>
                    </a:lnTo>
                    <a:lnTo>
                      <a:pt x="11881" y="9019"/>
                    </a:lnTo>
                    <a:lnTo>
                      <a:pt x="12280" y="8864"/>
                    </a:lnTo>
                    <a:lnTo>
                      <a:pt x="12668" y="8686"/>
                    </a:lnTo>
                    <a:lnTo>
                      <a:pt x="13045" y="8487"/>
                    </a:lnTo>
                    <a:lnTo>
                      <a:pt x="13423" y="8276"/>
                    </a:lnTo>
                    <a:lnTo>
                      <a:pt x="13778" y="8043"/>
                    </a:lnTo>
                    <a:lnTo>
                      <a:pt x="14121" y="7799"/>
                    </a:lnTo>
                    <a:lnTo>
                      <a:pt x="14454" y="7533"/>
                    </a:lnTo>
                    <a:lnTo>
                      <a:pt x="14776" y="7255"/>
                    </a:lnTo>
                    <a:lnTo>
                      <a:pt x="15086" y="6967"/>
                    </a:lnTo>
                    <a:lnTo>
                      <a:pt x="15375" y="6656"/>
                    </a:lnTo>
                    <a:lnTo>
                      <a:pt x="15663" y="6335"/>
                    </a:lnTo>
                    <a:lnTo>
                      <a:pt x="15918" y="6002"/>
                    </a:lnTo>
                    <a:lnTo>
                      <a:pt x="16162" y="5658"/>
                    </a:lnTo>
                    <a:lnTo>
                      <a:pt x="16395" y="5303"/>
                    </a:lnTo>
                    <a:lnTo>
                      <a:pt x="16606" y="4926"/>
                    </a:lnTo>
                    <a:lnTo>
                      <a:pt x="16806" y="4549"/>
                    </a:lnTo>
                    <a:lnTo>
                      <a:pt x="16983" y="4161"/>
                    </a:lnTo>
                    <a:lnTo>
                      <a:pt x="17139" y="3750"/>
                    </a:lnTo>
                    <a:lnTo>
                      <a:pt x="17283" y="3340"/>
                    </a:lnTo>
                    <a:lnTo>
                      <a:pt x="17405" y="2929"/>
                    </a:lnTo>
                    <a:lnTo>
                      <a:pt x="17505" y="2497"/>
                    </a:lnTo>
                    <a:lnTo>
                      <a:pt x="17582" y="2064"/>
                    </a:lnTo>
                    <a:lnTo>
                      <a:pt x="17638" y="1620"/>
                    </a:lnTo>
                    <a:lnTo>
                      <a:pt x="17671" y="1177"/>
                    </a:lnTo>
                    <a:lnTo>
                      <a:pt x="17682" y="722"/>
                    </a:lnTo>
                    <a:lnTo>
                      <a:pt x="17671" y="644"/>
                    </a:lnTo>
                    <a:lnTo>
                      <a:pt x="17660" y="578"/>
                    </a:lnTo>
                    <a:lnTo>
                      <a:pt x="17649" y="511"/>
                    </a:lnTo>
                    <a:lnTo>
                      <a:pt x="17627" y="445"/>
                    </a:lnTo>
                    <a:lnTo>
                      <a:pt x="17593" y="378"/>
                    </a:lnTo>
                    <a:lnTo>
                      <a:pt x="17560" y="323"/>
                    </a:lnTo>
                    <a:lnTo>
                      <a:pt x="17471" y="212"/>
                    </a:lnTo>
                    <a:lnTo>
                      <a:pt x="17360" y="123"/>
                    </a:lnTo>
                    <a:lnTo>
                      <a:pt x="17305" y="90"/>
                    </a:lnTo>
                    <a:lnTo>
                      <a:pt x="17238" y="56"/>
                    </a:lnTo>
                    <a:lnTo>
                      <a:pt x="17172" y="34"/>
                    </a:lnTo>
                    <a:lnTo>
                      <a:pt x="17105" y="12"/>
                    </a:lnTo>
                    <a:lnTo>
                      <a:pt x="17039" y="12"/>
                    </a:lnTo>
                    <a:lnTo>
                      <a:pt x="16961" y="1"/>
                    </a:lnTo>
                    <a:lnTo>
                      <a:pt x="16895" y="12"/>
                    </a:lnTo>
                    <a:lnTo>
                      <a:pt x="16817" y="12"/>
                    </a:lnTo>
                    <a:lnTo>
                      <a:pt x="16750" y="34"/>
                    </a:lnTo>
                    <a:lnTo>
                      <a:pt x="16684" y="56"/>
                    </a:lnTo>
                    <a:lnTo>
                      <a:pt x="16617" y="90"/>
                    </a:lnTo>
                    <a:lnTo>
                      <a:pt x="16562" y="123"/>
                    </a:lnTo>
                    <a:lnTo>
                      <a:pt x="16462" y="212"/>
                    </a:lnTo>
                    <a:lnTo>
                      <a:pt x="16373" y="323"/>
                    </a:lnTo>
                    <a:lnTo>
                      <a:pt x="16329" y="378"/>
                    </a:lnTo>
                    <a:lnTo>
                      <a:pt x="16307" y="445"/>
                    </a:lnTo>
                    <a:lnTo>
                      <a:pt x="16284" y="511"/>
                    </a:lnTo>
                    <a:lnTo>
                      <a:pt x="16262" y="578"/>
                    </a:lnTo>
                    <a:lnTo>
                      <a:pt x="16251" y="644"/>
                    </a:lnTo>
                    <a:lnTo>
                      <a:pt x="16251" y="722"/>
                    </a:lnTo>
                    <a:lnTo>
                      <a:pt x="16240" y="1099"/>
                    </a:lnTo>
                    <a:lnTo>
                      <a:pt x="16207" y="1476"/>
                    </a:lnTo>
                    <a:lnTo>
                      <a:pt x="16162" y="1842"/>
                    </a:lnTo>
                    <a:lnTo>
                      <a:pt x="16096" y="2208"/>
                    </a:lnTo>
                    <a:lnTo>
                      <a:pt x="16018" y="2563"/>
                    </a:lnTo>
                    <a:lnTo>
                      <a:pt x="15918" y="2918"/>
                    </a:lnTo>
                    <a:lnTo>
                      <a:pt x="15796" y="3262"/>
                    </a:lnTo>
                    <a:lnTo>
                      <a:pt x="15663" y="3595"/>
                    </a:lnTo>
                    <a:lnTo>
                      <a:pt x="15519" y="3928"/>
                    </a:lnTo>
                    <a:lnTo>
                      <a:pt x="15353" y="4249"/>
                    </a:lnTo>
                    <a:lnTo>
                      <a:pt x="15175" y="4560"/>
                    </a:lnTo>
                    <a:lnTo>
                      <a:pt x="14976" y="4859"/>
                    </a:lnTo>
                    <a:lnTo>
                      <a:pt x="14776" y="5148"/>
                    </a:lnTo>
                    <a:lnTo>
                      <a:pt x="14554" y="5425"/>
                    </a:lnTo>
                    <a:lnTo>
                      <a:pt x="14321" y="5702"/>
                    </a:lnTo>
                    <a:lnTo>
                      <a:pt x="14077" y="5958"/>
                    </a:lnTo>
                    <a:lnTo>
                      <a:pt x="13822" y="6202"/>
                    </a:lnTo>
                    <a:lnTo>
                      <a:pt x="13545" y="6435"/>
                    </a:lnTo>
                    <a:lnTo>
                      <a:pt x="13267" y="6656"/>
                    </a:lnTo>
                    <a:lnTo>
                      <a:pt x="12979" y="6856"/>
                    </a:lnTo>
                    <a:lnTo>
                      <a:pt x="12679" y="7056"/>
                    </a:lnTo>
                    <a:lnTo>
                      <a:pt x="12369" y="7233"/>
                    </a:lnTo>
                    <a:lnTo>
                      <a:pt x="12047" y="7400"/>
                    </a:lnTo>
                    <a:lnTo>
                      <a:pt x="11725" y="7544"/>
                    </a:lnTo>
                    <a:lnTo>
                      <a:pt x="11382" y="7677"/>
                    </a:lnTo>
                    <a:lnTo>
                      <a:pt x="11038" y="7799"/>
                    </a:lnTo>
                    <a:lnTo>
                      <a:pt x="10694" y="7899"/>
                    </a:lnTo>
                    <a:lnTo>
                      <a:pt x="10328" y="7976"/>
                    </a:lnTo>
                    <a:lnTo>
                      <a:pt x="9962" y="8043"/>
                    </a:lnTo>
                    <a:lnTo>
                      <a:pt x="9596" y="8087"/>
                    </a:lnTo>
                    <a:lnTo>
                      <a:pt x="9218" y="8121"/>
                    </a:lnTo>
                    <a:lnTo>
                      <a:pt x="8841" y="8132"/>
                    </a:lnTo>
                    <a:lnTo>
                      <a:pt x="8453" y="8121"/>
                    </a:lnTo>
                    <a:lnTo>
                      <a:pt x="8087" y="8087"/>
                    </a:lnTo>
                    <a:lnTo>
                      <a:pt x="7710" y="8043"/>
                    </a:lnTo>
                    <a:lnTo>
                      <a:pt x="7344" y="7976"/>
                    </a:lnTo>
                    <a:lnTo>
                      <a:pt x="6989" y="7899"/>
                    </a:lnTo>
                    <a:lnTo>
                      <a:pt x="6634" y="7799"/>
                    </a:lnTo>
                    <a:lnTo>
                      <a:pt x="6290" y="7677"/>
                    </a:lnTo>
                    <a:lnTo>
                      <a:pt x="5957" y="7544"/>
                    </a:lnTo>
                    <a:lnTo>
                      <a:pt x="5624" y="7400"/>
                    </a:lnTo>
                    <a:lnTo>
                      <a:pt x="5314" y="7233"/>
                    </a:lnTo>
                    <a:lnTo>
                      <a:pt x="5003" y="7056"/>
                    </a:lnTo>
                    <a:lnTo>
                      <a:pt x="4704" y="6856"/>
                    </a:lnTo>
                    <a:lnTo>
                      <a:pt x="4404" y="6656"/>
                    </a:lnTo>
                    <a:lnTo>
                      <a:pt x="4127" y="6435"/>
                    </a:lnTo>
                    <a:lnTo>
                      <a:pt x="3861" y="6202"/>
                    </a:lnTo>
                    <a:lnTo>
                      <a:pt x="3606" y="5958"/>
                    </a:lnTo>
                    <a:lnTo>
                      <a:pt x="3362" y="5702"/>
                    </a:lnTo>
                    <a:lnTo>
                      <a:pt x="3129" y="5425"/>
                    </a:lnTo>
                    <a:lnTo>
                      <a:pt x="2907" y="5148"/>
                    </a:lnTo>
                    <a:lnTo>
                      <a:pt x="2696" y="4859"/>
                    </a:lnTo>
                    <a:lnTo>
                      <a:pt x="2507" y="4560"/>
                    </a:lnTo>
                    <a:lnTo>
                      <a:pt x="2330" y="4249"/>
                    </a:lnTo>
                    <a:lnTo>
                      <a:pt x="2164" y="3928"/>
                    </a:lnTo>
                    <a:lnTo>
                      <a:pt x="2008" y="3595"/>
                    </a:lnTo>
                    <a:lnTo>
                      <a:pt x="1875" y="3262"/>
                    </a:lnTo>
                    <a:lnTo>
                      <a:pt x="1764" y="2918"/>
                    </a:lnTo>
                    <a:lnTo>
                      <a:pt x="1664" y="2563"/>
                    </a:lnTo>
                    <a:lnTo>
                      <a:pt x="1576" y="2208"/>
                    </a:lnTo>
                    <a:lnTo>
                      <a:pt x="1520" y="1842"/>
                    </a:lnTo>
                    <a:lnTo>
                      <a:pt x="1465" y="1476"/>
                    </a:lnTo>
                    <a:lnTo>
                      <a:pt x="1443" y="1099"/>
                    </a:lnTo>
                    <a:lnTo>
                      <a:pt x="1431" y="722"/>
                    </a:lnTo>
                    <a:lnTo>
                      <a:pt x="1420" y="644"/>
                    </a:lnTo>
                    <a:lnTo>
                      <a:pt x="1409" y="578"/>
                    </a:lnTo>
                    <a:lnTo>
                      <a:pt x="1398" y="511"/>
                    </a:lnTo>
                    <a:lnTo>
                      <a:pt x="1376" y="445"/>
                    </a:lnTo>
                    <a:lnTo>
                      <a:pt x="1343" y="378"/>
                    </a:lnTo>
                    <a:lnTo>
                      <a:pt x="1309" y="323"/>
                    </a:lnTo>
                    <a:lnTo>
                      <a:pt x="1221" y="212"/>
                    </a:lnTo>
                    <a:lnTo>
                      <a:pt x="1110" y="123"/>
                    </a:lnTo>
                    <a:lnTo>
                      <a:pt x="1054" y="90"/>
                    </a:lnTo>
                    <a:lnTo>
                      <a:pt x="988" y="56"/>
                    </a:lnTo>
                    <a:lnTo>
                      <a:pt x="921" y="34"/>
                    </a:lnTo>
                    <a:lnTo>
                      <a:pt x="855" y="12"/>
                    </a:lnTo>
                    <a:lnTo>
                      <a:pt x="788" y="12"/>
                    </a:lnTo>
                    <a:lnTo>
                      <a:pt x="710"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584;p23">
                <a:extLst>
                  <a:ext uri="{FF2B5EF4-FFF2-40B4-BE49-F238E27FC236}">
                    <a16:creationId xmlns:a16="http://schemas.microsoft.com/office/drawing/2014/main" id="{89581877-85CB-9F02-31FF-D0D4D5A1AE09}"/>
                  </a:ext>
                </a:extLst>
              </p:cNvPr>
              <p:cNvSpPr/>
              <p:nvPr/>
            </p:nvSpPr>
            <p:spPr>
              <a:xfrm>
                <a:off x="3165587" y="2540604"/>
                <a:ext cx="25726" cy="556412"/>
              </a:xfrm>
              <a:custGeom>
                <a:avLst/>
                <a:gdLst/>
                <a:ahLst/>
                <a:cxnLst/>
                <a:rect l="l" t="t" r="r" b="b"/>
                <a:pathLst>
                  <a:path w="1432" h="30972" extrusionOk="0">
                    <a:moveTo>
                      <a:pt x="644" y="1"/>
                    </a:moveTo>
                    <a:lnTo>
                      <a:pt x="577" y="12"/>
                    </a:lnTo>
                    <a:lnTo>
                      <a:pt x="511" y="34"/>
                    </a:lnTo>
                    <a:lnTo>
                      <a:pt x="444" y="56"/>
                    </a:lnTo>
                    <a:lnTo>
                      <a:pt x="377" y="90"/>
                    </a:lnTo>
                    <a:lnTo>
                      <a:pt x="322" y="123"/>
                    </a:lnTo>
                    <a:lnTo>
                      <a:pt x="211" y="212"/>
                    </a:lnTo>
                    <a:lnTo>
                      <a:pt x="122" y="312"/>
                    </a:lnTo>
                    <a:lnTo>
                      <a:pt x="89" y="378"/>
                    </a:lnTo>
                    <a:lnTo>
                      <a:pt x="56" y="434"/>
                    </a:lnTo>
                    <a:lnTo>
                      <a:pt x="34" y="500"/>
                    </a:lnTo>
                    <a:lnTo>
                      <a:pt x="22" y="567"/>
                    </a:lnTo>
                    <a:lnTo>
                      <a:pt x="11" y="644"/>
                    </a:lnTo>
                    <a:lnTo>
                      <a:pt x="0" y="711"/>
                    </a:lnTo>
                    <a:lnTo>
                      <a:pt x="0" y="30262"/>
                    </a:lnTo>
                    <a:lnTo>
                      <a:pt x="11" y="30339"/>
                    </a:lnTo>
                    <a:lnTo>
                      <a:pt x="22" y="30406"/>
                    </a:lnTo>
                    <a:lnTo>
                      <a:pt x="34" y="30472"/>
                    </a:lnTo>
                    <a:lnTo>
                      <a:pt x="56" y="30539"/>
                    </a:lnTo>
                    <a:lnTo>
                      <a:pt x="89" y="30605"/>
                    </a:lnTo>
                    <a:lnTo>
                      <a:pt x="122" y="30661"/>
                    </a:lnTo>
                    <a:lnTo>
                      <a:pt x="211" y="30772"/>
                    </a:lnTo>
                    <a:lnTo>
                      <a:pt x="322" y="30849"/>
                    </a:lnTo>
                    <a:lnTo>
                      <a:pt x="377" y="30894"/>
                    </a:lnTo>
                    <a:lnTo>
                      <a:pt x="444" y="30916"/>
                    </a:lnTo>
                    <a:lnTo>
                      <a:pt x="511" y="30949"/>
                    </a:lnTo>
                    <a:lnTo>
                      <a:pt x="577" y="30960"/>
                    </a:lnTo>
                    <a:lnTo>
                      <a:pt x="644" y="30971"/>
                    </a:lnTo>
                    <a:lnTo>
                      <a:pt x="788" y="30971"/>
                    </a:lnTo>
                    <a:lnTo>
                      <a:pt x="866" y="30960"/>
                    </a:lnTo>
                    <a:lnTo>
                      <a:pt x="932" y="30949"/>
                    </a:lnTo>
                    <a:lnTo>
                      <a:pt x="999" y="30916"/>
                    </a:lnTo>
                    <a:lnTo>
                      <a:pt x="1065" y="30894"/>
                    </a:lnTo>
                    <a:lnTo>
                      <a:pt x="1121" y="30849"/>
                    </a:lnTo>
                    <a:lnTo>
                      <a:pt x="1220" y="30772"/>
                    </a:lnTo>
                    <a:lnTo>
                      <a:pt x="1309" y="30661"/>
                    </a:lnTo>
                    <a:lnTo>
                      <a:pt x="1354" y="30605"/>
                    </a:lnTo>
                    <a:lnTo>
                      <a:pt x="1376" y="30539"/>
                    </a:lnTo>
                    <a:lnTo>
                      <a:pt x="1398" y="30472"/>
                    </a:lnTo>
                    <a:lnTo>
                      <a:pt x="1420" y="30406"/>
                    </a:lnTo>
                    <a:lnTo>
                      <a:pt x="1431" y="30339"/>
                    </a:lnTo>
                    <a:lnTo>
                      <a:pt x="1431" y="30262"/>
                    </a:lnTo>
                    <a:lnTo>
                      <a:pt x="1431" y="711"/>
                    </a:lnTo>
                    <a:lnTo>
                      <a:pt x="1431" y="644"/>
                    </a:lnTo>
                    <a:lnTo>
                      <a:pt x="1420" y="567"/>
                    </a:lnTo>
                    <a:lnTo>
                      <a:pt x="1398" y="500"/>
                    </a:lnTo>
                    <a:lnTo>
                      <a:pt x="1376" y="434"/>
                    </a:lnTo>
                    <a:lnTo>
                      <a:pt x="1354" y="378"/>
                    </a:lnTo>
                    <a:lnTo>
                      <a:pt x="1309" y="312"/>
                    </a:lnTo>
                    <a:lnTo>
                      <a:pt x="1220" y="212"/>
                    </a:lnTo>
                    <a:lnTo>
                      <a:pt x="1121" y="123"/>
                    </a:lnTo>
                    <a:lnTo>
                      <a:pt x="1065" y="90"/>
                    </a:lnTo>
                    <a:lnTo>
                      <a:pt x="999" y="56"/>
                    </a:lnTo>
                    <a:lnTo>
                      <a:pt x="932" y="34"/>
                    </a:lnTo>
                    <a:lnTo>
                      <a:pt x="866" y="12"/>
                    </a:lnTo>
                    <a:lnTo>
                      <a:pt x="788"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585;p23">
                <a:extLst>
                  <a:ext uri="{FF2B5EF4-FFF2-40B4-BE49-F238E27FC236}">
                    <a16:creationId xmlns:a16="http://schemas.microsoft.com/office/drawing/2014/main" id="{D40BC753-4C33-6FA2-0C11-F3B0A882E022}"/>
                  </a:ext>
                </a:extLst>
              </p:cNvPr>
              <p:cNvSpPr/>
              <p:nvPr/>
            </p:nvSpPr>
            <p:spPr>
              <a:xfrm>
                <a:off x="817094" y="2118534"/>
                <a:ext cx="2669940" cy="2612758"/>
              </a:xfrm>
              <a:custGeom>
                <a:avLst/>
                <a:gdLst/>
                <a:ahLst/>
                <a:cxnLst/>
                <a:rect l="l" t="t" r="r" b="b"/>
                <a:pathLst>
                  <a:path w="148619" h="145436" extrusionOk="0">
                    <a:moveTo>
                      <a:pt x="63428" y="1"/>
                    </a:moveTo>
                    <a:lnTo>
                      <a:pt x="63184" y="94177"/>
                    </a:lnTo>
                    <a:lnTo>
                      <a:pt x="36151" y="94177"/>
                    </a:lnTo>
                    <a:lnTo>
                      <a:pt x="35474" y="94199"/>
                    </a:lnTo>
                    <a:lnTo>
                      <a:pt x="34809" y="94221"/>
                    </a:lnTo>
                    <a:lnTo>
                      <a:pt x="34143" y="94243"/>
                    </a:lnTo>
                    <a:lnTo>
                      <a:pt x="33478" y="94288"/>
                    </a:lnTo>
                    <a:lnTo>
                      <a:pt x="32823" y="94332"/>
                    </a:lnTo>
                    <a:lnTo>
                      <a:pt x="32158" y="94388"/>
                    </a:lnTo>
                    <a:lnTo>
                      <a:pt x="31503" y="94443"/>
                    </a:lnTo>
                    <a:lnTo>
                      <a:pt x="30849" y="94510"/>
                    </a:lnTo>
                    <a:lnTo>
                      <a:pt x="30194" y="94598"/>
                    </a:lnTo>
                    <a:lnTo>
                      <a:pt x="29551" y="94676"/>
                    </a:lnTo>
                    <a:lnTo>
                      <a:pt x="28896" y="94776"/>
                    </a:lnTo>
                    <a:lnTo>
                      <a:pt x="28253" y="94876"/>
                    </a:lnTo>
                    <a:lnTo>
                      <a:pt x="27610" y="94987"/>
                    </a:lnTo>
                    <a:lnTo>
                      <a:pt x="26977" y="95109"/>
                    </a:lnTo>
                    <a:lnTo>
                      <a:pt x="26334" y="95231"/>
                    </a:lnTo>
                    <a:lnTo>
                      <a:pt x="25702" y="95364"/>
                    </a:lnTo>
                    <a:lnTo>
                      <a:pt x="25069" y="95497"/>
                    </a:lnTo>
                    <a:lnTo>
                      <a:pt x="24448" y="95652"/>
                    </a:lnTo>
                    <a:lnTo>
                      <a:pt x="23827" y="95808"/>
                    </a:lnTo>
                    <a:lnTo>
                      <a:pt x="23195" y="95974"/>
                    </a:lnTo>
                    <a:lnTo>
                      <a:pt x="22585" y="96140"/>
                    </a:lnTo>
                    <a:lnTo>
                      <a:pt x="21964" y="96318"/>
                    </a:lnTo>
                    <a:lnTo>
                      <a:pt x="21353" y="96506"/>
                    </a:lnTo>
                    <a:lnTo>
                      <a:pt x="20743" y="96695"/>
                    </a:lnTo>
                    <a:lnTo>
                      <a:pt x="20133" y="96895"/>
                    </a:lnTo>
                    <a:lnTo>
                      <a:pt x="19534" y="97105"/>
                    </a:lnTo>
                    <a:lnTo>
                      <a:pt x="18935" y="97316"/>
                    </a:lnTo>
                    <a:lnTo>
                      <a:pt x="18336" y="97538"/>
                    </a:lnTo>
                    <a:lnTo>
                      <a:pt x="17748" y="97760"/>
                    </a:lnTo>
                    <a:lnTo>
                      <a:pt x="17160" y="98004"/>
                    </a:lnTo>
                    <a:lnTo>
                      <a:pt x="16573" y="98248"/>
                    </a:lnTo>
                    <a:lnTo>
                      <a:pt x="15985" y="98492"/>
                    </a:lnTo>
                    <a:lnTo>
                      <a:pt x="15408" y="98747"/>
                    </a:lnTo>
                    <a:lnTo>
                      <a:pt x="14831" y="99013"/>
                    </a:lnTo>
                    <a:lnTo>
                      <a:pt x="14265" y="99279"/>
                    </a:lnTo>
                    <a:lnTo>
                      <a:pt x="13700" y="99557"/>
                    </a:lnTo>
                    <a:lnTo>
                      <a:pt x="13134" y="99834"/>
                    </a:lnTo>
                    <a:lnTo>
                      <a:pt x="12579" y="100123"/>
                    </a:lnTo>
                    <a:lnTo>
                      <a:pt x="12025" y="100422"/>
                    </a:lnTo>
                    <a:lnTo>
                      <a:pt x="11470" y="100722"/>
                    </a:lnTo>
                    <a:lnTo>
                      <a:pt x="10915" y="101032"/>
                    </a:lnTo>
                    <a:lnTo>
                      <a:pt x="10372" y="101343"/>
                    </a:lnTo>
                    <a:lnTo>
                      <a:pt x="9839" y="101664"/>
                    </a:lnTo>
                    <a:lnTo>
                      <a:pt x="9307" y="101997"/>
                    </a:lnTo>
                    <a:lnTo>
                      <a:pt x="8774" y="102330"/>
                    </a:lnTo>
                    <a:lnTo>
                      <a:pt x="8242" y="102663"/>
                    </a:lnTo>
                    <a:lnTo>
                      <a:pt x="7721" y="103018"/>
                    </a:lnTo>
                    <a:lnTo>
                      <a:pt x="7210" y="103362"/>
                    </a:lnTo>
                    <a:lnTo>
                      <a:pt x="6689" y="103717"/>
                    </a:lnTo>
                    <a:lnTo>
                      <a:pt x="6179" y="104083"/>
                    </a:lnTo>
                    <a:lnTo>
                      <a:pt x="5680" y="104460"/>
                    </a:lnTo>
                    <a:lnTo>
                      <a:pt x="5180" y="104826"/>
                    </a:lnTo>
                    <a:lnTo>
                      <a:pt x="4681" y="105214"/>
                    </a:lnTo>
                    <a:lnTo>
                      <a:pt x="4193" y="105602"/>
                    </a:lnTo>
                    <a:lnTo>
                      <a:pt x="3705" y="105991"/>
                    </a:lnTo>
                    <a:lnTo>
                      <a:pt x="3228" y="106390"/>
                    </a:lnTo>
                    <a:lnTo>
                      <a:pt x="2751" y="106789"/>
                    </a:lnTo>
                    <a:lnTo>
                      <a:pt x="2285" y="107200"/>
                    </a:lnTo>
                    <a:lnTo>
                      <a:pt x="1819" y="107621"/>
                    </a:lnTo>
                    <a:lnTo>
                      <a:pt x="1354" y="108043"/>
                    </a:lnTo>
                    <a:lnTo>
                      <a:pt x="899" y="108464"/>
                    </a:lnTo>
                    <a:lnTo>
                      <a:pt x="444" y="108897"/>
                    </a:lnTo>
                    <a:lnTo>
                      <a:pt x="0" y="109329"/>
                    </a:lnTo>
                    <a:lnTo>
                      <a:pt x="843" y="110317"/>
                    </a:lnTo>
                    <a:lnTo>
                      <a:pt x="1697" y="111304"/>
                    </a:lnTo>
                    <a:lnTo>
                      <a:pt x="2563" y="112269"/>
                    </a:lnTo>
                    <a:lnTo>
                      <a:pt x="3439" y="113234"/>
                    </a:lnTo>
                    <a:lnTo>
                      <a:pt x="4326" y="114188"/>
                    </a:lnTo>
                    <a:lnTo>
                      <a:pt x="5236" y="115120"/>
                    </a:lnTo>
                    <a:lnTo>
                      <a:pt x="6146" y="116051"/>
                    </a:lnTo>
                    <a:lnTo>
                      <a:pt x="7077" y="116972"/>
                    </a:lnTo>
                    <a:lnTo>
                      <a:pt x="8009" y="117882"/>
                    </a:lnTo>
                    <a:lnTo>
                      <a:pt x="8963" y="118780"/>
                    </a:lnTo>
                    <a:lnTo>
                      <a:pt x="9928" y="119668"/>
                    </a:lnTo>
                    <a:lnTo>
                      <a:pt x="10904" y="120544"/>
                    </a:lnTo>
                    <a:lnTo>
                      <a:pt x="11891" y="121409"/>
                    </a:lnTo>
                    <a:lnTo>
                      <a:pt x="12890" y="122252"/>
                    </a:lnTo>
                    <a:lnTo>
                      <a:pt x="13899" y="123095"/>
                    </a:lnTo>
                    <a:lnTo>
                      <a:pt x="14920" y="123927"/>
                    </a:lnTo>
                    <a:lnTo>
                      <a:pt x="15940" y="124737"/>
                    </a:lnTo>
                    <a:lnTo>
                      <a:pt x="16983" y="125536"/>
                    </a:lnTo>
                    <a:lnTo>
                      <a:pt x="18037" y="126334"/>
                    </a:lnTo>
                    <a:lnTo>
                      <a:pt x="19102" y="127111"/>
                    </a:lnTo>
                    <a:lnTo>
                      <a:pt x="20178" y="127865"/>
                    </a:lnTo>
                    <a:lnTo>
                      <a:pt x="21254" y="128619"/>
                    </a:lnTo>
                    <a:lnTo>
                      <a:pt x="22352" y="129351"/>
                    </a:lnTo>
                    <a:lnTo>
                      <a:pt x="23461" y="130073"/>
                    </a:lnTo>
                    <a:lnTo>
                      <a:pt x="24570" y="130782"/>
                    </a:lnTo>
                    <a:lnTo>
                      <a:pt x="25691" y="131481"/>
                    </a:lnTo>
                    <a:lnTo>
                      <a:pt x="26822" y="132158"/>
                    </a:lnTo>
                    <a:lnTo>
                      <a:pt x="27965" y="132823"/>
                    </a:lnTo>
                    <a:lnTo>
                      <a:pt x="29118" y="133478"/>
                    </a:lnTo>
                    <a:lnTo>
                      <a:pt x="30283" y="134110"/>
                    </a:lnTo>
                    <a:lnTo>
                      <a:pt x="31448" y="134731"/>
                    </a:lnTo>
                    <a:lnTo>
                      <a:pt x="32635" y="135341"/>
                    </a:lnTo>
                    <a:lnTo>
                      <a:pt x="33821" y="135929"/>
                    </a:lnTo>
                    <a:lnTo>
                      <a:pt x="35019" y="136506"/>
                    </a:lnTo>
                    <a:lnTo>
                      <a:pt x="36217" y="137061"/>
                    </a:lnTo>
                    <a:lnTo>
                      <a:pt x="37438" y="137604"/>
                    </a:lnTo>
                    <a:lnTo>
                      <a:pt x="38658" y="138126"/>
                    </a:lnTo>
                    <a:lnTo>
                      <a:pt x="39889" y="138636"/>
                    </a:lnTo>
                    <a:lnTo>
                      <a:pt x="41120" y="139124"/>
                    </a:lnTo>
                    <a:lnTo>
                      <a:pt x="42374" y="139601"/>
                    </a:lnTo>
                    <a:lnTo>
                      <a:pt x="43627" y="140067"/>
                    </a:lnTo>
                    <a:lnTo>
                      <a:pt x="44881" y="140500"/>
                    </a:lnTo>
                    <a:lnTo>
                      <a:pt x="46156" y="140932"/>
                    </a:lnTo>
                    <a:lnTo>
                      <a:pt x="47432" y="141331"/>
                    </a:lnTo>
                    <a:lnTo>
                      <a:pt x="48719" y="141720"/>
                    </a:lnTo>
                    <a:lnTo>
                      <a:pt x="50006" y="142086"/>
                    </a:lnTo>
                    <a:lnTo>
                      <a:pt x="51303" y="142441"/>
                    </a:lnTo>
                    <a:lnTo>
                      <a:pt x="52612" y="142774"/>
                    </a:lnTo>
                    <a:lnTo>
                      <a:pt x="53921" y="143095"/>
                    </a:lnTo>
                    <a:lnTo>
                      <a:pt x="55241" y="143384"/>
                    </a:lnTo>
                    <a:lnTo>
                      <a:pt x="56561" y="143661"/>
                    </a:lnTo>
                    <a:lnTo>
                      <a:pt x="57892" y="143916"/>
                    </a:lnTo>
                    <a:lnTo>
                      <a:pt x="59235" y="144160"/>
                    </a:lnTo>
                    <a:lnTo>
                      <a:pt x="60577" y="144371"/>
                    </a:lnTo>
                    <a:lnTo>
                      <a:pt x="61919" y="144571"/>
                    </a:lnTo>
                    <a:lnTo>
                      <a:pt x="63272" y="144748"/>
                    </a:lnTo>
                    <a:lnTo>
                      <a:pt x="64637" y="144914"/>
                    </a:lnTo>
                    <a:lnTo>
                      <a:pt x="66001" y="145047"/>
                    </a:lnTo>
                    <a:lnTo>
                      <a:pt x="67377" y="145170"/>
                    </a:lnTo>
                    <a:lnTo>
                      <a:pt x="68752" y="145258"/>
                    </a:lnTo>
                    <a:lnTo>
                      <a:pt x="70139" y="145336"/>
                    </a:lnTo>
                    <a:lnTo>
                      <a:pt x="71525" y="145391"/>
                    </a:lnTo>
                    <a:lnTo>
                      <a:pt x="72912" y="145425"/>
                    </a:lnTo>
                    <a:lnTo>
                      <a:pt x="74309" y="145436"/>
                    </a:lnTo>
                    <a:lnTo>
                      <a:pt x="75707" y="145425"/>
                    </a:lnTo>
                    <a:lnTo>
                      <a:pt x="77094" y="145391"/>
                    </a:lnTo>
                    <a:lnTo>
                      <a:pt x="78480" y="145336"/>
                    </a:lnTo>
                    <a:lnTo>
                      <a:pt x="79867" y="145258"/>
                    </a:lnTo>
                    <a:lnTo>
                      <a:pt x="81242" y="145170"/>
                    </a:lnTo>
                    <a:lnTo>
                      <a:pt x="82618" y="145047"/>
                    </a:lnTo>
                    <a:lnTo>
                      <a:pt x="83982" y="144914"/>
                    </a:lnTo>
                    <a:lnTo>
                      <a:pt x="85347" y="144748"/>
                    </a:lnTo>
                    <a:lnTo>
                      <a:pt x="86700" y="144571"/>
                    </a:lnTo>
                    <a:lnTo>
                      <a:pt x="88042" y="144371"/>
                    </a:lnTo>
                    <a:lnTo>
                      <a:pt x="89384" y="144160"/>
                    </a:lnTo>
                    <a:lnTo>
                      <a:pt x="90726" y="143916"/>
                    </a:lnTo>
                    <a:lnTo>
                      <a:pt x="92058" y="143661"/>
                    </a:lnTo>
                    <a:lnTo>
                      <a:pt x="93378" y="143384"/>
                    </a:lnTo>
                    <a:lnTo>
                      <a:pt x="94698" y="143095"/>
                    </a:lnTo>
                    <a:lnTo>
                      <a:pt x="96007" y="142774"/>
                    </a:lnTo>
                    <a:lnTo>
                      <a:pt x="97315" y="142441"/>
                    </a:lnTo>
                    <a:lnTo>
                      <a:pt x="98613" y="142086"/>
                    </a:lnTo>
                    <a:lnTo>
                      <a:pt x="99900" y="141720"/>
                    </a:lnTo>
                    <a:lnTo>
                      <a:pt x="101187" y="141331"/>
                    </a:lnTo>
                    <a:lnTo>
                      <a:pt x="102462" y="140932"/>
                    </a:lnTo>
                    <a:lnTo>
                      <a:pt x="103738" y="140500"/>
                    </a:lnTo>
                    <a:lnTo>
                      <a:pt x="104992" y="140067"/>
                    </a:lnTo>
                    <a:lnTo>
                      <a:pt x="106245" y="139601"/>
                    </a:lnTo>
                    <a:lnTo>
                      <a:pt x="107498" y="139124"/>
                    </a:lnTo>
                    <a:lnTo>
                      <a:pt x="108730" y="138636"/>
                    </a:lnTo>
                    <a:lnTo>
                      <a:pt x="109961" y="138126"/>
                    </a:lnTo>
                    <a:lnTo>
                      <a:pt x="111181" y="137604"/>
                    </a:lnTo>
                    <a:lnTo>
                      <a:pt x="112401" y="137061"/>
                    </a:lnTo>
                    <a:lnTo>
                      <a:pt x="113599" y="136506"/>
                    </a:lnTo>
                    <a:lnTo>
                      <a:pt x="114797" y="135929"/>
                    </a:lnTo>
                    <a:lnTo>
                      <a:pt x="115984" y="135341"/>
                    </a:lnTo>
                    <a:lnTo>
                      <a:pt x="117171" y="134731"/>
                    </a:lnTo>
                    <a:lnTo>
                      <a:pt x="118336" y="134110"/>
                    </a:lnTo>
                    <a:lnTo>
                      <a:pt x="119501" y="133478"/>
                    </a:lnTo>
                    <a:lnTo>
                      <a:pt x="120654" y="132823"/>
                    </a:lnTo>
                    <a:lnTo>
                      <a:pt x="121797" y="132158"/>
                    </a:lnTo>
                    <a:lnTo>
                      <a:pt x="122928" y="131481"/>
                    </a:lnTo>
                    <a:lnTo>
                      <a:pt x="124049" y="130782"/>
                    </a:lnTo>
                    <a:lnTo>
                      <a:pt x="125158" y="130073"/>
                    </a:lnTo>
                    <a:lnTo>
                      <a:pt x="126267" y="129351"/>
                    </a:lnTo>
                    <a:lnTo>
                      <a:pt x="127365" y="128619"/>
                    </a:lnTo>
                    <a:lnTo>
                      <a:pt x="128441" y="127865"/>
                    </a:lnTo>
                    <a:lnTo>
                      <a:pt x="129517" y="127111"/>
                    </a:lnTo>
                    <a:lnTo>
                      <a:pt x="130582" y="126334"/>
                    </a:lnTo>
                    <a:lnTo>
                      <a:pt x="131636" y="125536"/>
                    </a:lnTo>
                    <a:lnTo>
                      <a:pt x="132679" y="124737"/>
                    </a:lnTo>
                    <a:lnTo>
                      <a:pt x="133699" y="123927"/>
                    </a:lnTo>
                    <a:lnTo>
                      <a:pt x="134720" y="123095"/>
                    </a:lnTo>
                    <a:lnTo>
                      <a:pt x="135729" y="122252"/>
                    </a:lnTo>
                    <a:lnTo>
                      <a:pt x="136727" y="121409"/>
                    </a:lnTo>
                    <a:lnTo>
                      <a:pt x="137715" y="120544"/>
                    </a:lnTo>
                    <a:lnTo>
                      <a:pt x="138691" y="119668"/>
                    </a:lnTo>
                    <a:lnTo>
                      <a:pt x="139656" y="118780"/>
                    </a:lnTo>
                    <a:lnTo>
                      <a:pt x="140610" y="117882"/>
                    </a:lnTo>
                    <a:lnTo>
                      <a:pt x="141542" y="116972"/>
                    </a:lnTo>
                    <a:lnTo>
                      <a:pt x="142473" y="116051"/>
                    </a:lnTo>
                    <a:lnTo>
                      <a:pt x="143383" y="115120"/>
                    </a:lnTo>
                    <a:lnTo>
                      <a:pt x="144293" y="114188"/>
                    </a:lnTo>
                    <a:lnTo>
                      <a:pt x="145180" y="113234"/>
                    </a:lnTo>
                    <a:lnTo>
                      <a:pt x="146056" y="112269"/>
                    </a:lnTo>
                    <a:lnTo>
                      <a:pt x="146921" y="111304"/>
                    </a:lnTo>
                    <a:lnTo>
                      <a:pt x="147776" y="110317"/>
                    </a:lnTo>
                    <a:lnTo>
                      <a:pt x="148619" y="109329"/>
                    </a:lnTo>
                    <a:lnTo>
                      <a:pt x="148175" y="108897"/>
                    </a:lnTo>
                    <a:lnTo>
                      <a:pt x="147720" y="108464"/>
                    </a:lnTo>
                    <a:lnTo>
                      <a:pt x="147265" y="108043"/>
                    </a:lnTo>
                    <a:lnTo>
                      <a:pt x="146799" y="107621"/>
                    </a:lnTo>
                    <a:lnTo>
                      <a:pt x="146334" y="107200"/>
                    </a:lnTo>
                    <a:lnTo>
                      <a:pt x="145868" y="106789"/>
                    </a:lnTo>
                    <a:lnTo>
                      <a:pt x="145391" y="106390"/>
                    </a:lnTo>
                    <a:lnTo>
                      <a:pt x="144914" y="105991"/>
                    </a:lnTo>
                    <a:lnTo>
                      <a:pt x="144426" y="105602"/>
                    </a:lnTo>
                    <a:lnTo>
                      <a:pt x="143938" y="105214"/>
                    </a:lnTo>
                    <a:lnTo>
                      <a:pt x="143438" y="104826"/>
                    </a:lnTo>
                    <a:lnTo>
                      <a:pt x="142939" y="104460"/>
                    </a:lnTo>
                    <a:lnTo>
                      <a:pt x="142440" y="104083"/>
                    </a:lnTo>
                    <a:lnTo>
                      <a:pt x="141930" y="103717"/>
                    </a:lnTo>
                    <a:lnTo>
                      <a:pt x="141408" y="103362"/>
                    </a:lnTo>
                    <a:lnTo>
                      <a:pt x="140898" y="103018"/>
                    </a:lnTo>
                    <a:lnTo>
                      <a:pt x="140377" y="102663"/>
                    </a:lnTo>
                    <a:lnTo>
                      <a:pt x="139844" y="102330"/>
                    </a:lnTo>
                    <a:lnTo>
                      <a:pt x="139312" y="101997"/>
                    </a:lnTo>
                    <a:lnTo>
                      <a:pt x="138780" y="101664"/>
                    </a:lnTo>
                    <a:lnTo>
                      <a:pt x="138247" y="101343"/>
                    </a:lnTo>
                    <a:lnTo>
                      <a:pt x="137704" y="101032"/>
                    </a:lnTo>
                    <a:lnTo>
                      <a:pt x="137149" y="100722"/>
                    </a:lnTo>
                    <a:lnTo>
                      <a:pt x="136594" y="100422"/>
                    </a:lnTo>
                    <a:lnTo>
                      <a:pt x="136040" y="100123"/>
                    </a:lnTo>
                    <a:lnTo>
                      <a:pt x="135485" y="99834"/>
                    </a:lnTo>
                    <a:lnTo>
                      <a:pt x="134919" y="99557"/>
                    </a:lnTo>
                    <a:lnTo>
                      <a:pt x="134354" y="99279"/>
                    </a:lnTo>
                    <a:lnTo>
                      <a:pt x="133788" y="99013"/>
                    </a:lnTo>
                    <a:lnTo>
                      <a:pt x="133211" y="98747"/>
                    </a:lnTo>
                    <a:lnTo>
                      <a:pt x="132634" y="98492"/>
                    </a:lnTo>
                    <a:lnTo>
                      <a:pt x="132046" y="98248"/>
                    </a:lnTo>
                    <a:lnTo>
                      <a:pt x="131458" y="98004"/>
                    </a:lnTo>
                    <a:lnTo>
                      <a:pt x="130871" y="97760"/>
                    </a:lnTo>
                    <a:lnTo>
                      <a:pt x="130283" y="97538"/>
                    </a:lnTo>
                    <a:lnTo>
                      <a:pt x="129684" y="97316"/>
                    </a:lnTo>
                    <a:lnTo>
                      <a:pt x="129085" y="97105"/>
                    </a:lnTo>
                    <a:lnTo>
                      <a:pt x="128486" y="96895"/>
                    </a:lnTo>
                    <a:lnTo>
                      <a:pt x="127876" y="96695"/>
                    </a:lnTo>
                    <a:lnTo>
                      <a:pt x="127265" y="96506"/>
                    </a:lnTo>
                    <a:lnTo>
                      <a:pt x="126655" y="96318"/>
                    </a:lnTo>
                    <a:lnTo>
                      <a:pt x="126034" y="96140"/>
                    </a:lnTo>
                    <a:lnTo>
                      <a:pt x="125424" y="95974"/>
                    </a:lnTo>
                    <a:lnTo>
                      <a:pt x="124792" y="95808"/>
                    </a:lnTo>
                    <a:lnTo>
                      <a:pt x="124171" y="95652"/>
                    </a:lnTo>
                    <a:lnTo>
                      <a:pt x="123549" y="95497"/>
                    </a:lnTo>
                    <a:lnTo>
                      <a:pt x="122917" y="95364"/>
                    </a:lnTo>
                    <a:lnTo>
                      <a:pt x="122285" y="95231"/>
                    </a:lnTo>
                    <a:lnTo>
                      <a:pt x="121641" y="95109"/>
                    </a:lnTo>
                    <a:lnTo>
                      <a:pt x="121009" y="94987"/>
                    </a:lnTo>
                    <a:lnTo>
                      <a:pt x="120366" y="94876"/>
                    </a:lnTo>
                    <a:lnTo>
                      <a:pt x="119722" y="94776"/>
                    </a:lnTo>
                    <a:lnTo>
                      <a:pt x="119068" y="94676"/>
                    </a:lnTo>
                    <a:lnTo>
                      <a:pt x="118425" y="94598"/>
                    </a:lnTo>
                    <a:lnTo>
                      <a:pt x="117770" y="94510"/>
                    </a:lnTo>
                    <a:lnTo>
                      <a:pt x="117116" y="94443"/>
                    </a:lnTo>
                    <a:lnTo>
                      <a:pt x="116461" y="94388"/>
                    </a:lnTo>
                    <a:lnTo>
                      <a:pt x="115796" y="94332"/>
                    </a:lnTo>
                    <a:lnTo>
                      <a:pt x="115141" y="94288"/>
                    </a:lnTo>
                    <a:lnTo>
                      <a:pt x="114476" y="94243"/>
                    </a:lnTo>
                    <a:lnTo>
                      <a:pt x="113810" y="94221"/>
                    </a:lnTo>
                    <a:lnTo>
                      <a:pt x="113145" y="94199"/>
                    </a:lnTo>
                    <a:lnTo>
                      <a:pt x="112468" y="94177"/>
                    </a:lnTo>
                    <a:lnTo>
                      <a:pt x="85424" y="94177"/>
                    </a:lnTo>
                    <a:lnTo>
                      <a:pt x="85125" y="1"/>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586;p23">
                <a:extLst>
                  <a:ext uri="{FF2B5EF4-FFF2-40B4-BE49-F238E27FC236}">
                    <a16:creationId xmlns:a16="http://schemas.microsoft.com/office/drawing/2014/main" id="{1592036C-F867-F6B7-5C66-ED798C7D762B}"/>
                  </a:ext>
                </a:extLst>
              </p:cNvPr>
              <p:cNvSpPr/>
              <p:nvPr/>
            </p:nvSpPr>
            <p:spPr>
              <a:xfrm>
                <a:off x="2747900" y="1154425"/>
                <a:ext cx="407141" cy="407159"/>
              </a:xfrm>
              <a:custGeom>
                <a:avLst/>
                <a:gdLst/>
                <a:ahLst/>
                <a:cxnLst/>
                <a:rect l="l" t="t" r="r" b="b"/>
                <a:pathLst>
                  <a:path w="22663" h="22664" extrusionOk="0">
                    <a:moveTo>
                      <a:pt x="11037" y="1"/>
                    </a:moveTo>
                    <a:lnTo>
                      <a:pt x="10749" y="12"/>
                    </a:lnTo>
                    <a:lnTo>
                      <a:pt x="10461" y="34"/>
                    </a:lnTo>
                    <a:lnTo>
                      <a:pt x="10172" y="56"/>
                    </a:lnTo>
                    <a:lnTo>
                      <a:pt x="9884" y="90"/>
                    </a:lnTo>
                    <a:lnTo>
                      <a:pt x="9606" y="134"/>
                    </a:lnTo>
                    <a:lnTo>
                      <a:pt x="9318" y="178"/>
                    </a:lnTo>
                    <a:lnTo>
                      <a:pt x="9041" y="234"/>
                    </a:lnTo>
                    <a:lnTo>
                      <a:pt x="8763" y="289"/>
                    </a:lnTo>
                    <a:lnTo>
                      <a:pt x="8497" y="356"/>
                    </a:lnTo>
                    <a:lnTo>
                      <a:pt x="8231" y="434"/>
                    </a:lnTo>
                    <a:lnTo>
                      <a:pt x="7954" y="511"/>
                    </a:lnTo>
                    <a:lnTo>
                      <a:pt x="7699" y="600"/>
                    </a:lnTo>
                    <a:lnTo>
                      <a:pt x="7432" y="689"/>
                    </a:lnTo>
                    <a:lnTo>
                      <a:pt x="7177" y="789"/>
                    </a:lnTo>
                    <a:lnTo>
                      <a:pt x="6922" y="888"/>
                    </a:lnTo>
                    <a:lnTo>
                      <a:pt x="6667" y="999"/>
                    </a:lnTo>
                    <a:lnTo>
                      <a:pt x="6412" y="1121"/>
                    </a:lnTo>
                    <a:lnTo>
                      <a:pt x="6168" y="1243"/>
                    </a:lnTo>
                    <a:lnTo>
                      <a:pt x="5924" y="1365"/>
                    </a:lnTo>
                    <a:lnTo>
                      <a:pt x="5447" y="1643"/>
                    </a:lnTo>
                    <a:lnTo>
                      <a:pt x="4992" y="1942"/>
                    </a:lnTo>
                    <a:lnTo>
                      <a:pt x="4548" y="2253"/>
                    </a:lnTo>
                    <a:lnTo>
                      <a:pt x="4116" y="2586"/>
                    </a:lnTo>
                    <a:lnTo>
                      <a:pt x="3705" y="2940"/>
                    </a:lnTo>
                    <a:lnTo>
                      <a:pt x="3317" y="3318"/>
                    </a:lnTo>
                    <a:lnTo>
                      <a:pt x="2940" y="3717"/>
                    </a:lnTo>
                    <a:lnTo>
                      <a:pt x="2585" y="4127"/>
                    </a:lnTo>
                    <a:lnTo>
                      <a:pt x="2252" y="4549"/>
                    </a:lnTo>
                    <a:lnTo>
                      <a:pt x="1930" y="4993"/>
                    </a:lnTo>
                    <a:lnTo>
                      <a:pt x="1642" y="5458"/>
                    </a:lnTo>
                    <a:lnTo>
                      <a:pt x="1365" y="5935"/>
                    </a:lnTo>
                    <a:lnTo>
                      <a:pt x="1232" y="6180"/>
                    </a:lnTo>
                    <a:lnTo>
                      <a:pt x="1110" y="6424"/>
                    </a:lnTo>
                    <a:lnTo>
                      <a:pt x="999" y="6668"/>
                    </a:lnTo>
                    <a:lnTo>
                      <a:pt x="888" y="6923"/>
                    </a:lnTo>
                    <a:lnTo>
                      <a:pt x="788" y="7178"/>
                    </a:lnTo>
                    <a:lnTo>
                      <a:pt x="688" y="7433"/>
                    </a:lnTo>
                    <a:lnTo>
                      <a:pt x="588" y="7699"/>
                    </a:lnTo>
                    <a:lnTo>
                      <a:pt x="511" y="7965"/>
                    </a:lnTo>
                    <a:lnTo>
                      <a:pt x="422" y="8232"/>
                    </a:lnTo>
                    <a:lnTo>
                      <a:pt x="355" y="8498"/>
                    </a:lnTo>
                    <a:lnTo>
                      <a:pt x="289" y="8775"/>
                    </a:lnTo>
                    <a:lnTo>
                      <a:pt x="222" y="9052"/>
                    </a:lnTo>
                    <a:lnTo>
                      <a:pt x="178" y="9330"/>
                    </a:lnTo>
                    <a:lnTo>
                      <a:pt x="122" y="9607"/>
                    </a:lnTo>
                    <a:lnTo>
                      <a:pt x="89" y="9884"/>
                    </a:lnTo>
                    <a:lnTo>
                      <a:pt x="56" y="10173"/>
                    </a:lnTo>
                    <a:lnTo>
                      <a:pt x="34" y="10461"/>
                    </a:lnTo>
                    <a:lnTo>
                      <a:pt x="11" y="10750"/>
                    </a:lnTo>
                    <a:lnTo>
                      <a:pt x="0" y="11038"/>
                    </a:lnTo>
                    <a:lnTo>
                      <a:pt x="0" y="11338"/>
                    </a:lnTo>
                    <a:lnTo>
                      <a:pt x="0" y="11626"/>
                    </a:lnTo>
                    <a:lnTo>
                      <a:pt x="11" y="11914"/>
                    </a:lnTo>
                    <a:lnTo>
                      <a:pt x="34" y="12203"/>
                    </a:lnTo>
                    <a:lnTo>
                      <a:pt x="56" y="12491"/>
                    </a:lnTo>
                    <a:lnTo>
                      <a:pt x="89" y="12780"/>
                    </a:lnTo>
                    <a:lnTo>
                      <a:pt x="122" y="13057"/>
                    </a:lnTo>
                    <a:lnTo>
                      <a:pt x="178" y="13334"/>
                    </a:lnTo>
                    <a:lnTo>
                      <a:pt x="222" y="13612"/>
                    </a:lnTo>
                    <a:lnTo>
                      <a:pt x="289" y="13889"/>
                    </a:lnTo>
                    <a:lnTo>
                      <a:pt x="355" y="14166"/>
                    </a:lnTo>
                    <a:lnTo>
                      <a:pt x="422" y="14432"/>
                    </a:lnTo>
                    <a:lnTo>
                      <a:pt x="511" y="14699"/>
                    </a:lnTo>
                    <a:lnTo>
                      <a:pt x="588" y="14965"/>
                    </a:lnTo>
                    <a:lnTo>
                      <a:pt x="688" y="15231"/>
                    </a:lnTo>
                    <a:lnTo>
                      <a:pt x="788" y="15486"/>
                    </a:lnTo>
                    <a:lnTo>
                      <a:pt x="888" y="15741"/>
                    </a:lnTo>
                    <a:lnTo>
                      <a:pt x="999" y="15996"/>
                    </a:lnTo>
                    <a:lnTo>
                      <a:pt x="1110" y="16240"/>
                    </a:lnTo>
                    <a:lnTo>
                      <a:pt x="1232" y="16496"/>
                    </a:lnTo>
                    <a:lnTo>
                      <a:pt x="1365" y="16729"/>
                    </a:lnTo>
                    <a:lnTo>
                      <a:pt x="1642" y="17206"/>
                    </a:lnTo>
                    <a:lnTo>
                      <a:pt x="1930" y="17671"/>
                    </a:lnTo>
                    <a:lnTo>
                      <a:pt x="2252" y="18115"/>
                    </a:lnTo>
                    <a:lnTo>
                      <a:pt x="2585" y="18537"/>
                    </a:lnTo>
                    <a:lnTo>
                      <a:pt x="2940" y="18947"/>
                    </a:lnTo>
                    <a:lnTo>
                      <a:pt x="3317" y="19346"/>
                    </a:lnTo>
                    <a:lnTo>
                      <a:pt x="3705" y="19724"/>
                    </a:lnTo>
                    <a:lnTo>
                      <a:pt x="4116" y="20079"/>
                    </a:lnTo>
                    <a:lnTo>
                      <a:pt x="4548" y="20411"/>
                    </a:lnTo>
                    <a:lnTo>
                      <a:pt x="4992" y="20733"/>
                    </a:lnTo>
                    <a:lnTo>
                      <a:pt x="5447" y="21021"/>
                    </a:lnTo>
                    <a:lnTo>
                      <a:pt x="5924" y="21299"/>
                    </a:lnTo>
                    <a:lnTo>
                      <a:pt x="6168" y="21421"/>
                    </a:lnTo>
                    <a:lnTo>
                      <a:pt x="6412" y="21543"/>
                    </a:lnTo>
                    <a:lnTo>
                      <a:pt x="6667" y="21665"/>
                    </a:lnTo>
                    <a:lnTo>
                      <a:pt x="6922" y="21776"/>
                    </a:lnTo>
                    <a:lnTo>
                      <a:pt x="7177" y="21876"/>
                    </a:lnTo>
                    <a:lnTo>
                      <a:pt x="7432" y="21975"/>
                    </a:lnTo>
                    <a:lnTo>
                      <a:pt x="7699" y="22064"/>
                    </a:lnTo>
                    <a:lnTo>
                      <a:pt x="7954" y="22153"/>
                    </a:lnTo>
                    <a:lnTo>
                      <a:pt x="8231" y="22230"/>
                    </a:lnTo>
                    <a:lnTo>
                      <a:pt x="8497" y="22308"/>
                    </a:lnTo>
                    <a:lnTo>
                      <a:pt x="8763" y="22375"/>
                    </a:lnTo>
                    <a:lnTo>
                      <a:pt x="9041" y="22430"/>
                    </a:lnTo>
                    <a:lnTo>
                      <a:pt x="9318" y="22486"/>
                    </a:lnTo>
                    <a:lnTo>
                      <a:pt x="9606" y="22530"/>
                    </a:lnTo>
                    <a:lnTo>
                      <a:pt x="9884" y="22574"/>
                    </a:lnTo>
                    <a:lnTo>
                      <a:pt x="10172" y="22608"/>
                    </a:lnTo>
                    <a:lnTo>
                      <a:pt x="10461" y="22630"/>
                    </a:lnTo>
                    <a:lnTo>
                      <a:pt x="10749" y="22652"/>
                    </a:lnTo>
                    <a:lnTo>
                      <a:pt x="11037" y="22663"/>
                    </a:lnTo>
                    <a:lnTo>
                      <a:pt x="11625" y="22663"/>
                    </a:lnTo>
                    <a:lnTo>
                      <a:pt x="11914" y="22652"/>
                    </a:lnTo>
                    <a:lnTo>
                      <a:pt x="12202" y="22630"/>
                    </a:lnTo>
                    <a:lnTo>
                      <a:pt x="12490" y="22608"/>
                    </a:lnTo>
                    <a:lnTo>
                      <a:pt x="12768" y="22574"/>
                    </a:lnTo>
                    <a:lnTo>
                      <a:pt x="13056" y="22530"/>
                    </a:lnTo>
                    <a:lnTo>
                      <a:pt x="13334" y="22486"/>
                    </a:lnTo>
                    <a:lnTo>
                      <a:pt x="13611" y="22430"/>
                    </a:lnTo>
                    <a:lnTo>
                      <a:pt x="13888" y="22375"/>
                    </a:lnTo>
                    <a:lnTo>
                      <a:pt x="14154" y="22308"/>
                    </a:lnTo>
                    <a:lnTo>
                      <a:pt x="14432" y="22230"/>
                    </a:lnTo>
                    <a:lnTo>
                      <a:pt x="14698" y="22153"/>
                    </a:lnTo>
                    <a:lnTo>
                      <a:pt x="14964" y="22064"/>
                    </a:lnTo>
                    <a:lnTo>
                      <a:pt x="15219" y="21975"/>
                    </a:lnTo>
                    <a:lnTo>
                      <a:pt x="15485" y="21876"/>
                    </a:lnTo>
                    <a:lnTo>
                      <a:pt x="15741" y="21776"/>
                    </a:lnTo>
                    <a:lnTo>
                      <a:pt x="15985" y="21665"/>
                    </a:lnTo>
                    <a:lnTo>
                      <a:pt x="16240" y="21543"/>
                    </a:lnTo>
                    <a:lnTo>
                      <a:pt x="16484" y="21421"/>
                    </a:lnTo>
                    <a:lnTo>
                      <a:pt x="16728" y="21299"/>
                    </a:lnTo>
                    <a:lnTo>
                      <a:pt x="17205" y="21021"/>
                    </a:lnTo>
                    <a:lnTo>
                      <a:pt x="17660" y="20733"/>
                    </a:lnTo>
                    <a:lnTo>
                      <a:pt x="18103" y="20411"/>
                    </a:lnTo>
                    <a:lnTo>
                      <a:pt x="18536" y="20079"/>
                    </a:lnTo>
                    <a:lnTo>
                      <a:pt x="18946" y="19724"/>
                    </a:lnTo>
                    <a:lnTo>
                      <a:pt x="19335" y="19346"/>
                    </a:lnTo>
                    <a:lnTo>
                      <a:pt x="19712" y="18947"/>
                    </a:lnTo>
                    <a:lnTo>
                      <a:pt x="20067" y="18537"/>
                    </a:lnTo>
                    <a:lnTo>
                      <a:pt x="20411" y="18115"/>
                    </a:lnTo>
                    <a:lnTo>
                      <a:pt x="20721" y="17671"/>
                    </a:lnTo>
                    <a:lnTo>
                      <a:pt x="21021" y="17206"/>
                    </a:lnTo>
                    <a:lnTo>
                      <a:pt x="21287" y="16729"/>
                    </a:lnTo>
                    <a:lnTo>
                      <a:pt x="21420" y="16496"/>
                    </a:lnTo>
                    <a:lnTo>
                      <a:pt x="21542" y="16240"/>
                    </a:lnTo>
                    <a:lnTo>
                      <a:pt x="21653" y="15996"/>
                    </a:lnTo>
                    <a:lnTo>
                      <a:pt x="21764" y="15741"/>
                    </a:lnTo>
                    <a:lnTo>
                      <a:pt x="21875" y="15486"/>
                    </a:lnTo>
                    <a:lnTo>
                      <a:pt x="21975" y="15231"/>
                    </a:lnTo>
                    <a:lnTo>
                      <a:pt x="22063" y="14965"/>
                    </a:lnTo>
                    <a:lnTo>
                      <a:pt x="22152" y="14699"/>
                    </a:lnTo>
                    <a:lnTo>
                      <a:pt x="22230" y="14432"/>
                    </a:lnTo>
                    <a:lnTo>
                      <a:pt x="22296" y="14166"/>
                    </a:lnTo>
                    <a:lnTo>
                      <a:pt x="22363" y="13889"/>
                    </a:lnTo>
                    <a:lnTo>
                      <a:pt x="22429" y="13612"/>
                    </a:lnTo>
                    <a:lnTo>
                      <a:pt x="22485" y="13334"/>
                    </a:lnTo>
                    <a:lnTo>
                      <a:pt x="22529" y="13057"/>
                    </a:lnTo>
                    <a:lnTo>
                      <a:pt x="22563" y="12780"/>
                    </a:lnTo>
                    <a:lnTo>
                      <a:pt x="22596" y="12491"/>
                    </a:lnTo>
                    <a:lnTo>
                      <a:pt x="22629" y="12203"/>
                    </a:lnTo>
                    <a:lnTo>
                      <a:pt x="22640" y="11914"/>
                    </a:lnTo>
                    <a:lnTo>
                      <a:pt x="22651" y="11626"/>
                    </a:lnTo>
                    <a:lnTo>
                      <a:pt x="22662" y="11338"/>
                    </a:lnTo>
                    <a:lnTo>
                      <a:pt x="22651" y="11038"/>
                    </a:lnTo>
                    <a:lnTo>
                      <a:pt x="22640" y="10750"/>
                    </a:lnTo>
                    <a:lnTo>
                      <a:pt x="22629" y="10461"/>
                    </a:lnTo>
                    <a:lnTo>
                      <a:pt x="22596" y="10173"/>
                    </a:lnTo>
                    <a:lnTo>
                      <a:pt x="22563" y="9884"/>
                    </a:lnTo>
                    <a:lnTo>
                      <a:pt x="22529" y="9607"/>
                    </a:lnTo>
                    <a:lnTo>
                      <a:pt x="22485" y="9330"/>
                    </a:lnTo>
                    <a:lnTo>
                      <a:pt x="22429" y="9052"/>
                    </a:lnTo>
                    <a:lnTo>
                      <a:pt x="22363" y="8775"/>
                    </a:lnTo>
                    <a:lnTo>
                      <a:pt x="22296" y="8498"/>
                    </a:lnTo>
                    <a:lnTo>
                      <a:pt x="22230" y="8232"/>
                    </a:lnTo>
                    <a:lnTo>
                      <a:pt x="22152" y="7965"/>
                    </a:lnTo>
                    <a:lnTo>
                      <a:pt x="22063" y="7699"/>
                    </a:lnTo>
                    <a:lnTo>
                      <a:pt x="21975" y="7433"/>
                    </a:lnTo>
                    <a:lnTo>
                      <a:pt x="21875" y="7178"/>
                    </a:lnTo>
                    <a:lnTo>
                      <a:pt x="21764" y="6923"/>
                    </a:lnTo>
                    <a:lnTo>
                      <a:pt x="21653" y="6668"/>
                    </a:lnTo>
                    <a:lnTo>
                      <a:pt x="21542" y="6424"/>
                    </a:lnTo>
                    <a:lnTo>
                      <a:pt x="21420" y="6180"/>
                    </a:lnTo>
                    <a:lnTo>
                      <a:pt x="21287" y="5935"/>
                    </a:lnTo>
                    <a:lnTo>
                      <a:pt x="21021" y="5458"/>
                    </a:lnTo>
                    <a:lnTo>
                      <a:pt x="20721" y="4993"/>
                    </a:lnTo>
                    <a:lnTo>
                      <a:pt x="20411" y="4549"/>
                    </a:lnTo>
                    <a:lnTo>
                      <a:pt x="20067" y="4127"/>
                    </a:lnTo>
                    <a:lnTo>
                      <a:pt x="19712" y="3717"/>
                    </a:lnTo>
                    <a:lnTo>
                      <a:pt x="19335" y="3318"/>
                    </a:lnTo>
                    <a:lnTo>
                      <a:pt x="18946" y="2940"/>
                    </a:lnTo>
                    <a:lnTo>
                      <a:pt x="18536" y="2586"/>
                    </a:lnTo>
                    <a:lnTo>
                      <a:pt x="18103" y="2253"/>
                    </a:lnTo>
                    <a:lnTo>
                      <a:pt x="17660" y="1942"/>
                    </a:lnTo>
                    <a:lnTo>
                      <a:pt x="17205" y="1643"/>
                    </a:lnTo>
                    <a:lnTo>
                      <a:pt x="16728" y="1365"/>
                    </a:lnTo>
                    <a:lnTo>
                      <a:pt x="16484" y="1243"/>
                    </a:lnTo>
                    <a:lnTo>
                      <a:pt x="16240" y="1121"/>
                    </a:lnTo>
                    <a:lnTo>
                      <a:pt x="15985" y="999"/>
                    </a:lnTo>
                    <a:lnTo>
                      <a:pt x="15741" y="888"/>
                    </a:lnTo>
                    <a:lnTo>
                      <a:pt x="15485" y="789"/>
                    </a:lnTo>
                    <a:lnTo>
                      <a:pt x="15219" y="689"/>
                    </a:lnTo>
                    <a:lnTo>
                      <a:pt x="14964" y="600"/>
                    </a:lnTo>
                    <a:lnTo>
                      <a:pt x="14698" y="511"/>
                    </a:lnTo>
                    <a:lnTo>
                      <a:pt x="14432" y="434"/>
                    </a:lnTo>
                    <a:lnTo>
                      <a:pt x="14154" y="356"/>
                    </a:lnTo>
                    <a:lnTo>
                      <a:pt x="13888" y="289"/>
                    </a:lnTo>
                    <a:lnTo>
                      <a:pt x="13611" y="234"/>
                    </a:lnTo>
                    <a:lnTo>
                      <a:pt x="13334" y="178"/>
                    </a:lnTo>
                    <a:lnTo>
                      <a:pt x="13056" y="134"/>
                    </a:lnTo>
                    <a:lnTo>
                      <a:pt x="12768" y="90"/>
                    </a:lnTo>
                    <a:lnTo>
                      <a:pt x="12490" y="56"/>
                    </a:lnTo>
                    <a:lnTo>
                      <a:pt x="12202" y="34"/>
                    </a:lnTo>
                    <a:lnTo>
                      <a:pt x="11914" y="12"/>
                    </a:lnTo>
                    <a:lnTo>
                      <a:pt x="11625"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587;p23">
                <a:extLst>
                  <a:ext uri="{FF2B5EF4-FFF2-40B4-BE49-F238E27FC236}">
                    <a16:creationId xmlns:a16="http://schemas.microsoft.com/office/drawing/2014/main" id="{1FD34E8F-FEC4-EF10-B976-C032F438CCC7}"/>
                  </a:ext>
                </a:extLst>
              </p:cNvPr>
              <p:cNvSpPr/>
              <p:nvPr/>
            </p:nvSpPr>
            <p:spPr>
              <a:xfrm>
                <a:off x="2820641" y="1345141"/>
                <a:ext cx="261463" cy="143504"/>
              </a:xfrm>
              <a:custGeom>
                <a:avLst/>
                <a:gdLst/>
                <a:ahLst/>
                <a:cxnLst/>
                <a:rect l="l" t="t" r="r" b="b"/>
                <a:pathLst>
                  <a:path w="14554" h="7988" extrusionOk="0">
                    <a:moveTo>
                      <a:pt x="643" y="1"/>
                    </a:moveTo>
                    <a:lnTo>
                      <a:pt x="577" y="12"/>
                    </a:lnTo>
                    <a:lnTo>
                      <a:pt x="510" y="34"/>
                    </a:lnTo>
                    <a:lnTo>
                      <a:pt x="444" y="56"/>
                    </a:lnTo>
                    <a:lnTo>
                      <a:pt x="377" y="89"/>
                    </a:lnTo>
                    <a:lnTo>
                      <a:pt x="322" y="123"/>
                    </a:lnTo>
                    <a:lnTo>
                      <a:pt x="211" y="211"/>
                    </a:lnTo>
                    <a:lnTo>
                      <a:pt x="122" y="311"/>
                    </a:lnTo>
                    <a:lnTo>
                      <a:pt x="89" y="378"/>
                    </a:lnTo>
                    <a:lnTo>
                      <a:pt x="56" y="433"/>
                    </a:lnTo>
                    <a:lnTo>
                      <a:pt x="33" y="500"/>
                    </a:lnTo>
                    <a:lnTo>
                      <a:pt x="22" y="577"/>
                    </a:lnTo>
                    <a:lnTo>
                      <a:pt x="11" y="644"/>
                    </a:lnTo>
                    <a:lnTo>
                      <a:pt x="0" y="722"/>
                    </a:lnTo>
                    <a:lnTo>
                      <a:pt x="11" y="1088"/>
                    </a:lnTo>
                    <a:lnTo>
                      <a:pt x="44" y="1454"/>
                    </a:lnTo>
                    <a:lnTo>
                      <a:pt x="89" y="1820"/>
                    </a:lnTo>
                    <a:lnTo>
                      <a:pt x="155" y="2186"/>
                    </a:lnTo>
                    <a:lnTo>
                      <a:pt x="233" y="2530"/>
                    </a:lnTo>
                    <a:lnTo>
                      <a:pt x="333" y="2874"/>
                    </a:lnTo>
                    <a:lnTo>
                      <a:pt x="444" y="3217"/>
                    </a:lnTo>
                    <a:lnTo>
                      <a:pt x="577" y="3550"/>
                    </a:lnTo>
                    <a:lnTo>
                      <a:pt x="721" y="3872"/>
                    </a:lnTo>
                    <a:lnTo>
                      <a:pt x="887" y="4182"/>
                    </a:lnTo>
                    <a:lnTo>
                      <a:pt x="1054" y="4482"/>
                    </a:lnTo>
                    <a:lnTo>
                      <a:pt x="1242" y="4781"/>
                    </a:lnTo>
                    <a:lnTo>
                      <a:pt x="1453" y="5070"/>
                    </a:lnTo>
                    <a:lnTo>
                      <a:pt x="1664" y="5336"/>
                    </a:lnTo>
                    <a:lnTo>
                      <a:pt x="1897" y="5602"/>
                    </a:lnTo>
                    <a:lnTo>
                      <a:pt x="2141" y="5857"/>
                    </a:lnTo>
                    <a:lnTo>
                      <a:pt x="2385" y="6101"/>
                    </a:lnTo>
                    <a:lnTo>
                      <a:pt x="2651" y="6323"/>
                    </a:lnTo>
                    <a:lnTo>
                      <a:pt x="2928" y="6545"/>
                    </a:lnTo>
                    <a:lnTo>
                      <a:pt x="3217" y="6745"/>
                    </a:lnTo>
                    <a:lnTo>
                      <a:pt x="3505" y="6933"/>
                    </a:lnTo>
                    <a:lnTo>
                      <a:pt x="3816" y="7111"/>
                    </a:lnTo>
                    <a:lnTo>
                      <a:pt x="4126" y="7277"/>
                    </a:lnTo>
                    <a:lnTo>
                      <a:pt x="4448" y="7421"/>
                    </a:lnTo>
                    <a:lnTo>
                      <a:pt x="4781" y="7555"/>
                    </a:lnTo>
                    <a:lnTo>
                      <a:pt x="5114" y="7666"/>
                    </a:lnTo>
                    <a:lnTo>
                      <a:pt x="5458" y="7765"/>
                    </a:lnTo>
                    <a:lnTo>
                      <a:pt x="5813" y="7843"/>
                    </a:lnTo>
                    <a:lnTo>
                      <a:pt x="6168" y="7910"/>
                    </a:lnTo>
                    <a:lnTo>
                      <a:pt x="6534" y="7954"/>
                    </a:lnTo>
                    <a:lnTo>
                      <a:pt x="6900" y="7987"/>
                    </a:lnTo>
                    <a:lnTo>
                      <a:pt x="7654" y="7987"/>
                    </a:lnTo>
                    <a:lnTo>
                      <a:pt x="8020" y="7954"/>
                    </a:lnTo>
                    <a:lnTo>
                      <a:pt x="8386" y="7910"/>
                    </a:lnTo>
                    <a:lnTo>
                      <a:pt x="8741" y="7843"/>
                    </a:lnTo>
                    <a:lnTo>
                      <a:pt x="9096" y="7765"/>
                    </a:lnTo>
                    <a:lnTo>
                      <a:pt x="9440" y="7666"/>
                    </a:lnTo>
                    <a:lnTo>
                      <a:pt x="9773" y="7555"/>
                    </a:lnTo>
                    <a:lnTo>
                      <a:pt x="10105" y="7421"/>
                    </a:lnTo>
                    <a:lnTo>
                      <a:pt x="10427" y="7277"/>
                    </a:lnTo>
                    <a:lnTo>
                      <a:pt x="10749" y="7111"/>
                    </a:lnTo>
                    <a:lnTo>
                      <a:pt x="11048" y="6933"/>
                    </a:lnTo>
                    <a:lnTo>
                      <a:pt x="11348" y="6745"/>
                    </a:lnTo>
                    <a:lnTo>
                      <a:pt x="11625" y="6545"/>
                    </a:lnTo>
                    <a:lnTo>
                      <a:pt x="11902" y="6323"/>
                    </a:lnTo>
                    <a:lnTo>
                      <a:pt x="12169" y="6101"/>
                    </a:lnTo>
                    <a:lnTo>
                      <a:pt x="12424" y="5857"/>
                    </a:lnTo>
                    <a:lnTo>
                      <a:pt x="12657" y="5602"/>
                    </a:lnTo>
                    <a:lnTo>
                      <a:pt x="12890" y="5336"/>
                    </a:lnTo>
                    <a:lnTo>
                      <a:pt x="13111" y="5070"/>
                    </a:lnTo>
                    <a:lnTo>
                      <a:pt x="13311" y="4781"/>
                    </a:lnTo>
                    <a:lnTo>
                      <a:pt x="13500" y="4482"/>
                    </a:lnTo>
                    <a:lnTo>
                      <a:pt x="13677" y="4182"/>
                    </a:lnTo>
                    <a:lnTo>
                      <a:pt x="13832" y="3872"/>
                    </a:lnTo>
                    <a:lnTo>
                      <a:pt x="13977" y="3550"/>
                    </a:lnTo>
                    <a:lnTo>
                      <a:pt x="14110" y="3217"/>
                    </a:lnTo>
                    <a:lnTo>
                      <a:pt x="14221" y="2874"/>
                    </a:lnTo>
                    <a:lnTo>
                      <a:pt x="14321" y="2530"/>
                    </a:lnTo>
                    <a:lnTo>
                      <a:pt x="14409" y="2186"/>
                    </a:lnTo>
                    <a:lnTo>
                      <a:pt x="14465" y="1820"/>
                    </a:lnTo>
                    <a:lnTo>
                      <a:pt x="14520" y="1454"/>
                    </a:lnTo>
                    <a:lnTo>
                      <a:pt x="14542" y="1088"/>
                    </a:lnTo>
                    <a:lnTo>
                      <a:pt x="14554" y="722"/>
                    </a:lnTo>
                    <a:lnTo>
                      <a:pt x="14554" y="644"/>
                    </a:lnTo>
                    <a:lnTo>
                      <a:pt x="14542" y="577"/>
                    </a:lnTo>
                    <a:lnTo>
                      <a:pt x="14520" y="500"/>
                    </a:lnTo>
                    <a:lnTo>
                      <a:pt x="14498" y="433"/>
                    </a:lnTo>
                    <a:lnTo>
                      <a:pt x="14465" y="378"/>
                    </a:lnTo>
                    <a:lnTo>
                      <a:pt x="14431" y="311"/>
                    </a:lnTo>
                    <a:lnTo>
                      <a:pt x="14343" y="211"/>
                    </a:lnTo>
                    <a:lnTo>
                      <a:pt x="14243" y="123"/>
                    </a:lnTo>
                    <a:lnTo>
                      <a:pt x="14176" y="89"/>
                    </a:lnTo>
                    <a:lnTo>
                      <a:pt x="14121" y="56"/>
                    </a:lnTo>
                    <a:lnTo>
                      <a:pt x="14054" y="34"/>
                    </a:lnTo>
                    <a:lnTo>
                      <a:pt x="13988" y="12"/>
                    </a:lnTo>
                    <a:lnTo>
                      <a:pt x="13910" y="1"/>
                    </a:lnTo>
                    <a:lnTo>
                      <a:pt x="13766" y="1"/>
                    </a:lnTo>
                    <a:lnTo>
                      <a:pt x="13699" y="12"/>
                    </a:lnTo>
                    <a:lnTo>
                      <a:pt x="13622" y="34"/>
                    </a:lnTo>
                    <a:lnTo>
                      <a:pt x="13555" y="56"/>
                    </a:lnTo>
                    <a:lnTo>
                      <a:pt x="13500" y="89"/>
                    </a:lnTo>
                    <a:lnTo>
                      <a:pt x="13433" y="123"/>
                    </a:lnTo>
                    <a:lnTo>
                      <a:pt x="13333" y="211"/>
                    </a:lnTo>
                    <a:lnTo>
                      <a:pt x="13245" y="311"/>
                    </a:lnTo>
                    <a:lnTo>
                      <a:pt x="13211" y="378"/>
                    </a:lnTo>
                    <a:lnTo>
                      <a:pt x="13178" y="433"/>
                    </a:lnTo>
                    <a:lnTo>
                      <a:pt x="13156" y="500"/>
                    </a:lnTo>
                    <a:lnTo>
                      <a:pt x="13134" y="577"/>
                    </a:lnTo>
                    <a:lnTo>
                      <a:pt x="13123" y="644"/>
                    </a:lnTo>
                    <a:lnTo>
                      <a:pt x="13123" y="722"/>
                    </a:lnTo>
                    <a:lnTo>
                      <a:pt x="13111" y="1021"/>
                    </a:lnTo>
                    <a:lnTo>
                      <a:pt x="13089" y="1309"/>
                    </a:lnTo>
                    <a:lnTo>
                      <a:pt x="13056" y="1609"/>
                    </a:lnTo>
                    <a:lnTo>
                      <a:pt x="13001" y="1897"/>
                    </a:lnTo>
                    <a:lnTo>
                      <a:pt x="12934" y="2175"/>
                    </a:lnTo>
                    <a:lnTo>
                      <a:pt x="12856" y="2452"/>
                    </a:lnTo>
                    <a:lnTo>
                      <a:pt x="12768" y="2718"/>
                    </a:lnTo>
                    <a:lnTo>
                      <a:pt x="12668" y="2984"/>
                    </a:lnTo>
                    <a:lnTo>
                      <a:pt x="12546" y="3251"/>
                    </a:lnTo>
                    <a:lnTo>
                      <a:pt x="12413" y="3495"/>
                    </a:lnTo>
                    <a:lnTo>
                      <a:pt x="12280" y="3750"/>
                    </a:lnTo>
                    <a:lnTo>
                      <a:pt x="12124" y="3983"/>
                    </a:lnTo>
                    <a:lnTo>
                      <a:pt x="11958" y="4216"/>
                    </a:lnTo>
                    <a:lnTo>
                      <a:pt x="11791" y="4426"/>
                    </a:lnTo>
                    <a:lnTo>
                      <a:pt x="11603" y="4648"/>
                    </a:lnTo>
                    <a:lnTo>
                      <a:pt x="11414" y="4848"/>
                    </a:lnTo>
                    <a:lnTo>
                      <a:pt x="11204" y="5037"/>
                    </a:lnTo>
                    <a:lnTo>
                      <a:pt x="10993" y="5225"/>
                    </a:lnTo>
                    <a:lnTo>
                      <a:pt x="10771" y="5403"/>
                    </a:lnTo>
                    <a:lnTo>
                      <a:pt x="10549" y="5558"/>
                    </a:lnTo>
                    <a:lnTo>
                      <a:pt x="10305" y="5713"/>
                    </a:lnTo>
                    <a:lnTo>
                      <a:pt x="10061" y="5857"/>
                    </a:lnTo>
                    <a:lnTo>
                      <a:pt x="9806" y="5979"/>
                    </a:lnTo>
                    <a:lnTo>
                      <a:pt x="9551" y="6101"/>
                    </a:lnTo>
                    <a:lnTo>
                      <a:pt x="9285" y="6201"/>
                    </a:lnTo>
                    <a:lnTo>
                      <a:pt x="9018" y="6301"/>
                    </a:lnTo>
                    <a:lnTo>
                      <a:pt x="8741" y="6379"/>
                    </a:lnTo>
                    <a:lnTo>
                      <a:pt x="8453" y="6445"/>
                    </a:lnTo>
                    <a:lnTo>
                      <a:pt x="8164" y="6490"/>
                    </a:lnTo>
                    <a:lnTo>
                      <a:pt x="7876" y="6534"/>
                    </a:lnTo>
                    <a:lnTo>
                      <a:pt x="7576" y="6556"/>
                    </a:lnTo>
                    <a:lnTo>
                      <a:pt x="6977" y="6556"/>
                    </a:lnTo>
                    <a:lnTo>
                      <a:pt x="6678" y="6534"/>
                    </a:lnTo>
                    <a:lnTo>
                      <a:pt x="6389" y="6490"/>
                    </a:lnTo>
                    <a:lnTo>
                      <a:pt x="6101" y="6445"/>
                    </a:lnTo>
                    <a:lnTo>
                      <a:pt x="5824" y="6379"/>
                    </a:lnTo>
                    <a:lnTo>
                      <a:pt x="5546" y="6301"/>
                    </a:lnTo>
                    <a:lnTo>
                      <a:pt x="5269" y="6201"/>
                    </a:lnTo>
                    <a:lnTo>
                      <a:pt x="5003" y="6101"/>
                    </a:lnTo>
                    <a:lnTo>
                      <a:pt x="4748" y="5979"/>
                    </a:lnTo>
                    <a:lnTo>
                      <a:pt x="4493" y="5857"/>
                    </a:lnTo>
                    <a:lnTo>
                      <a:pt x="4249" y="5713"/>
                    </a:lnTo>
                    <a:lnTo>
                      <a:pt x="4016" y="5558"/>
                    </a:lnTo>
                    <a:lnTo>
                      <a:pt x="3783" y="5403"/>
                    </a:lnTo>
                    <a:lnTo>
                      <a:pt x="3561" y="5225"/>
                    </a:lnTo>
                    <a:lnTo>
                      <a:pt x="3350" y="5037"/>
                    </a:lnTo>
                    <a:lnTo>
                      <a:pt x="3150" y="4848"/>
                    </a:lnTo>
                    <a:lnTo>
                      <a:pt x="2951" y="4648"/>
                    </a:lnTo>
                    <a:lnTo>
                      <a:pt x="2773" y="4426"/>
                    </a:lnTo>
                    <a:lnTo>
                      <a:pt x="2596" y="4216"/>
                    </a:lnTo>
                    <a:lnTo>
                      <a:pt x="2429" y="3983"/>
                    </a:lnTo>
                    <a:lnTo>
                      <a:pt x="2285" y="3750"/>
                    </a:lnTo>
                    <a:lnTo>
                      <a:pt x="2141" y="3495"/>
                    </a:lnTo>
                    <a:lnTo>
                      <a:pt x="2008" y="3251"/>
                    </a:lnTo>
                    <a:lnTo>
                      <a:pt x="1897" y="2984"/>
                    </a:lnTo>
                    <a:lnTo>
                      <a:pt x="1786" y="2718"/>
                    </a:lnTo>
                    <a:lnTo>
                      <a:pt x="1697" y="2452"/>
                    </a:lnTo>
                    <a:lnTo>
                      <a:pt x="1620" y="2175"/>
                    </a:lnTo>
                    <a:lnTo>
                      <a:pt x="1553" y="1897"/>
                    </a:lnTo>
                    <a:lnTo>
                      <a:pt x="1498" y="1609"/>
                    </a:lnTo>
                    <a:lnTo>
                      <a:pt x="1464" y="1309"/>
                    </a:lnTo>
                    <a:lnTo>
                      <a:pt x="1442" y="1021"/>
                    </a:lnTo>
                    <a:lnTo>
                      <a:pt x="1431" y="722"/>
                    </a:lnTo>
                    <a:lnTo>
                      <a:pt x="1431" y="644"/>
                    </a:lnTo>
                    <a:lnTo>
                      <a:pt x="1420" y="577"/>
                    </a:lnTo>
                    <a:lnTo>
                      <a:pt x="1398" y="500"/>
                    </a:lnTo>
                    <a:lnTo>
                      <a:pt x="1376" y="433"/>
                    </a:lnTo>
                    <a:lnTo>
                      <a:pt x="1353" y="378"/>
                    </a:lnTo>
                    <a:lnTo>
                      <a:pt x="1309" y="311"/>
                    </a:lnTo>
                    <a:lnTo>
                      <a:pt x="1220" y="211"/>
                    </a:lnTo>
                    <a:lnTo>
                      <a:pt x="1120" y="123"/>
                    </a:lnTo>
                    <a:lnTo>
                      <a:pt x="1065" y="89"/>
                    </a:lnTo>
                    <a:lnTo>
                      <a:pt x="998" y="56"/>
                    </a:lnTo>
                    <a:lnTo>
                      <a:pt x="932" y="34"/>
                    </a:lnTo>
                    <a:lnTo>
                      <a:pt x="865" y="12"/>
                    </a:lnTo>
                    <a:lnTo>
                      <a:pt x="788"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588;p23">
                <a:extLst>
                  <a:ext uri="{FF2B5EF4-FFF2-40B4-BE49-F238E27FC236}">
                    <a16:creationId xmlns:a16="http://schemas.microsoft.com/office/drawing/2014/main" id="{45532473-6417-8867-855E-7F8A63E989DF}"/>
                  </a:ext>
                </a:extLst>
              </p:cNvPr>
              <p:cNvSpPr/>
              <p:nvPr/>
            </p:nvSpPr>
            <p:spPr>
              <a:xfrm>
                <a:off x="2938599" y="1286162"/>
                <a:ext cx="25726" cy="454371"/>
              </a:xfrm>
              <a:custGeom>
                <a:avLst/>
                <a:gdLst/>
                <a:ahLst/>
                <a:cxnLst/>
                <a:rect l="l" t="t" r="r" b="b"/>
                <a:pathLst>
                  <a:path w="1432" h="25292" extrusionOk="0">
                    <a:moveTo>
                      <a:pt x="711" y="0"/>
                    </a:moveTo>
                    <a:lnTo>
                      <a:pt x="644" y="11"/>
                    </a:lnTo>
                    <a:lnTo>
                      <a:pt x="567" y="22"/>
                    </a:lnTo>
                    <a:lnTo>
                      <a:pt x="500" y="33"/>
                    </a:lnTo>
                    <a:lnTo>
                      <a:pt x="433" y="56"/>
                    </a:lnTo>
                    <a:lnTo>
                      <a:pt x="367" y="89"/>
                    </a:lnTo>
                    <a:lnTo>
                      <a:pt x="311" y="122"/>
                    </a:lnTo>
                    <a:lnTo>
                      <a:pt x="212" y="211"/>
                    </a:lnTo>
                    <a:lnTo>
                      <a:pt x="123" y="322"/>
                    </a:lnTo>
                    <a:lnTo>
                      <a:pt x="79" y="377"/>
                    </a:lnTo>
                    <a:lnTo>
                      <a:pt x="56" y="444"/>
                    </a:lnTo>
                    <a:lnTo>
                      <a:pt x="34" y="510"/>
                    </a:lnTo>
                    <a:lnTo>
                      <a:pt x="12" y="577"/>
                    </a:lnTo>
                    <a:lnTo>
                      <a:pt x="1" y="644"/>
                    </a:lnTo>
                    <a:lnTo>
                      <a:pt x="1" y="721"/>
                    </a:lnTo>
                    <a:lnTo>
                      <a:pt x="1" y="24570"/>
                    </a:lnTo>
                    <a:lnTo>
                      <a:pt x="1" y="24648"/>
                    </a:lnTo>
                    <a:lnTo>
                      <a:pt x="12" y="24714"/>
                    </a:lnTo>
                    <a:lnTo>
                      <a:pt x="34" y="24781"/>
                    </a:lnTo>
                    <a:lnTo>
                      <a:pt x="56" y="24848"/>
                    </a:lnTo>
                    <a:lnTo>
                      <a:pt x="79" y="24914"/>
                    </a:lnTo>
                    <a:lnTo>
                      <a:pt x="123" y="24970"/>
                    </a:lnTo>
                    <a:lnTo>
                      <a:pt x="212" y="25080"/>
                    </a:lnTo>
                    <a:lnTo>
                      <a:pt x="311" y="25169"/>
                    </a:lnTo>
                    <a:lnTo>
                      <a:pt x="367" y="25202"/>
                    </a:lnTo>
                    <a:lnTo>
                      <a:pt x="433" y="25236"/>
                    </a:lnTo>
                    <a:lnTo>
                      <a:pt x="500" y="25258"/>
                    </a:lnTo>
                    <a:lnTo>
                      <a:pt x="567" y="25269"/>
                    </a:lnTo>
                    <a:lnTo>
                      <a:pt x="644" y="25280"/>
                    </a:lnTo>
                    <a:lnTo>
                      <a:pt x="711" y="25291"/>
                    </a:lnTo>
                    <a:lnTo>
                      <a:pt x="788" y="25280"/>
                    </a:lnTo>
                    <a:lnTo>
                      <a:pt x="855" y="25269"/>
                    </a:lnTo>
                    <a:lnTo>
                      <a:pt x="922" y="25258"/>
                    </a:lnTo>
                    <a:lnTo>
                      <a:pt x="988" y="25236"/>
                    </a:lnTo>
                    <a:lnTo>
                      <a:pt x="1055" y="25202"/>
                    </a:lnTo>
                    <a:lnTo>
                      <a:pt x="1110" y="25169"/>
                    </a:lnTo>
                    <a:lnTo>
                      <a:pt x="1221" y="25080"/>
                    </a:lnTo>
                    <a:lnTo>
                      <a:pt x="1310" y="24970"/>
                    </a:lnTo>
                    <a:lnTo>
                      <a:pt x="1343" y="24914"/>
                    </a:lnTo>
                    <a:lnTo>
                      <a:pt x="1376" y="24848"/>
                    </a:lnTo>
                    <a:lnTo>
                      <a:pt x="1399" y="24781"/>
                    </a:lnTo>
                    <a:lnTo>
                      <a:pt x="1410" y="24714"/>
                    </a:lnTo>
                    <a:lnTo>
                      <a:pt x="1421" y="24648"/>
                    </a:lnTo>
                    <a:lnTo>
                      <a:pt x="1432" y="24570"/>
                    </a:lnTo>
                    <a:lnTo>
                      <a:pt x="1432" y="721"/>
                    </a:lnTo>
                    <a:lnTo>
                      <a:pt x="1421" y="644"/>
                    </a:lnTo>
                    <a:lnTo>
                      <a:pt x="1410" y="577"/>
                    </a:lnTo>
                    <a:lnTo>
                      <a:pt x="1399" y="510"/>
                    </a:lnTo>
                    <a:lnTo>
                      <a:pt x="1376" y="444"/>
                    </a:lnTo>
                    <a:lnTo>
                      <a:pt x="1343" y="377"/>
                    </a:lnTo>
                    <a:lnTo>
                      <a:pt x="1310" y="322"/>
                    </a:lnTo>
                    <a:lnTo>
                      <a:pt x="1221" y="211"/>
                    </a:lnTo>
                    <a:lnTo>
                      <a:pt x="1110" y="122"/>
                    </a:lnTo>
                    <a:lnTo>
                      <a:pt x="1055" y="89"/>
                    </a:lnTo>
                    <a:lnTo>
                      <a:pt x="988" y="56"/>
                    </a:lnTo>
                    <a:lnTo>
                      <a:pt x="922" y="33"/>
                    </a:lnTo>
                    <a:lnTo>
                      <a:pt x="855" y="22"/>
                    </a:lnTo>
                    <a:lnTo>
                      <a:pt x="788" y="11"/>
                    </a:lnTo>
                    <a:lnTo>
                      <a:pt x="711"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589;p23">
                <a:extLst>
                  <a:ext uri="{FF2B5EF4-FFF2-40B4-BE49-F238E27FC236}">
                    <a16:creationId xmlns:a16="http://schemas.microsoft.com/office/drawing/2014/main" id="{8BF48FB1-244C-1312-CFAC-993E9F9DBE07}"/>
                  </a:ext>
                </a:extLst>
              </p:cNvPr>
              <p:cNvSpPr/>
              <p:nvPr/>
            </p:nvSpPr>
            <p:spPr>
              <a:xfrm>
                <a:off x="2320639" y="1151640"/>
                <a:ext cx="407141" cy="407141"/>
              </a:xfrm>
              <a:custGeom>
                <a:avLst/>
                <a:gdLst/>
                <a:ahLst/>
                <a:cxnLst/>
                <a:rect l="l" t="t" r="r" b="b"/>
                <a:pathLst>
                  <a:path w="22663" h="22663" extrusionOk="0">
                    <a:moveTo>
                      <a:pt x="11049" y="1"/>
                    </a:moveTo>
                    <a:lnTo>
                      <a:pt x="10749" y="12"/>
                    </a:lnTo>
                    <a:lnTo>
                      <a:pt x="10461" y="34"/>
                    </a:lnTo>
                    <a:lnTo>
                      <a:pt x="10173" y="56"/>
                    </a:lnTo>
                    <a:lnTo>
                      <a:pt x="9895" y="89"/>
                    </a:lnTo>
                    <a:lnTo>
                      <a:pt x="9607" y="134"/>
                    </a:lnTo>
                    <a:lnTo>
                      <a:pt x="9330" y="178"/>
                    </a:lnTo>
                    <a:lnTo>
                      <a:pt x="9052" y="222"/>
                    </a:lnTo>
                    <a:lnTo>
                      <a:pt x="8775" y="289"/>
                    </a:lnTo>
                    <a:lnTo>
                      <a:pt x="8509" y="356"/>
                    </a:lnTo>
                    <a:lnTo>
                      <a:pt x="8231" y="422"/>
                    </a:lnTo>
                    <a:lnTo>
                      <a:pt x="7965" y="511"/>
                    </a:lnTo>
                    <a:lnTo>
                      <a:pt x="7699" y="589"/>
                    </a:lnTo>
                    <a:lnTo>
                      <a:pt x="7444" y="688"/>
                    </a:lnTo>
                    <a:lnTo>
                      <a:pt x="7178" y="788"/>
                    </a:lnTo>
                    <a:lnTo>
                      <a:pt x="6923" y="888"/>
                    </a:lnTo>
                    <a:lnTo>
                      <a:pt x="6678" y="999"/>
                    </a:lnTo>
                    <a:lnTo>
                      <a:pt x="6423" y="1110"/>
                    </a:lnTo>
                    <a:lnTo>
                      <a:pt x="6179" y="1232"/>
                    </a:lnTo>
                    <a:lnTo>
                      <a:pt x="5935" y="1365"/>
                    </a:lnTo>
                    <a:lnTo>
                      <a:pt x="5458" y="1642"/>
                    </a:lnTo>
                    <a:lnTo>
                      <a:pt x="5004" y="1931"/>
                    </a:lnTo>
                    <a:lnTo>
                      <a:pt x="4560" y="2252"/>
                    </a:lnTo>
                    <a:lnTo>
                      <a:pt x="4127" y="2585"/>
                    </a:lnTo>
                    <a:lnTo>
                      <a:pt x="3717" y="2940"/>
                    </a:lnTo>
                    <a:lnTo>
                      <a:pt x="3329" y="3317"/>
                    </a:lnTo>
                    <a:lnTo>
                      <a:pt x="2951" y="3706"/>
                    </a:lnTo>
                    <a:lnTo>
                      <a:pt x="2596" y="4116"/>
                    </a:lnTo>
                    <a:lnTo>
                      <a:pt x="2253" y="4549"/>
                    </a:lnTo>
                    <a:lnTo>
                      <a:pt x="1942" y="4992"/>
                    </a:lnTo>
                    <a:lnTo>
                      <a:pt x="1642" y="5458"/>
                    </a:lnTo>
                    <a:lnTo>
                      <a:pt x="1376" y="5924"/>
                    </a:lnTo>
                    <a:lnTo>
                      <a:pt x="1243" y="6168"/>
                    </a:lnTo>
                    <a:lnTo>
                      <a:pt x="1121" y="6412"/>
                    </a:lnTo>
                    <a:lnTo>
                      <a:pt x="1010" y="6667"/>
                    </a:lnTo>
                    <a:lnTo>
                      <a:pt x="899" y="6922"/>
                    </a:lnTo>
                    <a:lnTo>
                      <a:pt x="788" y="7178"/>
                    </a:lnTo>
                    <a:lnTo>
                      <a:pt x="688" y="7433"/>
                    </a:lnTo>
                    <a:lnTo>
                      <a:pt x="600" y="7699"/>
                    </a:lnTo>
                    <a:lnTo>
                      <a:pt x="511" y="7954"/>
                    </a:lnTo>
                    <a:lnTo>
                      <a:pt x="433" y="8231"/>
                    </a:lnTo>
                    <a:lnTo>
                      <a:pt x="367" y="8498"/>
                    </a:lnTo>
                    <a:lnTo>
                      <a:pt x="300" y="8764"/>
                    </a:lnTo>
                    <a:lnTo>
                      <a:pt x="234" y="9041"/>
                    </a:lnTo>
                    <a:lnTo>
                      <a:pt x="178" y="9318"/>
                    </a:lnTo>
                    <a:lnTo>
                      <a:pt x="134" y="9607"/>
                    </a:lnTo>
                    <a:lnTo>
                      <a:pt x="101" y="9884"/>
                    </a:lnTo>
                    <a:lnTo>
                      <a:pt x="67" y="10173"/>
                    </a:lnTo>
                    <a:lnTo>
                      <a:pt x="34" y="10461"/>
                    </a:lnTo>
                    <a:lnTo>
                      <a:pt x="23" y="10749"/>
                    </a:lnTo>
                    <a:lnTo>
                      <a:pt x="12" y="11038"/>
                    </a:lnTo>
                    <a:lnTo>
                      <a:pt x="1" y="11326"/>
                    </a:lnTo>
                    <a:lnTo>
                      <a:pt x="12" y="11626"/>
                    </a:lnTo>
                    <a:lnTo>
                      <a:pt x="23" y="11914"/>
                    </a:lnTo>
                    <a:lnTo>
                      <a:pt x="34" y="12202"/>
                    </a:lnTo>
                    <a:lnTo>
                      <a:pt x="67" y="12491"/>
                    </a:lnTo>
                    <a:lnTo>
                      <a:pt x="101" y="12768"/>
                    </a:lnTo>
                    <a:lnTo>
                      <a:pt x="134" y="13057"/>
                    </a:lnTo>
                    <a:lnTo>
                      <a:pt x="178" y="13334"/>
                    </a:lnTo>
                    <a:lnTo>
                      <a:pt x="234" y="13611"/>
                    </a:lnTo>
                    <a:lnTo>
                      <a:pt x="300" y="13889"/>
                    </a:lnTo>
                    <a:lnTo>
                      <a:pt x="367" y="14155"/>
                    </a:lnTo>
                    <a:lnTo>
                      <a:pt x="433" y="14432"/>
                    </a:lnTo>
                    <a:lnTo>
                      <a:pt x="511" y="14698"/>
                    </a:lnTo>
                    <a:lnTo>
                      <a:pt x="600" y="14965"/>
                    </a:lnTo>
                    <a:lnTo>
                      <a:pt x="688" y="15220"/>
                    </a:lnTo>
                    <a:lnTo>
                      <a:pt x="788" y="15486"/>
                    </a:lnTo>
                    <a:lnTo>
                      <a:pt x="899" y="15741"/>
                    </a:lnTo>
                    <a:lnTo>
                      <a:pt x="1010" y="15996"/>
                    </a:lnTo>
                    <a:lnTo>
                      <a:pt x="1121" y="16240"/>
                    </a:lnTo>
                    <a:lnTo>
                      <a:pt x="1243" y="16484"/>
                    </a:lnTo>
                    <a:lnTo>
                      <a:pt x="1376" y="16728"/>
                    </a:lnTo>
                    <a:lnTo>
                      <a:pt x="1642" y="17205"/>
                    </a:lnTo>
                    <a:lnTo>
                      <a:pt x="1942" y="17660"/>
                    </a:lnTo>
                    <a:lnTo>
                      <a:pt x="2253" y="18104"/>
                    </a:lnTo>
                    <a:lnTo>
                      <a:pt x="2596" y="18536"/>
                    </a:lnTo>
                    <a:lnTo>
                      <a:pt x="2951" y="18947"/>
                    </a:lnTo>
                    <a:lnTo>
                      <a:pt x="3329" y="19335"/>
                    </a:lnTo>
                    <a:lnTo>
                      <a:pt x="3717" y="19712"/>
                    </a:lnTo>
                    <a:lnTo>
                      <a:pt x="4127" y="20067"/>
                    </a:lnTo>
                    <a:lnTo>
                      <a:pt x="4560" y="20411"/>
                    </a:lnTo>
                    <a:lnTo>
                      <a:pt x="5004" y="20722"/>
                    </a:lnTo>
                    <a:lnTo>
                      <a:pt x="5458" y="21021"/>
                    </a:lnTo>
                    <a:lnTo>
                      <a:pt x="5935" y="21287"/>
                    </a:lnTo>
                    <a:lnTo>
                      <a:pt x="6179" y="21420"/>
                    </a:lnTo>
                    <a:lnTo>
                      <a:pt x="6423" y="21542"/>
                    </a:lnTo>
                    <a:lnTo>
                      <a:pt x="6678" y="21653"/>
                    </a:lnTo>
                    <a:lnTo>
                      <a:pt x="6923" y="21764"/>
                    </a:lnTo>
                    <a:lnTo>
                      <a:pt x="7178" y="21875"/>
                    </a:lnTo>
                    <a:lnTo>
                      <a:pt x="7444" y="21975"/>
                    </a:lnTo>
                    <a:lnTo>
                      <a:pt x="7699" y="22064"/>
                    </a:lnTo>
                    <a:lnTo>
                      <a:pt x="7965" y="22153"/>
                    </a:lnTo>
                    <a:lnTo>
                      <a:pt x="8231" y="22230"/>
                    </a:lnTo>
                    <a:lnTo>
                      <a:pt x="8509" y="22297"/>
                    </a:lnTo>
                    <a:lnTo>
                      <a:pt x="8775" y="22363"/>
                    </a:lnTo>
                    <a:lnTo>
                      <a:pt x="9052" y="22430"/>
                    </a:lnTo>
                    <a:lnTo>
                      <a:pt x="9330" y="22485"/>
                    </a:lnTo>
                    <a:lnTo>
                      <a:pt x="9607" y="22530"/>
                    </a:lnTo>
                    <a:lnTo>
                      <a:pt x="9895" y="22563"/>
                    </a:lnTo>
                    <a:lnTo>
                      <a:pt x="10173" y="22596"/>
                    </a:lnTo>
                    <a:lnTo>
                      <a:pt x="10461" y="22630"/>
                    </a:lnTo>
                    <a:lnTo>
                      <a:pt x="10749" y="22641"/>
                    </a:lnTo>
                    <a:lnTo>
                      <a:pt x="11049" y="22652"/>
                    </a:lnTo>
                    <a:lnTo>
                      <a:pt x="11337" y="22663"/>
                    </a:lnTo>
                    <a:lnTo>
                      <a:pt x="11626" y="22652"/>
                    </a:lnTo>
                    <a:lnTo>
                      <a:pt x="11914" y="22641"/>
                    </a:lnTo>
                    <a:lnTo>
                      <a:pt x="12203" y="22630"/>
                    </a:lnTo>
                    <a:lnTo>
                      <a:pt x="12491" y="22596"/>
                    </a:lnTo>
                    <a:lnTo>
                      <a:pt x="12779" y="22563"/>
                    </a:lnTo>
                    <a:lnTo>
                      <a:pt x="13057" y="22530"/>
                    </a:lnTo>
                    <a:lnTo>
                      <a:pt x="13345" y="22485"/>
                    </a:lnTo>
                    <a:lnTo>
                      <a:pt x="13622" y="22430"/>
                    </a:lnTo>
                    <a:lnTo>
                      <a:pt x="13900" y="22363"/>
                    </a:lnTo>
                    <a:lnTo>
                      <a:pt x="14166" y="22297"/>
                    </a:lnTo>
                    <a:lnTo>
                      <a:pt x="14443" y="22230"/>
                    </a:lnTo>
                    <a:lnTo>
                      <a:pt x="14710" y="22153"/>
                    </a:lnTo>
                    <a:lnTo>
                      <a:pt x="14976" y="22064"/>
                    </a:lnTo>
                    <a:lnTo>
                      <a:pt x="15231" y="21975"/>
                    </a:lnTo>
                    <a:lnTo>
                      <a:pt x="15486" y="21875"/>
                    </a:lnTo>
                    <a:lnTo>
                      <a:pt x="15741" y="21764"/>
                    </a:lnTo>
                    <a:lnTo>
                      <a:pt x="15996" y="21653"/>
                    </a:lnTo>
                    <a:lnTo>
                      <a:pt x="16251" y="21542"/>
                    </a:lnTo>
                    <a:lnTo>
                      <a:pt x="16495" y="21420"/>
                    </a:lnTo>
                    <a:lnTo>
                      <a:pt x="16739" y="21287"/>
                    </a:lnTo>
                    <a:lnTo>
                      <a:pt x="17216" y="21021"/>
                    </a:lnTo>
                    <a:lnTo>
                      <a:pt x="17671" y="20722"/>
                    </a:lnTo>
                    <a:lnTo>
                      <a:pt x="18115" y="20411"/>
                    </a:lnTo>
                    <a:lnTo>
                      <a:pt x="18548" y="20067"/>
                    </a:lnTo>
                    <a:lnTo>
                      <a:pt x="18958" y="19712"/>
                    </a:lnTo>
                    <a:lnTo>
                      <a:pt x="19346" y="19335"/>
                    </a:lnTo>
                    <a:lnTo>
                      <a:pt x="19723" y="18947"/>
                    </a:lnTo>
                    <a:lnTo>
                      <a:pt x="20078" y="18536"/>
                    </a:lnTo>
                    <a:lnTo>
                      <a:pt x="20411" y="18104"/>
                    </a:lnTo>
                    <a:lnTo>
                      <a:pt x="20733" y="17660"/>
                    </a:lnTo>
                    <a:lnTo>
                      <a:pt x="21021" y="17205"/>
                    </a:lnTo>
                    <a:lnTo>
                      <a:pt x="21299" y="16728"/>
                    </a:lnTo>
                    <a:lnTo>
                      <a:pt x="21432" y="16484"/>
                    </a:lnTo>
                    <a:lnTo>
                      <a:pt x="21554" y="16240"/>
                    </a:lnTo>
                    <a:lnTo>
                      <a:pt x="21665" y="15996"/>
                    </a:lnTo>
                    <a:lnTo>
                      <a:pt x="21775" y="15741"/>
                    </a:lnTo>
                    <a:lnTo>
                      <a:pt x="21875" y="15486"/>
                    </a:lnTo>
                    <a:lnTo>
                      <a:pt x="21975" y="15220"/>
                    </a:lnTo>
                    <a:lnTo>
                      <a:pt x="22075" y="14965"/>
                    </a:lnTo>
                    <a:lnTo>
                      <a:pt x="22153" y="14698"/>
                    </a:lnTo>
                    <a:lnTo>
                      <a:pt x="22241" y="14432"/>
                    </a:lnTo>
                    <a:lnTo>
                      <a:pt x="22308" y="14155"/>
                    </a:lnTo>
                    <a:lnTo>
                      <a:pt x="22374" y="13889"/>
                    </a:lnTo>
                    <a:lnTo>
                      <a:pt x="22441" y="13611"/>
                    </a:lnTo>
                    <a:lnTo>
                      <a:pt x="22485" y="13334"/>
                    </a:lnTo>
                    <a:lnTo>
                      <a:pt x="22541" y="13057"/>
                    </a:lnTo>
                    <a:lnTo>
                      <a:pt x="22574" y="12768"/>
                    </a:lnTo>
                    <a:lnTo>
                      <a:pt x="22607" y="12491"/>
                    </a:lnTo>
                    <a:lnTo>
                      <a:pt x="22630" y="12202"/>
                    </a:lnTo>
                    <a:lnTo>
                      <a:pt x="22652" y="11914"/>
                    </a:lnTo>
                    <a:lnTo>
                      <a:pt x="22663" y="11626"/>
                    </a:lnTo>
                    <a:lnTo>
                      <a:pt x="22663" y="11326"/>
                    </a:lnTo>
                    <a:lnTo>
                      <a:pt x="22663" y="11038"/>
                    </a:lnTo>
                    <a:lnTo>
                      <a:pt x="22652" y="10749"/>
                    </a:lnTo>
                    <a:lnTo>
                      <a:pt x="22630" y="10461"/>
                    </a:lnTo>
                    <a:lnTo>
                      <a:pt x="22607" y="10173"/>
                    </a:lnTo>
                    <a:lnTo>
                      <a:pt x="22574" y="9884"/>
                    </a:lnTo>
                    <a:lnTo>
                      <a:pt x="22541" y="9607"/>
                    </a:lnTo>
                    <a:lnTo>
                      <a:pt x="22485" y="9318"/>
                    </a:lnTo>
                    <a:lnTo>
                      <a:pt x="22441" y="9041"/>
                    </a:lnTo>
                    <a:lnTo>
                      <a:pt x="22374" y="8764"/>
                    </a:lnTo>
                    <a:lnTo>
                      <a:pt x="22308" y="8498"/>
                    </a:lnTo>
                    <a:lnTo>
                      <a:pt x="22241" y="8231"/>
                    </a:lnTo>
                    <a:lnTo>
                      <a:pt x="22153" y="7954"/>
                    </a:lnTo>
                    <a:lnTo>
                      <a:pt x="22075" y="7699"/>
                    </a:lnTo>
                    <a:lnTo>
                      <a:pt x="21975" y="7433"/>
                    </a:lnTo>
                    <a:lnTo>
                      <a:pt x="21875" y="7178"/>
                    </a:lnTo>
                    <a:lnTo>
                      <a:pt x="21775" y="6922"/>
                    </a:lnTo>
                    <a:lnTo>
                      <a:pt x="21665" y="6667"/>
                    </a:lnTo>
                    <a:lnTo>
                      <a:pt x="21554" y="6412"/>
                    </a:lnTo>
                    <a:lnTo>
                      <a:pt x="21432" y="6168"/>
                    </a:lnTo>
                    <a:lnTo>
                      <a:pt x="21299" y="5924"/>
                    </a:lnTo>
                    <a:lnTo>
                      <a:pt x="21021" y="5458"/>
                    </a:lnTo>
                    <a:lnTo>
                      <a:pt x="20733" y="4992"/>
                    </a:lnTo>
                    <a:lnTo>
                      <a:pt x="20411" y="4549"/>
                    </a:lnTo>
                    <a:lnTo>
                      <a:pt x="20078" y="4116"/>
                    </a:lnTo>
                    <a:lnTo>
                      <a:pt x="19723" y="3706"/>
                    </a:lnTo>
                    <a:lnTo>
                      <a:pt x="19346" y="3317"/>
                    </a:lnTo>
                    <a:lnTo>
                      <a:pt x="18958" y="2940"/>
                    </a:lnTo>
                    <a:lnTo>
                      <a:pt x="18548" y="2585"/>
                    </a:lnTo>
                    <a:lnTo>
                      <a:pt x="18115" y="2252"/>
                    </a:lnTo>
                    <a:lnTo>
                      <a:pt x="17671" y="1931"/>
                    </a:lnTo>
                    <a:lnTo>
                      <a:pt x="17216" y="1642"/>
                    </a:lnTo>
                    <a:lnTo>
                      <a:pt x="16739" y="1365"/>
                    </a:lnTo>
                    <a:lnTo>
                      <a:pt x="16495" y="1232"/>
                    </a:lnTo>
                    <a:lnTo>
                      <a:pt x="16251" y="1110"/>
                    </a:lnTo>
                    <a:lnTo>
                      <a:pt x="15996" y="999"/>
                    </a:lnTo>
                    <a:lnTo>
                      <a:pt x="15741" y="888"/>
                    </a:lnTo>
                    <a:lnTo>
                      <a:pt x="15486" y="788"/>
                    </a:lnTo>
                    <a:lnTo>
                      <a:pt x="15231" y="688"/>
                    </a:lnTo>
                    <a:lnTo>
                      <a:pt x="14976" y="589"/>
                    </a:lnTo>
                    <a:lnTo>
                      <a:pt x="14710" y="511"/>
                    </a:lnTo>
                    <a:lnTo>
                      <a:pt x="14443" y="422"/>
                    </a:lnTo>
                    <a:lnTo>
                      <a:pt x="14166" y="356"/>
                    </a:lnTo>
                    <a:lnTo>
                      <a:pt x="13900" y="289"/>
                    </a:lnTo>
                    <a:lnTo>
                      <a:pt x="13622" y="222"/>
                    </a:lnTo>
                    <a:lnTo>
                      <a:pt x="13345" y="178"/>
                    </a:lnTo>
                    <a:lnTo>
                      <a:pt x="13057" y="134"/>
                    </a:lnTo>
                    <a:lnTo>
                      <a:pt x="12779" y="89"/>
                    </a:lnTo>
                    <a:lnTo>
                      <a:pt x="12491" y="56"/>
                    </a:lnTo>
                    <a:lnTo>
                      <a:pt x="12203" y="34"/>
                    </a:lnTo>
                    <a:lnTo>
                      <a:pt x="11914" y="12"/>
                    </a:lnTo>
                    <a:lnTo>
                      <a:pt x="11626"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590;p23">
                <a:extLst>
                  <a:ext uri="{FF2B5EF4-FFF2-40B4-BE49-F238E27FC236}">
                    <a16:creationId xmlns:a16="http://schemas.microsoft.com/office/drawing/2014/main" id="{708D43AB-C81F-22A0-967B-2CE8A4C43403}"/>
                  </a:ext>
                </a:extLst>
              </p:cNvPr>
              <p:cNvSpPr/>
              <p:nvPr/>
            </p:nvSpPr>
            <p:spPr>
              <a:xfrm>
                <a:off x="2393577" y="1342356"/>
                <a:ext cx="261481" cy="143486"/>
              </a:xfrm>
              <a:custGeom>
                <a:avLst/>
                <a:gdLst/>
                <a:ahLst/>
                <a:cxnLst/>
                <a:rect l="l" t="t" r="r" b="b"/>
                <a:pathLst>
                  <a:path w="14555" h="7987" extrusionOk="0">
                    <a:moveTo>
                      <a:pt x="644" y="0"/>
                    </a:moveTo>
                    <a:lnTo>
                      <a:pt x="577" y="11"/>
                    </a:lnTo>
                    <a:lnTo>
                      <a:pt x="500" y="34"/>
                    </a:lnTo>
                    <a:lnTo>
                      <a:pt x="433" y="56"/>
                    </a:lnTo>
                    <a:lnTo>
                      <a:pt x="378" y="78"/>
                    </a:lnTo>
                    <a:lnTo>
                      <a:pt x="311" y="122"/>
                    </a:lnTo>
                    <a:lnTo>
                      <a:pt x="211" y="211"/>
                    </a:lnTo>
                    <a:lnTo>
                      <a:pt x="123" y="311"/>
                    </a:lnTo>
                    <a:lnTo>
                      <a:pt x="89" y="366"/>
                    </a:lnTo>
                    <a:lnTo>
                      <a:pt x="56" y="433"/>
                    </a:lnTo>
                    <a:lnTo>
                      <a:pt x="34" y="499"/>
                    </a:lnTo>
                    <a:lnTo>
                      <a:pt x="12" y="566"/>
                    </a:lnTo>
                    <a:lnTo>
                      <a:pt x="1" y="644"/>
                    </a:lnTo>
                    <a:lnTo>
                      <a:pt x="1" y="710"/>
                    </a:lnTo>
                    <a:lnTo>
                      <a:pt x="12" y="1087"/>
                    </a:lnTo>
                    <a:lnTo>
                      <a:pt x="34" y="1453"/>
                    </a:lnTo>
                    <a:lnTo>
                      <a:pt x="89" y="1819"/>
                    </a:lnTo>
                    <a:lnTo>
                      <a:pt x="145" y="2174"/>
                    </a:lnTo>
                    <a:lnTo>
                      <a:pt x="234" y="2529"/>
                    </a:lnTo>
                    <a:lnTo>
                      <a:pt x="333" y="2873"/>
                    </a:lnTo>
                    <a:lnTo>
                      <a:pt x="444" y="3206"/>
                    </a:lnTo>
                    <a:lnTo>
                      <a:pt x="577" y="3539"/>
                    </a:lnTo>
                    <a:lnTo>
                      <a:pt x="722" y="3860"/>
                    </a:lnTo>
                    <a:lnTo>
                      <a:pt x="877" y="4182"/>
                    </a:lnTo>
                    <a:lnTo>
                      <a:pt x="1054" y="4482"/>
                    </a:lnTo>
                    <a:lnTo>
                      <a:pt x="1243" y="4781"/>
                    </a:lnTo>
                    <a:lnTo>
                      <a:pt x="1443" y="5058"/>
                    </a:lnTo>
                    <a:lnTo>
                      <a:pt x="1665" y="5336"/>
                    </a:lnTo>
                    <a:lnTo>
                      <a:pt x="1897" y="5602"/>
                    </a:lnTo>
                    <a:lnTo>
                      <a:pt x="2130" y="5857"/>
                    </a:lnTo>
                    <a:lnTo>
                      <a:pt x="2386" y="6090"/>
                    </a:lnTo>
                    <a:lnTo>
                      <a:pt x="2652" y="6323"/>
                    </a:lnTo>
                    <a:lnTo>
                      <a:pt x="2929" y="6545"/>
                    </a:lnTo>
                    <a:lnTo>
                      <a:pt x="3206" y="6745"/>
                    </a:lnTo>
                    <a:lnTo>
                      <a:pt x="3506" y="6933"/>
                    </a:lnTo>
                    <a:lnTo>
                      <a:pt x="3816" y="7111"/>
                    </a:lnTo>
                    <a:lnTo>
                      <a:pt x="4127" y="7266"/>
                    </a:lnTo>
                    <a:lnTo>
                      <a:pt x="4449" y="7410"/>
                    </a:lnTo>
                    <a:lnTo>
                      <a:pt x="4782" y="7543"/>
                    </a:lnTo>
                    <a:lnTo>
                      <a:pt x="5114" y="7665"/>
                    </a:lnTo>
                    <a:lnTo>
                      <a:pt x="5458" y="7754"/>
                    </a:lnTo>
                    <a:lnTo>
                      <a:pt x="5813" y="7843"/>
                    </a:lnTo>
                    <a:lnTo>
                      <a:pt x="6168" y="7898"/>
                    </a:lnTo>
                    <a:lnTo>
                      <a:pt x="6534" y="7954"/>
                    </a:lnTo>
                    <a:lnTo>
                      <a:pt x="6900" y="7976"/>
                    </a:lnTo>
                    <a:lnTo>
                      <a:pt x="7277" y="7987"/>
                    </a:lnTo>
                    <a:lnTo>
                      <a:pt x="7655" y="7976"/>
                    </a:lnTo>
                    <a:lnTo>
                      <a:pt x="8021" y="7954"/>
                    </a:lnTo>
                    <a:lnTo>
                      <a:pt x="8387" y="7898"/>
                    </a:lnTo>
                    <a:lnTo>
                      <a:pt x="8742" y="7843"/>
                    </a:lnTo>
                    <a:lnTo>
                      <a:pt x="9097" y="7754"/>
                    </a:lnTo>
                    <a:lnTo>
                      <a:pt x="9440" y="7665"/>
                    </a:lnTo>
                    <a:lnTo>
                      <a:pt x="9773" y="7543"/>
                    </a:lnTo>
                    <a:lnTo>
                      <a:pt x="10106" y="7410"/>
                    </a:lnTo>
                    <a:lnTo>
                      <a:pt x="10428" y="7266"/>
                    </a:lnTo>
                    <a:lnTo>
                      <a:pt x="10738" y="7111"/>
                    </a:lnTo>
                    <a:lnTo>
                      <a:pt x="11049" y="6933"/>
                    </a:lnTo>
                    <a:lnTo>
                      <a:pt x="11337" y="6745"/>
                    </a:lnTo>
                    <a:lnTo>
                      <a:pt x="11626" y="6545"/>
                    </a:lnTo>
                    <a:lnTo>
                      <a:pt x="11903" y="6323"/>
                    </a:lnTo>
                    <a:lnTo>
                      <a:pt x="12169" y="6090"/>
                    </a:lnTo>
                    <a:lnTo>
                      <a:pt x="12413" y="5857"/>
                    </a:lnTo>
                    <a:lnTo>
                      <a:pt x="12657" y="5602"/>
                    </a:lnTo>
                    <a:lnTo>
                      <a:pt x="12890" y="5336"/>
                    </a:lnTo>
                    <a:lnTo>
                      <a:pt x="13101" y="5058"/>
                    </a:lnTo>
                    <a:lnTo>
                      <a:pt x="13312" y="4781"/>
                    </a:lnTo>
                    <a:lnTo>
                      <a:pt x="13500" y="4482"/>
                    </a:lnTo>
                    <a:lnTo>
                      <a:pt x="13667" y="4182"/>
                    </a:lnTo>
                    <a:lnTo>
                      <a:pt x="13833" y="3860"/>
                    </a:lnTo>
                    <a:lnTo>
                      <a:pt x="13977" y="3539"/>
                    </a:lnTo>
                    <a:lnTo>
                      <a:pt x="14110" y="3206"/>
                    </a:lnTo>
                    <a:lnTo>
                      <a:pt x="14221" y="2873"/>
                    </a:lnTo>
                    <a:lnTo>
                      <a:pt x="14321" y="2529"/>
                    </a:lnTo>
                    <a:lnTo>
                      <a:pt x="14399" y="2174"/>
                    </a:lnTo>
                    <a:lnTo>
                      <a:pt x="14465" y="1819"/>
                    </a:lnTo>
                    <a:lnTo>
                      <a:pt x="14510" y="1453"/>
                    </a:lnTo>
                    <a:lnTo>
                      <a:pt x="14543" y="1087"/>
                    </a:lnTo>
                    <a:lnTo>
                      <a:pt x="14554" y="710"/>
                    </a:lnTo>
                    <a:lnTo>
                      <a:pt x="14543" y="644"/>
                    </a:lnTo>
                    <a:lnTo>
                      <a:pt x="14532" y="566"/>
                    </a:lnTo>
                    <a:lnTo>
                      <a:pt x="14521" y="499"/>
                    </a:lnTo>
                    <a:lnTo>
                      <a:pt x="14499" y="433"/>
                    </a:lnTo>
                    <a:lnTo>
                      <a:pt x="14465" y="366"/>
                    </a:lnTo>
                    <a:lnTo>
                      <a:pt x="14432" y="311"/>
                    </a:lnTo>
                    <a:lnTo>
                      <a:pt x="14343" y="211"/>
                    </a:lnTo>
                    <a:lnTo>
                      <a:pt x="14232" y="122"/>
                    </a:lnTo>
                    <a:lnTo>
                      <a:pt x="14177" y="78"/>
                    </a:lnTo>
                    <a:lnTo>
                      <a:pt x="14110" y="56"/>
                    </a:lnTo>
                    <a:lnTo>
                      <a:pt x="14044" y="34"/>
                    </a:lnTo>
                    <a:lnTo>
                      <a:pt x="13977" y="11"/>
                    </a:lnTo>
                    <a:lnTo>
                      <a:pt x="13911" y="0"/>
                    </a:lnTo>
                    <a:lnTo>
                      <a:pt x="13767" y="0"/>
                    </a:lnTo>
                    <a:lnTo>
                      <a:pt x="13689" y="11"/>
                    </a:lnTo>
                    <a:lnTo>
                      <a:pt x="13622" y="34"/>
                    </a:lnTo>
                    <a:lnTo>
                      <a:pt x="13556" y="56"/>
                    </a:lnTo>
                    <a:lnTo>
                      <a:pt x="13500" y="78"/>
                    </a:lnTo>
                    <a:lnTo>
                      <a:pt x="13434" y="122"/>
                    </a:lnTo>
                    <a:lnTo>
                      <a:pt x="13334" y="211"/>
                    </a:lnTo>
                    <a:lnTo>
                      <a:pt x="13245" y="311"/>
                    </a:lnTo>
                    <a:lnTo>
                      <a:pt x="13212" y="366"/>
                    </a:lnTo>
                    <a:lnTo>
                      <a:pt x="13179" y="433"/>
                    </a:lnTo>
                    <a:lnTo>
                      <a:pt x="13156" y="499"/>
                    </a:lnTo>
                    <a:lnTo>
                      <a:pt x="13134" y="566"/>
                    </a:lnTo>
                    <a:lnTo>
                      <a:pt x="13123" y="644"/>
                    </a:lnTo>
                    <a:lnTo>
                      <a:pt x="13123" y="710"/>
                    </a:lnTo>
                    <a:lnTo>
                      <a:pt x="13112" y="1010"/>
                    </a:lnTo>
                    <a:lnTo>
                      <a:pt x="13090" y="1309"/>
                    </a:lnTo>
                    <a:lnTo>
                      <a:pt x="13057" y="1598"/>
                    </a:lnTo>
                    <a:lnTo>
                      <a:pt x="13001" y="1886"/>
                    </a:lnTo>
                    <a:lnTo>
                      <a:pt x="12935" y="2174"/>
                    </a:lnTo>
                    <a:lnTo>
                      <a:pt x="12857" y="2452"/>
                    </a:lnTo>
                    <a:lnTo>
                      <a:pt x="12768" y="2718"/>
                    </a:lnTo>
                    <a:lnTo>
                      <a:pt x="12657" y="2984"/>
                    </a:lnTo>
                    <a:lnTo>
                      <a:pt x="12546" y="3239"/>
                    </a:lnTo>
                    <a:lnTo>
                      <a:pt x="12413" y="3494"/>
                    </a:lnTo>
                    <a:lnTo>
                      <a:pt x="12269" y="3738"/>
                    </a:lnTo>
                    <a:lnTo>
                      <a:pt x="12125" y="3982"/>
                    </a:lnTo>
                    <a:lnTo>
                      <a:pt x="11958" y="4204"/>
                    </a:lnTo>
                    <a:lnTo>
                      <a:pt x="11781" y="4426"/>
                    </a:lnTo>
                    <a:lnTo>
                      <a:pt x="11603" y="4637"/>
                    </a:lnTo>
                    <a:lnTo>
                      <a:pt x="11404" y="4848"/>
                    </a:lnTo>
                    <a:lnTo>
                      <a:pt x="11204" y="5036"/>
                    </a:lnTo>
                    <a:lnTo>
                      <a:pt x="10993" y="5225"/>
                    </a:lnTo>
                    <a:lnTo>
                      <a:pt x="10772" y="5391"/>
                    </a:lnTo>
                    <a:lnTo>
                      <a:pt x="10539" y="5558"/>
                    </a:lnTo>
                    <a:lnTo>
                      <a:pt x="10306" y="5713"/>
                    </a:lnTo>
                    <a:lnTo>
                      <a:pt x="10062" y="5846"/>
                    </a:lnTo>
                    <a:lnTo>
                      <a:pt x="9806" y="5979"/>
                    </a:lnTo>
                    <a:lnTo>
                      <a:pt x="9551" y="6101"/>
                    </a:lnTo>
                    <a:lnTo>
                      <a:pt x="9285" y="6201"/>
                    </a:lnTo>
                    <a:lnTo>
                      <a:pt x="9008" y="6290"/>
                    </a:lnTo>
                    <a:lnTo>
                      <a:pt x="8731" y="6367"/>
                    </a:lnTo>
                    <a:lnTo>
                      <a:pt x="8453" y="6434"/>
                    </a:lnTo>
                    <a:lnTo>
                      <a:pt x="8165" y="6489"/>
                    </a:lnTo>
                    <a:lnTo>
                      <a:pt x="7876" y="6523"/>
                    </a:lnTo>
                    <a:lnTo>
                      <a:pt x="7577" y="6545"/>
                    </a:lnTo>
                    <a:lnTo>
                      <a:pt x="7277" y="6556"/>
                    </a:lnTo>
                    <a:lnTo>
                      <a:pt x="6978" y="6545"/>
                    </a:lnTo>
                    <a:lnTo>
                      <a:pt x="6678" y="6523"/>
                    </a:lnTo>
                    <a:lnTo>
                      <a:pt x="6390" y="6489"/>
                    </a:lnTo>
                    <a:lnTo>
                      <a:pt x="6102" y="6434"/>
                    </a:lnTo>
                    <a:lnTo>
                      <a:pt x="5813" y="6367"/>
                    </a:lnTo>
                    <a:lnTo>
                      <a:pt x="5536" y="6290"/>
                    </a:lnTo>
                    <a:lnTo>
                      <a:pt x="5270" y="6201"/>
                    </a:lnTo>
                    <a:lnTo>
                      <a:pt x="5003" y="6101"/>
                    </a:lnTo>
                    <a:lnTo>
                      <a:pt x="4748" y="5979"/>
                    </a:lnTo>
                    <a:lnTo>
                      <a:pt x="4493" y="5846"/>
                    </a:lnTo>
                    <a:lnTo>
                      <a:pt x="4249" y="5713"/>
                    </a:lnTo>
                    <a:lnTo>
                      <a:pt x="4016" y="5558"/>
                    </a:lnTo>
                    <a:lnTo>
                      <a:pt x="3783" y="5391"/>
                    </a:lnTo>
                    <a:lnTo>
                      <a:pt x="3561" y="5225"/>
                    </a:lnTo>
                    <a:lnTo>
                      <a:pt x="3351" y="5036"/>
                    </a:lnTo>
                    <a:lnTo>
                      <a:pt x="3151" y="4848"/>
                    </a:lnTo>
                    <a:lnTo>
                      <a:pt x="2951" y="4637"/>
                    </a:lnTo>
                    <a:lnTo>
                      <a:pt x="2774" y="4426"/>
                    </a:lnTo>
                    <a:lnTo>
                      <a:pt x="2596" y="4204"/>
                    </a:lnTo>
                    <a:lnTo>
                      <a:pt x="2430" y="3982"/>
                    </a:lnTo>
                    <a:lnTo>
                      <a:pt x="2275" y="3738"/>
                    </a:lnTo>
                    <a:lnTo>
                      <a:pt x="2142" y="3494"/>
                    </a:lnTo>
                    <a:lnTo>
                      <a:pt x="2008" y="3239"/>
                    </a:lnTo>
                    <a:lnTo>
                      <a:pt x="1897" y="2984"/>
                    </a:lnTo>
                    <a:lnTo>
                      <a:pt x="1787" y="2718"/>
                    </a:lnTo>
                    <a:lnTo>
                      <a:pt x="1698" y="2452"/>
                    </a:lnTo>
                    <a:lnTo>
                      <a:pt x="1620" y="2174"/>
                    </a:lnTo>
                    <a:lnTo>
                      <a:pt x="1554" y="1886"/>
                    </a:lnTo>
                    <a:lnTo>
                      <a:pt x="1498" y="1598"/>
                    </a:lnTo>
                    <a:lnTo>
                      <a:pt x="1465" y="1309"/>
                    </a:lnTo>
                    <a:lnTo>
                      <a:pt x="1443" y="1010"/>
                    </a:lnTo>
                    <a:lnTo>
                      <a:pt x="1432" y="710"/>
                    </a:lnTo>
                    <a:lnTo>
                      <a:pt x="1432" y="644"/>
                    </a:lnTo>
                    <a:lnTo>
                      <a:pt x="1420" y="566"/>
                    </a:lnTo>
                    <a:lnTo>
                      <a:pt x="1398" y="499"/>
                    </a:lnTo>
                    <a:lnTo>
                      <a:pt x="1376" y="433"/>
                    </a:lnTo>
                    <a:lnTo>
                      <a:pt x="1343" y="366"/>
                    </a:lnTo>
                    <a:lnTo>
                      <a:pt x="1310" y="311"/>
                    </a:lnTo>
                    <a:lnTo>
                      <a:pt x="1221" y="211"/>
                    </a:lnTo>
                    <a:lnTo>
                      <a:pt x="1121" y="122"/>
                    </a:lnTo>
                    <a:lnTo>
                      <a:pt x="1054" y="78"/>
                    </a:lnTo>
                    <a:lnTo>
                      <a:pt x="999" y="56"/>
                    </a:lnTo>
                    <a:lnTo>
                      <a:pt x="932" y="34"/>
                    </a:lnTo>
                    <a:lnTo>
                      <a:pt x="866" y="11"/>
                    </a:lnTo>
                    <a:lnTo>
                      <a:pt x="788"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591;p23">
                <a:extLst>
                  <a:ext uri="{FF2B5EF4-FFF2-40B4-BE49-F238E27FC236}">
                    <a16:creationId xmlns:a16="http://schemas.microsoft.com/office/drawing/2014/main" id="{B5781065-695A-EC39-AC86-3F8D49DAFA6A}"/>
                  </a:ext>
                </a:extLst>
              </p:cNvPr>
              <p:cNvSpPr/>
              <p:nvPr/>
            </p:nvSpPr>
            <p:spPr>
              <a:xfrm>
                <a:off x="2511355" y="1283359"/>
                <a:ext cx="25726" cy="454173"/>
              </a:xfrm>
              <a:custGeom>
                <a:avLst/>
                <a:gdLst/>
                <a:ahLst/>
                <a:cxnLst/>
                <a:rect l="l" t="t" r="r" b="b"/>
                <a:pathLst>
                  <a:path w="1432" h="25281" extrusionOk="0">
                    <a:moveTo>
                      <a:pt x="644" y="1"/>
                    </a:moveTo>
                    <a:lnTo>
                      <a:pt x="577" y="12"/>
                    </a:lnTo>
                    <a:lnTo>
                      <a:pt x="511" y="34"/>
                    </a:lnTo>
                    <a:lnTo>
                      <a:pt x="444" y="56"/>
                    </a:lnTo>
                    <a:lnTo>
                      <a:pt x="378" y="90"/>
                    </a:lnTo>
                    <a:lnTo>
                      <a:pt x="322" y="123"/>
                    </a:lnTo>
                    <a:lnTo>
                      <a:pt x="211" y="212"/>
                    </a:lnTo>
                    <a:lnTo>
                      <a:pt x="122" y="311"/>
                    </a:lnTo>
                    <a:lnTo>
                      <a:pt x="89" y="378"/>
                    </a:lnTo>
                    <a:lnTo>
                      <a:pt x="56" y="433"/>
                    </a:lnTo>
                    <a:lnTo>
                      <a:pt x="34" y="500"/>
                    </a:lnTo>
                    <a:lnTo>
                      <a:pt x="23" y="567"/>
                    </a:lnTo>
                    <a:lnTo>
                      <a:pt x="11" y="644"/>
                    </a:lnTo>
                    <a:lnTo>
                      <a:pt x="0" y="722"/>
                    </a:lnTo>
                    <a:lnTo>
                      <a:pt x="0" y="24571"/>
                    </a:lnTo>
                    <a:lnTo>
                      <a:pt x="11" y="24637"/>
                    </a:lnTo>
                    <a:lnTo>
                      <a:pt x="23" y="24715"/>
                    </a:lnTo>
                    <a:lnTo>
                      <a:pt x="34" y="24782"/>
                    </a:lnTo>
                    <a:lnTo>
                      <a:pt x="56" y="24848"/>
                    </a:lnTo>
                    <a:lnTo>
                      <a:pt x="89" y="24915"/>
                    </a:lnTo>
                    <a:lnTo>
                      <a:pt x="122" y="24970"/>
                    </a:lnTo>
                    <a:lnTo>
                      <a:pt x="211" y="25081"/>
                    </a:lnTo>
                    <a:lnTo>
                      <a:pt x="322" y="25159"/>
                    </a:lnTo>
                    <a:lnTo>
                      <a:pt x="378" y="25203"/>
                    </a:lnTo>
                    <a:lnTo>
                      <a:pt x="444" y="25225"/>
                    </a:lnTo>
                    <a:lnTo>
                      <a:pt x="511" y="25259"/>
                    </a:lnTo>
                    <a:lnTo>
                      <a:pt x="577" y="25270"/>
                    </a:lnTo>
                    <a:lnTo>
                      <a:pt x="644" y="25281"/>
                    </a:lnTo>
                    <a:lnTo>
                      <a:pt x="788" y="25281"/>
                    </a:lnTo>
                    <a:lnTo>
                      <a:pt x="866" y="25270"/>
                    </a:lnTo>
                    <a:lnTo>
                      <a:pt x="932" y="25259"/>
                    </a:lnTo>
                    <a:lnTo>
                      <a:pt x="999" y="25225"/>
                    </a:lnTo>
                    <a:lnTo>
                      <a:pt x="1065" y="25203"/>
                    </a:lnTo>
                    <a:lnTo>
                      <a:pt x="1121" y="25159"/>
                    </a:lnTo>
                    <a:lnTo>
                      <a:pt x="1232" y="25081"/>
                    </a:lnTo>
                    <a:lnTo>
                      <a:pt x="1309" y="24970"/>
                    </a:lnTo>
                    <a:lnTo>
                      <a:pt x="1354" y="24915"/>
                    </a:lnTo>
                    <a:lnTo>
                      <a:pt x="1376" y="24848"/>
                    </a:lnTo>
                    <a:lnTo>
                      <a:pt x="1409" y="24782"/>
                    </a:lnTo>
                    <a:lnTo>
                      <a:pt x="1420" y="24715"/>
                    </a:lnTo>
                    <a:lnTo>
                      <a:pt x="1431" y="24637"/>
                    </a:lnTo>
                    <a:lnTo>
                      <a:pt x="1431" y="24571"/>
                    </a:lnTo>
                    <a:lnTo>
                      <a:pt x="1431" y="722"/>
                    </a:lnTo>
                    <a:lnTo>
                      <a:pt x="1431" y="644"/>
                    </a:lnTo>
                    <a:lnTo>
                      <a:pt x="1420" y="567"/>
                    </a:lnTo>
                    <a:lnTo>
                      <a:pt x="1409" y="500"/>
                    </a:lnTo>
                    <a:lnTo>
                      <a:pt x="1376" y="433"/>
                    </a:lnTo>
                    <a:lnTo>
                      <a:pt x="1354" y="378"/>
                    </a:lnTo>
                    <a:lnTo>
                      <a:pt x="1309" y="311"/>
                    </a:lnTo>
                    <a:lnTo>
                      <a:pt x="1232" y="212"/>
                    </a:lnTo>
                    <a:lnTo>
                      <a:pt x="1121" y="123"/>
                    </a:lnTo>
                    <a:lnTo>
                      <a:pt x="1065" y="90"/>
                    </a:lnTo>
                    <a:lnTo>
                      <a:pt x="999" y="56"/>
                    </a:lnTo>
                    <a:lnTo>
                      <a:pt x="932" y="34"/>
                    </a:lnTo>
                    <a:lnTo>
                      <a:pt x="866" y="12"/>
                    </a:lnTo>
                    <a:lnTo>
                      <a:pt x="788"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592;p23">
                <a:extLst>
                  <a:ext uri="{FF2B5EF4-FFF2-40B4-BE49-F238E27FC236}">
                    <a16:creationId xmlns:a16="http://schemas.microsoft.com/office/drawing/2014/main" id="{14FB7B15-F718-B4AD-B36D-94AC476C376E}"/>
                  </a:ext>
                </a:extLst>
              </p:cNvPr>
              <p:cNvSpPr/>
              <p:nvPr/>
            </p:nvSpPr>
            <p:spPr>
              <a:xfrm>
                <a:off x="2600623" y="1573710"/>
                <a:ext cx="407141" cy="407141"/>
              </a:xfrm>
              <a:custGeom>
                <a:avLst/>
                <a:gdLst/>
                <a:ahLst/>
                <a:cxnLst/>
                <a:rect l="l" t="t" r="r" b="b"/>
                <a:pathLst>
                  <a:path w="22663" h="22663" extrusionOk="0">
                    <a:moveTo>
                      <a:pt x="11038" y="1"/>
                    </a:moveTo>
                    <a:lnTo>
                      <a:pt x="10750" y="12"/>
                    </a:lnTo>
                    <a:lnTo>
                      <a:pt x="10461" y="34"/>
                    </a:lnTo>
                    <a:lnTo>
                      <a:pt x="10173" y="56"/>
                    </a:lnTo>
                    <a:lnTo>
                      <a:pt x="9895" y="89"/>
                    </a:lnTo>
                    <a:lnTo>
                      <a:pt x="9607" y="134"/>
                    </a:lnTo>
                    <a:lnTo>
                      <a:pt x="9330" y="178"/>
                    </a:lnTo>
                    <a:lnTo>
                      <a:pt x="9052" y="234"/>
                    </a:lnTo>
                    <a:lnTo>
                      <a:pt x="8775" y="289"/>
                    </a:lnTo>
                    <a:lnTo>
                      <a:pt x="8509" y="356"/>
                    </a:lnTo>
                    <a:lnTo>
                      <a:pt x="8232" y="433"/>
                    </a:lnTo>
                    <a:lnTo>
                      <a:pt x="7965" y="511"/>
                    </a:lnTo>
                    <a:lnTo>
                      <a:pt x="7699" y="600"/>
                    </a:lnTo>
                    <a:lnTo>
                      <a:pt x="7444" y="688"/>
                    </a:lnTo>
                    <a:lnTo>
                      <a:pt x="7178" y="788"/>
                    </a:lnTo>
                    <a:lnTo>
                      <a:pt x="6923" y="888"/>
                    </a:lnTo>
                    <a:lnTo>
                      <a:pt x="6667" y="999"/>
                    </a:lnTo>
                    <a:lnTo>
                      <a:pt x="6423" y="1121"/>
                    </a:lnTo>
                    <a:lnTo>
                      <a:pt x="6179" y="1243"/>
                    </a:lnTo>
                    <a:lnTo>
                      <a:pt x="5935" y="1365"/>
                    </a:lnTo>
                    <a:lnTo>
                      <a:pt x="5458" y="1642"/>
                    </a:lnTo>
                    <a:lnTo>
                      <a:pt x="5004" y="1931"/>
                    </a:lnTo>
                    <a:lnTo>
                      <a:pt x="4560" y="2253"/>
                    </a:lnTo>
                    <a:lnTo>
                      <a:pt x="4127" y="2585"/>
                    </a:lnTo>
                    <a:lnTo>
                      <a:pt x="3717" y="2940"/>
                    </a:lnTo>
                    <a:lnTo>
                      <a:pt x="3329" y="3317"/>
                    </a:lnTo>
                    <a:lnTo>
                      <a:pt x="2951" y="3717"/>
                    </a:lnTo>
                    <a:lnTo>
                      <a:pt x="2596" y="4127"/>
                    </a:lnTo>
                    <a:lnTo>
                      <a:pt x="2253" y="4549"/>
                    </a:lnTo>
                    <a:lnTo>
                      <a:pt x="1942" y="4992"/>
                    </a:lnTo>
                    <a:lnTo>
                      <a:pt x="1643" y="5458"/>
                    </a:lnTo>
                    <a:lnTo>
                      <a:pt x="1376" y="5924"/>
                    </a:lnTo>
                    <a:lnTo>
                      <a:pt x="1243" y="6168"/>
                    </a:lnTo>
                    <a:lnTo>
                      <a:pt x="1121" y="6412"/>
                    </a:lnTo>
                    <a:lnTo>
                      <a:pt x="1010" y="6667"/>
                    </a:lnTo>
                    <a:lnTo>
                      <a:pt x="899" y="6923"/>
                    </a:lnTo>
                    <a:lnTo>
                      <a:pt x="788" y="7178"/>
                    </a:lnTo>
                    <a:lnTo>
                      <a:pt x="689" y="7433"/>
                    </a:lnTo>
                    <a:lnTo>
                      <a:pt x="600" y="7699"/>
                    </a:lnTo>
                    <a:lnTo>
                      <a:pt x="511" y="7965"/>
                    </a:lnTo>
                    <a:lnTo>
                      <a:pt x="433" y="8231"/>
                    </a:lnTo>
                    <a:lnTo>
                      <a:pt x="367" y="8498"/>
                    </a:lnTo>
                    <a:lnTo>
                      <a:pt x="300" y="8775"/>
                    </a:lnTo>
                    <a:lnTo>
                      <a:pt x="234" y="9041"/>
                    </a:lnTo>
                    <a:lnTo>
                      <a:pt x="178" y="9330"/>
                    </a:lnTo>
                    <a:lnTo>
                      <a:pt x="134" y="9607"/>
                    </a:lnTo>
                    <a:lnTo>
                      <a:pt x="101" y="9884"/>
                    </a:lnTo>
                    <a:lnTo>
                      <a:pt x="67" y="10173"/>
                    </a:lnTo>
                    <a:lnTo>
                      <a:pt x="34" y="10461"/>
                    </a:lnTo>
                    <a:lnTo>
                      <a:pt x="23" y="10749"/>
                    </a:lnTo>
                    <a:lnTo>
                      <a:pt x="12" y="11038"/>
                    </a:lnTo>
                    <a:lnTo>
                      <a:pt x="1" y="11326"/>
                    </a:lnTo>
                    <a:lnTo>
                      <a:pt x="12" y="11626"/>
                    </a:lnTo>
                    <a:lnTo>
                      <a:pt x="23" y="11914"/>
                    </a:lnTo>
                    <a:lnTo>
                      <a:pt x="34" y="12203"/>
                    </a:lnTo>
                    <a:lnTo>
                      <a:pt x="67" y="12491"/>
                    </a:lnTo>
                    <a:lnTo>
                      <a:pt x="101" y="12768"/>
                    </a:lnTo>
                    <a:lnTo>
                      <a:pt x="134" y="13057"/>
                    </a:lnTo>
                    <a:lnTo>
                      <a:pt x="178" y="13334"/>
                    </a:lnTo>
                    <a:lnTo>
                      <a:pt x="234" y="13611"/>
                    </a:lnTo>
                    <a:lnTo>
                      <a:pt x="300" y="13889"/>
                    </a:lnTo>
                    <a:lnTo>
                      <a:pt x="367" y="14166"/>
                    </a:lnTo>
                    <a:lnTo>
                      <a:pt x="433" y="14432"/>
                    </a:lnTo>
                    <a:lnTo>
                      <a:pt x="511" y="14698"/>
                    </a:lnTo>
                    <a:lnTo>
                      <a:pt x="600" y="14965"/>
                    </a:lnTo>
                    <a:lnTo>
                      <a:pt x="689" y="15231"/>
                    </a:lnTo>
                    <a:lnTo>
                      <a:pt x="788" y="15486"/>
                    </a:lnTo>
                    <a:lnTo>
                      <a:pt x="899" y="15741"/>
                    </a:lnTo>
                    <a:lnTo>
                      <a:pt x="1010" y="15996"/>
                    </a:lnTo>
                    <a:lnTo>
                      <a:pt x="1121" y="16240"/>
                    </a:lnTo>
                    <a:lnTo>
                      <a:pt x="1243" y="16484"/>
                    </a:lnTo>
                    <a:lnTo>
                      <a:pt x="1376" y="16728"/>
                    </a:lnTo>
                    <a:lnTo>
                      <a:pt x="1643" y="17205"/>
                    </a:lnTo>
                    <a:lnTo>
                      <a:pt x="1942" y="17660"/>
                    </a:lnTo>
                    <a:lnTo>
                      <a:pt x="2253" y="18104"/>
                    </a:lnTo>
                    <a:lnTo>
                      <a:pt x="2596" y="18536"/>
                    </a:lnTo>
                    <a:lnTo>
                      <a:pt x="2951" y="18947"/>
                    </a:lnTo>
                    <a:lnTo>
                      <a:pt x="3329" y="19346"/>
                    </a:lnTo>
                    <a:lnTo>
                      <a:pt x="3717" y="19712"/>
                    </a:lnTo>
                    <a:lnTo>
                      <a:pt x="4127" y="20078"/>
                    </a:lnTo>
                    <a:lnTo>
                      <a:pt x="4560" y="20411"/>
                    </a:lnTo>
                    <a:lnTo>
                      <a:pt x="5004" y="20722"/>
                    </a:lnTo>
                    <a:lnTo>
                      <a:pt x="5458" y="21021"/>
                    </a:lnTo>
                    <a:lnTo>
                      <a:pt x="5935" y="21287"/>
                    </a:lnTo>
                    <a:lnTo>
                      <a:pt x="6179" y="21421"/>
                    </a:lnTo>
                    <a:lnTo>
                      <a:pt x="6423" y="21543"/>
                    </a:lnTo>
                    <a:lnTo>
                      <a:pt x="6667" y="21665"/>
                    </a:lnTo>
                    <a:lnTo>
                      <a:pt x="6923" y="21764"/>
                    </a:lnTo>
                    <a:lnTo>
                      <a:pt x="7178" y="21875"/>
                    </a:lnTo>
                    <a:lnTo>
                      <a:pt x="7444" y="21975"/>
                    </a:lnTo>
                    <a:lnTo>
                      <a:pt x="7699" y="22064"/>
                    </a:lnTo>
                    <a:lnTo>
                      <a:pt x="7965" y="22153"/>
                    </a:lnTo>
                    <a:lnTo>
                      <a:pt x="8232" y="22230"/>
                    </a:lnTo>
                    <a:lnTo>
                      <a:pt x="8509" y="22308"/>
                    </a:lnTo>
                    <a:lnTo>
                      <a:pt x="8775" y="22374"/>
                    </a:lnTo>
                    <a:lnTo>
                      <a:pt x="9052" y="22430"/>
                    </a:lnTo>
                    <a:lnTo>
                      <a:pt x="9330" y="22485"/>
                    </a:lnTo>
                    <a:lnTo>
                      <a:pt x="9607" y="22530"/>
                    </a:lnTo>
                    <a:lnTo>
                      <a:pt x="9895" y="22574"/>
                    </a:lnTo>
                    <a:lnTo>
                      <a:pt x="10173" y="22596"/>
                    </a:lnTo>
                    <a:lnTo>
                      <a:pt x="10461" y="22630"/>
                    </a:lnTo>
                    <a:lnTo>
                      <a:pt x="10750" y="22641"/>
                    </a:lnTo>
                    <a:lnTo>
                      <a:pt x="11038" y="22652"/>
                    </a:lnTo>
                    <a:lnTo>
                      <a:pt x="11337" y="22663"/>
                    </a:lnTo>
                    <a:lnTo>
                      <a:pt x="11626" y="22652"/>
                    </a:lnTo>
                    <a:lnTo>
                      <a:pt x="11914" y="22641"/>
                    </a:lnTo>
                    <a:lnTo>
                      <a:pt x="12203" y="22630"/>
                    </a:lnTo>
                    <a:lnTo>
                      <a:pt x="12491" y="22596"/>
                    </a:lnTo>
                    <a:lnTo>
                      <a:pt x="12779" y="22574"/>
                    </a:lnTo>
                    <a:lnTo>
                      <a:pt x="13057" y="22530"/>
                    </a:lnTo>
                    <a:lnTo>
                      <a:pt x="13345" y="22485"/>
                    </a:lnTo>
                    <a:lnTo>
                      <a:pt x="13623" y="22430"/>
                    </a:lnTo>
                    <a:lnTo>
                      <a:pt x="13900" y="22374"/>
                    </a:lnTo>
                    <a:lnTo>
                      <a:pt x="14166" y="22308"/>
                    </a:lnTo>
                    <a:lnTo>
                      <a:pt x="14432" y="22230"/>
                    </a:lnTo>
                    <a:lnTo>
                      <a:pt x="14710" y="22153"/>
                    </a:lnTo>
                    <a:lnTo>
                      <a:pt x="14965" y="22064"/>
                    </a:lnTo>
                    <a:lnTo>
                      <a:pt x="15231" y="21975"/>
                    </a:lnTo>
                    <a:lnTo>
                      <a:pt x="15486" y="21875"/>
                    </a:lnTo>
                    <a:lnTo>
                      <a:pt x="15741" y="21764"/>
                    </a:lnTo>
                    <a:lnTo>
                      <a:pt x="15996" y="21665"/>
                    </a:lnTo>
                    <a:lnTo>
                      <a:pt x="16251" y="21543"/>
                    </a:lnTo>
                    <a:lnTo>
                      <a:pt x="16496" y="21421"/>
                    </a:lnTo>
                    <a:lnTo>
                      <a:pt x="16740" y="21287"/>
                    </a:lnTo>
                    <a:lnTo>
                      <a:pt x="17205" y="21021"/>
                    </a:lnTo>
                    <a:lnTo>
                      <a:pt x="17671" y="20722"/>
                    </a:lnTo>
                    <a:lnTo>
                      <a:pt x="18115" y="20411"/>
                    </a:lnTo>
                    <a:lnTo>
                      <a:pt x="18548" y="20078"/>
                    </a:lnTo>
                    <a:lnTo>
                      <a:pt x="18958" y="19712"/>
                    </a:lnTo>
                    <a:lnTo>
                      <a:pt x="19346" y="19346"/>
                    </a:lnTo>
                    <a:lnTo>
                      <a:pt x="19723" y="18947"/>
                    </a:lnTo>
                    <a:lnTo>
                      <a:pt x="20078" y="18536"/>
                    </a:lnTo>
                    <a:lnTo>
                      <a:pt x="20411" y="18104"/>
                    </a:lnTo>
                    <a:lnTo>
                      <a:pt x="20733" y="17660"/>
                    </a:lnTo>
                    <a:lnTo>
                      <a:pt x="21021" y="17205"/>
                    </a:lnTo>
                    <a:lnTo>
                      <a:pt x="21299" y="16728"/>
                    </a:lnTo>
                    <a:lnTo>
                      <a:pt x="21432" y="16484"/>
                    </a:lnTo>
                    <a:lnTo>
                      <a:pt x="21554" y="16240"/>
                    </a:lnTo>
                    <a:lnTo>
                      <a:pt x="21665" y="15996"/>
                    </a:lnTo>
                    <a:lnTo>
                      <a:pt x="21776" y="15741"/>
                    </a:lnTo>
                    <a:lnTo>
                      <a:pt x="21875" y="15486"/>
                    </a:lnTo>
                    <a:lnTo>
                      <a:pt x="21975" y="15231"/>
                    </a:lnTo>
                    <a:lnTo>
                      <a:pt x="22075" y="14965"/>
                    </a:lnTo>
                    <a:lnTo>
                      <a:pt x="22153" y="14698"/>
                    </a:lnTo>
                    <a:lnTo>
                      <a:pt x="22241" y="14432"/>
                    </a:lnTo>
                    <a:lnTo>
                      <a:pt x="22308" y="14166"/>
                    </a:lnTo>
                    <a:lnTo>
                      <a:pt x="22375" y="13889"/>
                    </a:lnTo>
                    <a:lnTo>
                      <a:pt x="22441" y="13611"/>
                    </a:lnTo>
                    <a:lnTo>
                      <a:pt x="22485" y="13334"/>
                    </a:lnTo>
                    <a:lnTo>
                      <a:pt x="22541" y="13057"/>
                    </a:lnTo>
                    <a:lnTo>
                      <a:pt x="22574" y="12768"/>
                    </a:lnTo>
                    <a:lnTo>
                      <a:pt x="22608" y="12491"/>
                    </a:lnTo>
                    <a:lnTo>
                      <a:pt x="22630" y="12203"/>
                    </a:lnTo>
                    <a:lnTo>
                      <a:pt x="22652" y="11914"/>
                    </a:lnTo>
                    <a:lnTo>
                      <a:pt x="22663" y="11626"/>
                    </a:lnTo>
                    <a:lnTo>
                      <a:pt x="22663" y="11326"/>
                    </a:lnTo>
                    <a:lnTo>
                      <a:pt x="22663" y="11038"/>
                    </a:lnTo>
                    <a:lnTo>
                      <a:pt x="22652" y="10749"/>
                    </a:lnTo>
                    <a:lnTo>
                      <a:pt x="22630" y="10461"/>
                    </a:lnTo>
                    <a:lnTo>
                      <a:pt x="22608" y="10173"/>
                    </a:lnTo>
                    <a:lnTo>
                      <a:pt x="22574" y="9884"/>
                    </a:lnTo>
                    <a:lnTo>
                      <a:pt x="22541" y="9607"/>
                    </a:lnTo>
                    <a:lnTo>
                      <a:pt x="22485" y="9330"/>
                    </a:lnTo>
                    <a:lnTo>
                      <a:pt x="22441" y="9041"/>
                    </a:lnTo>
                    <a:lnTo>
                      <a:pt x="22375" y="8775"/>
                    </a:lnTo>
                    <a:lnTo>
                      <a:pt x="22308" y="8498"/>
                    </a:lnTo>
                    <a:lnTo>
                      <a:pt x="22241" y="8231"/>
                    </a:lnTo>
                    <a:lnTo>
                      <a:pt x="22153" y="7965"/>
                    </a:lnTo>
                    <a:lnTo>
                      <a:pt x="22075" y="7699"/>
                    </a:lnTo>
                    <a:lnTo>
                      <a:pt x="21975" y="7433"/>
                    </a:lnTo>
                    <a:lnTo>
                      <a:pt x="21875" y="7178"/>
                    </a:lnTo>
                    <a:lnTo>
                      <a:pt x="21776" y="6923"/>
                    </a:lnTo>
                    <a:lnTo>
                      <a:pt x="21665" y="6667"/>
                    </a:lnTo>
                    <a:lnTo>
                      <a:pt x="21554" y="6412"/>
                    </a:lnTo>
                    <a:lnTo>
                      <a:pt x="21432" y="6168"/>
                    </a:lnTo>
                    <a:lnTo>
                      <a:pt x="21299" y="5924"/>
                    </a:lnTo>
                    <a:lnTo>
                      <a:pt x="21021" y="5458"/>
                    </a:lnTo>
                    <a:lnTo>
                      <a:pt x="20733" y="4992"/>
                    </a:lnTo>
                    <a:lnTo>
                      <a:pt x="20411" y="4549"/>
                    </a:lnTo>
                    <a:lnTo>
                      <a:pt x="20078" y="4127"/>
                    </a:lnTo>
                    <a:lnTo>
                      <a:pt x="19723" y="3717"/>
                    </a:lnTo>
                    <a:lnTo>
                      <a:pt x="19346" y="3317"/>
                    </a:lnTo>
                    <a:lnTo>
                      <a:pt x="18958" y="2940"/>
                    </a:lnTo>
                    <a:lnTo>
                      <a:pt x="18548" y="2585"/>
                    </a:lnTo>
                    <a:lnTo>
                      <a:pt x="18115" y="2253"/>
                    </a:lnTo>
                    <a:lnTo>
                      <a:pt x="17671" y="1931"/>
                    </a:lnTo>
                    <a:lnTo>
                      <a:pt x="17205" y="1642"/>
                    </a:lnTo>
                    <a:lnTo>
                      <a:pt x="16740" y="1365"/>
                    </a:lnTo>
                    <a:lnTo>
                      <a:pt x="16496" y="1243"/>
                    </a:lnTo>
                    <a:lnTo>
                      <a:pt x="16251" y="1121"/>
                    </a:lnTo>
                    <a:lnTo>
                      <a:pt x="15996" y="999"/>
                    </a:lnTo>
                    <a:lnTo>
                      <a:pt x="15741" y="888"/>
                    </a:lnTo>
                    <a:lnTo>
                      <a:pt x="15486" y="788"/>
                    </a:lnTo>
                    <a:lnTo>
                      <a:pt x="15231" y="688"/>
                    </a:lnTo>
                    <a:lnTo>
                      <a:pt x="14965" y="600"/>
                    </a:lnTo>
                    <a:lnTo>
                      <a:pt x="14710" y="511"/>
                    </a:lnTo>
                    <a:lnTo>
                      <a:pt x="14432" y="433"/>
                    </a:lnTo>
                    <a:lnTo>
                      <a:pt x="14166" y="356"/>
                    </a:lnTo>
                    <a:lnTo>
                      <a:pt x="13900" y="289"/>
                    </a:lnTo>
                    <a:lnTo>
                      <a:pt x="13623" y="234"/>
                    </a:lnTo>
                    <a:lnTo>
                      <a:pt x="13345" y="178"/>
                    </a:lnTo>
                    <a:lnTo>
                      <a:pt x="13057" y="134"/>
                    </a:lnTo>
                    <a:lnTo>
                      <a:pt x="12779" y="89"/>
                    </a:lnTo>
                    <a:lnTo>
                      <a:pt x="12491" y="56"/>
                    </a:lnTo>
                    <a:lnTo>
                      <a:pt x="12203" y="34"/>
                    </a:lnTo>
                    <a:lnTo>
                      <a:pt x="11914" y="12"/>
                    </a:lnTo>
                    <a:lnTo>
                      <a:pt x="11626"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593;p23">
                <a:extLst>
                  <a:ext uri="{FF2B5EF4-FFF2-40B4-BE49-F238E27FC236}">
                    <a16:creationId xmlns:a16="http://schemas.microsoft.com/office/drawing/2014/main" id="{A2AA1A48-421D-0BA7-E5C8-9D7840A3EEA2}"/>
                  </a:ext>
                </a:extLst>
              </p:cNvPr>
              <p:cNvSpPr/>
              <p:nvPr/>
            </p:nvSpPr>
            <p:spPr>
              <a:xfrm>
                <a:off x="2673561" y="1764426"/>
                <a:ext cx="261481" cy="143486"/>
              </a:xfrm>
              <a:custGeom>
                <a:avLst/>
                <a:gdLst/>
                <a:ahLst/>
                <a:cxnLst/>
                <a:rect l="l" t="t" r="r" b="b"/>
                <a:pathLst>
                  <a:path w="14555" h="7987" extrusionOk="0">
                    <a:moveTo>
                      <a:pt x="644" y="0"/>
                    </a:moveTo>
                    <a:lnTo>
                      <a:pt x="566" y="11"/>
                    </a:lnTo>
                    <a:lnTo>
                      <a:pt x="500" y="34"/>
                    </a:lnTo>
                    <a:lnTo>
                      <a:pt x="433" y="56"/>
                    </a:lnTo>
                    <a:lnTo>
                      <a:pt x="378" y="89"/>
                    </a:lnTo>
                    <a:lnTo>
                      <a:pt x="311" y="122"/>
                    </a:lnTo>
                    <a:lnTo>
                      <a:pt x="211" y="211"/>
                    </a:lnTo>
                    <a:lnTo>
                      <a:pt x="123" y="311"/>
                    </a:lnTo>
                    <a:lnTo>
                      <a:pt x="89" y="377"/>
                    </a:lnTo>
                    <a:lnTo>
                      <a:pt x="56" y="433"/>
                    </a:lnTo>
                    <a:lnTo>
                      <a:pt x="34" y="500"/>
                    </a:lnTo>
                    <a:lnTo>
                      <a:pt x="12" y="566"/>
                    </a:lnTo>
                    <a:lnTo>
                      <a:pt x="1" y="644"/>
                    </a:lnTo>
                    <a:lnTo>
                      <a:pt x="1" y="710"/>
                    </a:lnTo>
                    <a:lnTo>
                      <a:pt x="12" y="1087"/>
                    </a:lnTo>
                    <a:lnTo>
                      <a:pt x="34" y="1453"/>
                    </a:lnTo>
                    <a:lnTo>
                      <a:pt x="89" y="1820"/>
                    </a:lnTo>
                    <a:lnTo>
                      <a:pt x="145" y="2174"/>
                    </a:lnTo>
                    <a:lnTo>
                      <a:pt x="234" y="2529"/>
                    </a:lnTo>
                    <a:lnTo>
                      <a:pt x="322" y="2873"/>
                    </a:lnTo>
                    <a:lnTo>
                      <a:pt x="444" y="3217"/>
                    </a:lnTo>
                    <a:lnTo>
                      <a:pt x="578" y="3539"/>
                    </a:lnTo>
                    <a:lnTo>
                      <a:pt x="722" y="3861"/>
                    </a:lnTo>
                    <a:lnTo>
                      <a:pt x="877" y="4182"/>
                    </a:lnTo>
                    <a:lnTo>
                      <a:pt x="1055" y="4482"/>
                    </a:lnTo>
                    <a:lnTo>
                      <a:pt x="1243" y="4781"/>
                    </a:lnTo>
                    <a:lnTo>
                      <a:pt x="1443" y="5059"/>
                    </a:lnTo>
                    <a:lnTo>
                      <a:pt x="1665" y="5336"/>
                    </a:lnTo>
                    <a:lnTo>
                      <a:pt x="1898" y="5602"/>
                    </a:lnTo>
                    <a:lnTo>
                      <a:pt x="2130" y="5857"/>
                    </a:lnTo>
                    <a:lnTo>
                      <a:pt x="2386" y="6101"/>
                    </a:lnTo>
                    <a:lnTo>
                      <a:pt x="2652" y="6323"/>
                    </a:lnTo>
                    <a:lnTo>
                      <a:pt x="2929" y="6545"/>
                    </a:lnTo>
                    <a:lnTo>
                      <a:pt x="3206" y="6745"/>
                    </a:lnTo>
                    <a:lnTo>
                      <a:pt x="3506" y="6933"/>
                    </a:lnTo>
                    <a:lnTo>
                      <a:pt x="3805" y="7111"/>
                    </a:lnTo>
                    <a:lnTo>
                      <a:pt x="4127" y="7266"/>
                    </a:lnTo>
                    <a:lnTo>
                      <a:pt x="4449" y="7421"/>
                    </a:lnTo>
                    <a:lnTo>
                      <a:pt x="4782" y="7543"/>
                    </a:lnTo>
                    <a:lnTo>
                      <a:pt x="5114" y="7665"/>
                    </a:lnTo>
                    <a:lnTo>
                      <a:pt x="5458" y="7765"/>
                    </a:lnTo>
                    <a:lnTo>
                      <a:pt x="5813" y="7843"/>
                    </a:lnTo>
                    <a:lnTo>
                      <a:pt x="6168" y="7909"/>
                    </a:lnTo>
                    <a:lnTo>
                      <a:pt x="6534" y="7954"/>
                    </a:lnTo>
                    <a:lnTo>
                      <a:pt x="6900" y="7976"/>
                    </a:lnTo>
                    <a:lnTo>
                      <a:pt x="7277" y="7987"/>
                    </a:lnTo>
                    <a:lnTo>
                      <a:pt x="7655" y="7976"/>
                    </a:lnTo>
                    <a:lnTo>
                      <a:pt x="8021" y="7954"/>
                    </a:lnTo>
                    <a:lnTo>
                      <a:pt x="8387" y="7909"/>
                    </a:lnTo>
                    <a:lnTo>
                      <a:pt x="8742" y="7843"/>
                    </a:lnTo>
                    <a:lnTo>
                      <a:pt x="9097" y="7765"/>
                    </a:lnTo>
                    <a:lnTo>
                      <a:pt x="9441" y="7665"/>
                    </a:lnTo>
                    <a:lnTo>
                      <a:pt x="9773" y="7543"/>
                    </a:lnTo>
                    <a:lnTo>
                      <a:pt x="10106" y="7421"/>
                    </a:lnTo>
                    <a:lnTo>
                      <a:pt x="10428" y="7266"/>
                    </a:lnTo>
                    <a:lnTo>
                      <a:pt x="10738" y="7111"/>
                    </a:lnTo>
                    <a:lnTo>
                      <a:pt x="11049" y="6933"/>
                    </a:lnTo>
                    <a:lnTo>
                      <a:pt x="11337" y="6745"/>
                    </a:lnTo>
                    <a:lnTo>
                      <a:pt x="11626" y="6545"/>
                    </a:lnTo>
                    <a:lnTo>
                      <a:pt x="11903" y="6323"/>
                    </a:lnTo>
                    <a:lnTo>
                      <a:pt x="12169" y="6101"/>
                    </a:lnTo>
                    <a:lnTo>
                      <a:pt x="12413" y="5857"/>
                    </a:lnTo>
                    <a:lnTo>
                      <a:pt x="12657" y="5602"/>
                    </a:lnTo>
                    <a:lnTo>
                      <a:pt x="12890" y="5336"/>
                    </a:lnTo>
                    <a:lnTo>
                      <a:pt x="13101" y="5059"/>
                    </a:lnTo>
                    <a:lnTo>
                      <a:pt x="13312" y="4781"/>
                    </a:lnTo>
                    <a:lnTo>
                      <a:pt x="13500" y="4482"/>
                    </a:lnTo>
                    <a:lnTo>
                      <a:pt x="13667" y="4182"/>
                    </a:lnTo>
                    <a:lnTo>
                      <a:pt x="13833" y="3861"/>
                    </a:lnTo>
                    <a:lnTo>
                      <a:pt x="13977" y="3539"/>
                    </a:lnTo>
                    <a:lnTo>
                      <a:pt x="14110" y="3217"/>
                    </a:lnTo>
                    <a:lnTo>
                      <a:pt x="14221" y="2873"/>
                    </a:lnTo>
                    <a:lnTo>
                      <a:pt x="14321" y="2529"/>
                    </a:lnTo>
                    <a:lnTo>
                      <a:pt x="14399" y="2174"/>
                    </a:lnTo>
                    <a:lnTo>
                      <a:pt x="14465" y="1820"/>
                    </a:lnTo>
                    <a:lnTo>
                      <a:pt x="14510" y="1453"/>
                    </a:lnTo>
                    <a:lnTo>
                      <a:pt x="14543" y="1087"/>
                    </a:lnTo>
                    <a:lnTo>
                      <a:pt x="14554" y="710"/>
                    </a:lnTo>
                    <a:lnTo>
                      <a:pt x="14543" y="644"/>
                    </a:lnTo>
                    <a:lnTo>
                      <a:pt x="14532" y="566"/>
                    </a:lnTo>
                    <a:lnTo>
                      <a:pt x="14521" y="500"/>
                    </a:lnTo>
                    <a:lnTo>
                      <a:pt x="14499" y="433"/>
                    </a:lnTo>
                    <a:lnTo>
                      <a:pt x="14465" y="377"/>
                    </a:lnTo>
                    <a:lnTo>
                      <a:pt x="14432" y="311"/>
                    </a:lnTo>
                    <a:lnTo>
                      <a:pt x="14343" y="211"/>
                    </a:lnTo>
                    <a:lnTo>
                      <a:pt x="14233" y="122"/>
                    </a:lnTo>
                    <a:lnTo>
                      <a:pt x="14177" y="89"/>
                    </a:lnTo>
                    <a:lnTo>
                      <a:pt x="14110" y="56"/>
                    </a:lnTo>
                    <a:lnTo>
                      <a:pt x="14044" y="34"/>
                    </a:lnTo>
                    <a:lnTo>
                      <a:pt x="13977" y="11"/>
                    </a:lnTo>
                    <a:lnTo>
                      <a:pt x="13911" y="0"/>
                    </a:lnTo>
                    <a:lnTo>
                      <a:pt x="13767" y="0"/>
                    </a:lnTo>
                    <a:lnTo>
                      <a:pt x="13689" y="11"/>
                    </a:lnTo>
                    <a:lnTo>
                      <a:pt x="13622" y="34"/>
                    </a:lnTo>
                    <a:lnTo>
                      <a:pt x="13556" y="56"/>
                    </a:lnTo>
                    <a:lnTo>
                      <a:pt x="13489" y="89"/>
                    </a:lnTo>
                    <a:lnTo>
                      <a:pt x="13434" y="122"/>
                    </a:lnTo>
                    <a:lnTo>
                      <a:pt x="13334" y="211"/>
                    </a:lnTo>
                    <a:lnTo>
                      <a:pt x="13245" y="311"/>
                    </a:lnTo>
                    <a:lnTo>
                      <a:pt x="13201" y="377"/>
                    </a:lnTo>
                    <a:lnTo>
                      <a:pt x="13179" y="433"/>
                    </a:lnTo>
                    <a:lnTo>
                      <a:pt x="13157" y="500"/>
                    </a:lnTo>
                    <a:lnTo>
                      <a:pt x="13134" y="566"/>
                    </a:lnTo>
                    <a:lnTo>
                      <a:pt x="13123" y="644"/>
                    </a:lnTo>
                    <a:lnTo>
                      <a:pt x="13123" y="710"/>
                    </a:lnTo>
                    <a:lnTo>
                      <a:pt x="13112" y="1010"/>
                    </a:lnTo>
                    <a:lnTo>
                      <a:pt x="13090" y="1309"/>
                    </a:lnTo>
                    <a:lnTo>
                      <a:pt x="13057" y="1598"/>
                    </a:lnTo>
                    <a:lnTo>
                      <a:pt x="13001" y="1886"/>
                    </a:lnTo>
                    <a:lnTo>
                      <a:pt x="12935" y="2174"/>
                    </a:lnTo>
                    <a:lnTo>
                      <a:pt x="12857" y="2452"/>
                    </a:lnTo>
                    <a:lnTo>
                      <a:pt x="12768" y="2718"/>
                    </a:lnTo>
                    <a:lnTo>
                      <a:pt x="12657" y="2984"/>
                    </a:lnTo>
                    <a:lnTo>
                      <a:pt x="12546" y="3250"/>
                    </a:lnTo>
                    <a:lnTo>
                      <a:pt x="12413" y="3495"/>
                    </a:lnTo>
                    <a:lnTo>
                      <a:pt x="12269" y="3739"/>
                    </a:lnTo>
                    <a:lnTo>
                      <a:pt x="12125" y="3983"/>
                    </a:lnTo>
                    <a:lnTo>
                      <a:pt x="11959" y="4204"/>
                    </a:lnTo>
                    <a:lnTo>
                      <a:pt x="11781" y="4426"/>
                    </a:lnTo>
                    <a:lnTo>
                      <a:pt x="11604" y="4637"/>
                    </a:lnTo>
                    <a:lnTo>
                      <a:pt x="11404" y="4848"/>
                    </a:lnTo>
                    <a:lnTo>
                      <a:pt x="11204" y="5036"/>
                    </a:lnTo>
                    <a:lnTo>
                      <a:pt x="10993" y="5225"/>
                    </a:lnTo>
                    <a:lnTo>
                      <a:pt x="10772" y="5391"/>
                    </a:lnTo>
                    <a:lnTo>
                      <a:pt x="10539" y="5558"/>
                    </a:lnTo>
                    <a:lnTo>
                      <a:pt x="10306" y="5713"/>
                    </a:lnTo>
                    <a:lnTo>
                      <a:pt x="10062" y="5846"/>
                    </a:lnTo>
                    <a:lnTo>
                      <a:pt x="9807" y="5979"/>
                    </a:lnTo>
                    <a:lnTo>
                      <a:pt x="9551" y="6101"/>
                    </a:lnTo>
                    <a:lnTo>
                      <a:pt x="9285" y="6201"/>
                    </a:lnTo>
                    <a:lnTo>
                      <a:pt x="9008" y="6290"/>
                    </a:lnTo>
                    <a:lnTo>
                      <a:pt x="8731" y="6379"/>
                    </a:lnTo>
                    <a:lnTo>
                      <a:pt x="8453" y="6434"/>
                    </a:lnTo>
                    <a:lnTo>
                      <a:pt x="8165" y="6489"/>
                    </a:lnTo>
                    <a:lnTo>
                      <a:pt x="7876" y="6523"/>
                    </a:lnTo>
                    <a:lnTo>
                      <a:pt x="7577" y="6545"/>
                    </a:lnTo>
                    <a:lnTo>
                      <a:pt x="7277" y="6556"/>
                    </a:lnTo>
                    <a:lnTo>
                      <a:pt x="6978" y="6545"/>
                    </a:lnTo>
                    <a:lnTo>
                      <a:pt x="6678" y="6523"/>
                    </a:lnTo>
                    <a:lnTo>
                      <a:pt x="6390" y="6489"/>
                    </a:lnTo>
                    <a:lnTo>
                      <a:pt x="6102" y="6434"/>
                    </a:lnTo>
                    <a:lnTo>
                      <a:pt x="5813" y="6379"/>
                    </a:lnTo>
                    <a:lnTo>
                      <a:pt x="5536" y="6290"/>
                    </a:lnTo>
                    <a:lnTo>
                      <a:pt x="5270" y="6201"/>
                    </a:lnTo>
                    <a:lnTo>
                      <a:pt x="5003" y="6101"/>
                    </a:lnTo>
                    <a:lnTo>
                      <a:pt x="4748" y="5979"/>
                    </a:lnTo>
                    <a:lnTo>
                      <a:pt x="4493" y="5846"/>
                    </a:lnTo>
                    <a:lnTo>
                      <a:pt x="4249" y="5713"/>
                    </a:lnTo>
                    <a:lnTo>
                      <a:pt x="4005" y="5558"/>
                    </a:lnTo>
                    <a:lnTo>
                      <a:pt x="3783" y="5391"/>
                    </a:lnTo>
                    <a:lnTo>
                      <a:pt x="3561" y="5225"/>
                    </a:lnTo>
                    <a:lnTo>
                      <a:pt x="3351" y="5036"/>
                    </a:lnTo>
                    <a:lnTo>
                      <a:pt x="3140" y="4848"/>
                    </a:lnTo>
                    <a:lnTo>
                      <a:pt x="2951" y="4637"/>
                    </a:lnTo>
                    <a:lnTo>
                      <a:pt x="2763" y="4426"/>
                    </a:lnTo>
                    <a:lnTo>
                      <a:pt x="2596" y="4204"/>
                    </a:lnTo>
                    <a:lnTo>
                      <a:pt x="2430" y="3983"/>
                    </a:lnTo>
                    <a:lnTo>
                      <a:pt x="2275" y="3739"/>
                    </a:lnTo>
                    <a:lnTo>
                      <a:pt x="2142" y="3495"/>
                    </a:lnTo>
                    <a:lnTo>
                      <a:pt x="2008" y="3250"/>
                    </a:lnTo>
                    <a:lnTo>
                      <a:pt x="1886" y="2984"/>
                    </a:lnTo>
                    <a:lnTo>
                      <a:pt x="1787" y="2718"/>
                    </a:lnTo>
                    <a:lnTo>
                      <a:pt x="1698" y="2452"/>
                    </a:lnTo>
                    <a:lnTo>
                      <a:pt x="1620" y="2174"/>
                    </a:lnTo>
                    <a:lnTo>
                      <a:pt x="1554" y="1886"/>
                    </a:lnTo>
                    <a:lnTo>
                      <a:pt x="1498" y="1598"/>
                    </a:lnTo>
                    <a:lnTo>
                      <a:pt x="1465" y="1309"/>
                    </a:lnTo>
                    <a:lnTo>
                      <a:pt x="1443" y="1010"/>
                    </a:lnTo>
                    <a:lnTo>
                      <a:pt x="1432" y="710"/>
                    </a:lnTo>
                    <a:lnTo>
                      <a:pt x="1432" y="644"/>
                    </a:lnTo>
                    <a:lnTo>
                      <a:pt x="1421" y="566"/>
                    </a:lnTo>
                    <a:lnTo>
                      <a:pt x="1398" y="500"/>
                    </a:lnTo>
                    <a:lnTo>
                      <a:pt x="1376" y="433"/>
                    </a:lnTo>
                    <a:lnTo>
                      <a:pt x="1343" y="377"/>
                    </a:lnTo>
                    <a:lnTo>
                      <a:pt x="1310" y="311"/>
                    </a:lnTo>
                    <a:lnTo>
                      <a:pt x="1221" y="211"/>
                    </a:lnTo>
                    <a:lnTo>
                      <a:pt x="1121" y="122"/>
                    </a:lnTo>
                    <a:lnTo>
                      <a:pt x="1055" y="89"/>
                    </a:lnTo>
                    <a:lnTo>
                      <a:pt x="999" y="56"/>
                    </a:lnTo>
                    <a:lnTo>
                      <a:pt x="932" y="34"/>
                    </a:lnTo>
                    <a:lnTo>
                      <a:pt x="855" y="11"/>
                    </a:lnTo>
                    <a:lnTo>
                      <a:pt x="788"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594;p23">
                <a:extLst>
                  <a:ext uri="{FF2B5EF4-FFF2-40B4-BE49-F238E27FC236}">
                    <a16:creationId xmlns:a16="http://schemas.microsoft.com/office/drawing/2014/main" id="{6BB472FF-AF03-4C0A-3ED1-50F6F738019C}"/>
                  </a:ext>
                </a:extLst>
              </p:cNvPr>
              <p:cNvSpPr/>
              <p:nvPr/>
            </p:nvSpPr>
            <p:spPr>
              <a:xfrm>
                <a:off x="2791340" y="1705429"/>
                <a:ext cx="25726" cy="454389"/>
              </a:xfrm>
              <a:custGeom>
                <a:avLst/>
                <a:gdLst/>
                <a:ahLst/>
                <a:cxnLst/>
                <a:rect l="l" t="t" r="r" b="b"/>
                <a:pathLst>
                  <a:path w="1432" h="25293" extrusionOk="0">
                    <a:moveTo>
                      <a:pt x="644" y="1"/>
                    </a:moveTo>
                    <a:lnTo>
                      <a:pt x="577" y="12"/>
                    </a:lnTo>
                    <a:lnTo>
                      <a:pt x="511" y="34"/>
                    </a:lnTo>
                    <a:lnTo>
                      <a:pt x="444" y="56"/>
                    </a:lnTo>
                    <a:lnTo>
                      <a:pt x="378" y="90"/>
                    </a:lnTo>
                    <a:lnTo>
                      <a:pt x="322" y="123"/>
                    </a:lnTo>
                    <a:lnTo>
                      <a:pt x="211" y="212"/>
                    </a:lnTo>
                    <a:lnTo>
                      <a:pt x="122" y="323"/>
                    </a:lnTo>
                    <a:lnTo>
                      <a:pt x="89" y="378"/>
                    </a:lnTo>
                    <a:lnTo>
                      <a:pt x="56" y="445"/>
                    </a:lnTo>
                    <a:lnTo>
                      <a:pt x="34" y="500"/>
                    </a:lnTo>
                    <a:lnTo>
                      <a:pt x="23" y="578"/>
                    </a:lnTo>
                    <a:lnTo>
                      <a:pt x="12" y="644"/>
                    </a:lnTo>
                    <a:lnTo>
                      <a:pt x="0" y="722"/>
                    </a:lnTo>
                    <a:lnTo>
                      <a:pt x="0" y="24571"/>
                    </a:lnTo>
                    <a:lnTo>
                      <a:pt x="12" y="24649"/>
                    </a:lnTo>
                    <a:lnTo>
                      <a:pt x="23" y="24715"/>
                    </a:lnTo>
                    <a:lnTo>
                      <a:pt x="34" y="24782"/>
                    </a:lnTo>
                    <a:lnTo>
                      <a:pt x="56" y="24848"/>
                    </a:lnTo>
                    <a:lnTo>
                      <a:pt x="89" y="24915"/>
                    </a:lnTo>
                    <a:lnTo>
                      <a:pt x="122" y="24970"/>
                    </a:lnTo>
                    <a:lnTo>
                      <a:pt x="211" y="25081"/>
                    </a:lnTo>
                    <a:lnTo>
                      <a:pt x="322" y="25170"/>
                    </a:lnTo>
                    <a:lnTo>
                      <a:pt x="378" y="25203"/>
                    </a:lnTo>
                    <a:lnTo>
                      <a:pt x="444" y="25225"/>
                    </a:lnTo>
                    <a:lnTo>
                      <a:pt x="511" y="25259"/>
                    </a:lnTo>
                    <a:lnTo>
                      <a:pt x="577" y="25270"/>
                    </a:lnTo>
                    <a:lnTo>
                      <a:pt x="644" y="25281"/>
                    </a:lnTo>
                    <a:lnTo>
                      <a:pt x="721" y="25292"/>
                    </a:lnTo>
                    <a:lnTo>
                      <a:pt x="788" y="25281"/>
                    </a:lnTo>
                    <a:lnTo>
                      <a:pt x="866" y="25270"/>
                    </a:lnTo>
                    <a:lnTo>
                      <a:pt x="932" y="25259"/>
                    </a:lnTo>
                    <a:lnTo>
                      <a:pt x="999" y="25225"/>
                    </a:lnTo>
                    <a:lnTo>
                      <a:pt x="1065" y="25203"/>
                    </a:lnTo>
                    <a:lnTo>
                      <a:pt x="1121" y="25170"/>
                    </a:lnTo>
                    <a:lnTo>
                      <a:pt x="1221" y="25081"/>
                    </a:lnTo>
                    <a:lnTo>
                      <a:pt x="1309" y="24970"/>
                    </a:lnTo>
                    <a:lnTo>
                      <a:pt x="1354" y="24915"/>
                    </a:lnTo>
                    <a:lnTo>
                      <a:pt x="1376" y="24848"/>
                    </a:lnTo>
                    <a:lnTo>
                      <a:pt x="1398" y="24782"/>
                    </a:lnTo>
                    <a:lnTo>
                      <a:pt x="1420" y="24715"/>
                    </a:lnTo>
                    <a:lnTo>
                      <a:pt x="1431" y="24649"/>
                    </a:lnTo>
                    <a:lnTo>
                      <a:pt x="1431" y="24571"/>
                    </a:lnTo>
                    <a:lnTo>
                      <a:pt x="1431" y="722"/>
                    </a:lnTo>
                    <a:lnTo>
                      <a:pt x="1431" y="644"/>
                    </a:lnTo>
                    <a:lnTo>
                      <a:pt x="1420" y="578"/>
                    </a:lnTo>
                    <a:lnTo>
                      <a:pt x="1398" y="500"/>
                    </a:lnTo>
                    <a:lnTo>
                      <a:pt x="1376" y="445"/>
                    </a:lnTo>
                    <a:lnTo>
                      <a:pt x="1354" y="378"/>
                    </a:lnTo>
                    <a:lnTo>
                      <a:pt x="1309" y="323"/>
                    </a:lnTo>
                    <a:lnTo>
                      <a:pt x="1221" y="212"/>
                    </a:lnTo>
                    <a:lnTo>
                      <a:pt x="1121" y="123"/>
                    </a:lnTo>
                    <a:lnTo>
                      <a:pt x="1065" y="90"/>
                    </a:lnTo>
                    <a:lnTo>
                      <a:pt x="999" y="56"/>
                    </a:lnTo>
                    <a:lnTo>
                      <a:pt x="932" y="34"/>
                    </a:lnTo>
                    <a:lnTo>
                      <a:pt x="866" y="12"/>
                    </a:lnTo>
                    <a:lnTo>
                      <a:pt x="788"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595;p23">
                <a:extLst>
                  <a:ext uri="{FF2B5EF4-FFF2-40B4-BE49-F238E27FC236}">
                    <a16:creationId xmlns:a16="http://schemas.microsoft.com/office/drawing/2014/main" id="{C80A92AF-AC50-F27A-276E-9AF6C80CCB3E}"/>
                  </a:ext>
                </a:extLst>
              </p:cNvPr>
              <p:cNvSpPr/>
              <p:nvPr/>
            </p:nvSpPr>
            <p:spPr>
              <a:xfrm>
                <a:off x="2997201" y="3039600"/>
                <a:ext cx="406943" cy="407141"/>
              </a:xfrm>
              <a:custGeom>
                <a:avLst/>
                <a:gdLst/>
                <a:ahLst/>
                <a:cxnLst/>
                <a:rect l="l" t="t" r="r" b="b"/>
                <a:pathLst>
                  <a:path w="22652" h="22663" extrusionOk="0">
                    <a:moveTo>
                      <a:pt x="11037" y="1"/>
                    </a:moveTo>
                    <a:lnTo>
                      <a:pt x="10738" y="12"/>
                    </a:lnTo>
                    <a:lnTo>
                      <a:pt x="10449" y="34"/>
                    </a:lnTo>
                    <a:lnTo>
                      <a:pt x="10172" y="56"/>
                    </a:lnTo>
                    <a:lnTo>
                      <a:pt x="9884" y="90"/>
                    </a:lnTo>
                    <a:lnTo>
                      <a:pt x="9595" y="134"/>
                    </a:lnTo>
                    <a:lnTo>
                      <a:pt x="9318" y="178"/>
                    </a:lnTo>
                    <a:lnTo>
                      <a:pt x="9041" y="234"/>
                    </a:lnTo>
                    <a:lnTo>
                      <a:pt x="8763" y="289"/>
                    </a:lnTo>
                    <a:lnTo>
                      <a:pt x="8497" y="356"/>
                    </a:lnTo>
                    <a:lnTo>
                      <a:pt x="8220" y="433"/>
                    </a:lnTo>
                    <a:lnTo>
                      <a:pt x="7953" y="511"/>
                    </a:lnTo>
                    <a:lnTo>
                      <a:pt x="7687" y="600"/>
                    </a:lnTo>
                    <a:lnTo>
                      <a:pt x="7432" y="689"/>
                    </a:lnTo>
                    <a:lnTo>
                      <a:pt x="7166" y="788"/>
                    </a:lnTo>
                    <a:lnTo>
                      <a:pt x="6911" y="888"/>
                    </a:lnTo>
                    <a:lnTo>
                      <a:pt x="6667" y="999"/>
                    </a:lnTo>
                    <a:lnTo>
                      <a:pt x="6412" y="1121"/>
                    </a:lnTo>
                    <a:lnTo>
                      <a:pt x="6168" y="1243"/>
                    </a:lnTo>
                    <a:lnTo>
                      <a:pt x="5924" y="1365"/>
                    </a:lnTo>
                    <a:lnTo>
                      <a:pt x="5447" y="1642"/>
                    </a:lnTo>
                    <a:lnTo>
                      <a:pt x="4992" y="1931"/>
                    </a:lnTo>
                    <a:lnTo>
                      <a:pt x="4548" y="2253"/>
                    </a:lnTo>
                    <a:lnTo>
                      <a:pt x="4115" y="2585"/>
                    </a:lnTo>
                    <a:lnTo>
                      <a:pt x="3705" y="2940"/>
                    </a:lnTo>
                    <a:lnTo>
                      <a:pt x="3317" y="3317"/>
                    </a:lnTo>
                    <a:lnTo>
                      <a:pt x="2940" y="3717"/>
                    </a:lnTo>
                    <a:lnTo>
                      <a:pt x="2585" y="4127"/>
                    </a:lnTo>
                    <a:lnTo>
                      <a:pt x="2241" y="4549"/>
                    </a:lnTo>
                    <a:lnTo>
                      <a:pt x="1930" y="4992"/>
                    </a:lnTo>
                    <a:lnTo>
                      <a:pt x="1631" y="5458"/>
                    </a:lnTo>
                    <a:lnTo>
                      <a:pt x="1364" y="5935"/>
                    </a:lnTo>
                    <a:lnTo>
                      <a:pt x="1231" y="6168"/>
                    </a:lnTo>
                    <a:lnTo>
                      <a:pt x="1109" y="6423"/>
                    </a:lnTo>
                    <a:lnTo>
                      <a:pt x="998" y="6667"/>
                    </a:lnTo>
                    <a:lnTo>
                      <a:pt x="887" y="6923"/>
                    </a:lnTo>
                    <a:lnTo>
                      <a:pt x="777" y="7178"/>
                    </a:lnTo>
                    <a:lnTo>
                      <a:pt x="677" y="7433"/>
                    </a:lnTo>
                    <a:lnTo>
                      <a:pt x="588" y="7699"/>
                    </a:lnTo>
                    <a:lnTo>
                      <a:pt x="499" y="7965"/>
                    </a:lnTo>
                    <a:lnTo>
                      <a:pt x="422" y="8231"/>
                    </a:lnTo>
                    <a:lnTo>
                      <a:pt x="355" y="8498"/>
                    </a:lnTo>
                    <a:lnTo>
                      <a:pt x="288" y="8775"/>
                    </a:lnTo>
                    <a:lnTo>
                      <a:pt x="222" y="9052"/>
                    </a:lnTo>
                    <a:lnTo>
                      <a:pt x="166" y="9330"/>
                    </a:lnTo>
                    <a:lnTo>
                      <a:pt x="122" y="9607"/>
                    </a:lnTo>
                    <a:lnTo>
                      <a:pt x="89" y="9884"/>
                    </a:lnTo>
                    <a:lnTo>
                      <a:pt x="56" y="10173"/>
                    </a:lnTo>
                    <a:lnTo>
                      <a:pt x="22" y="10461"/>
                    </a:lnTo>
                    <a:lnTo>
                      <a:pt x="11" y="10750"/>
                    </a:lnTo>
                    <a:lnTo>
                      <a:pt x="0" y="11038"/>
                    </a:lnTo>
                    <a:lnTo>
                      <a:pt x="0" y="11326"/>
                    </a:lnTo>
                    <a:lnTo>
                      <a:pt x="0" y="11626"/>
                    </a:lnTo>
                    <a:lnTo>
                      <a:pt x="11" y="11914"/>
                    </a:lnTo>
                    <a:lnTo>
                      <a:pt x="22" y="12203"/>
                    </a:lnTo>
                    <a:lnTo>
                      <a:pt x="56" y="12491"/>
                    </a:lnTo>
                    <a:lnTo>
                      <a:pt x="89" y="12779"/>
                    </a:lnTo>
                    <a:lnTo>
                      <a:pt x="122" y="13057"/>
                    </a:lnTo>
                    <a:lnTo>
                      <a:pt x="166" y="13334"/>
                    </a:lnTo>
                    <a:lnTo>
                      <a:pt x="222" y="13611"/>
                    </a:lnTo>
                    <a:lnTo>
                      <a:pt x="288" y="13889"/>
                    </a:lnTo>
                    <a:lnTo>
                      <a:pt x="355" y="14166"/>
                    </a:lnTo>
                    <a:lnTo>
                      <a:pt x="422" y="14432"/>
                    </a:lnTo>
                    <a:lnTo>
                      <a:pt x="499" y="14698"/>
                    </a:lnTo>
                    <a:lnTo>
                      <a:pt x="588" y="14965"/>
                    </a:lnTo>
                    <a:lnTo>
                      <a:pt x="677" y="15231"/>
                    </a:lnTo>
                    <a:lnTo>
                      <a:pt x="777" y="15486"/>
                    </a:lnTo>
                    <a:lnTo>
                      <a:pt x="887" y="15741"/>
                    </a:lnTo>
                    <a:lnTo>
                      <a:pt x="998" y="15996"/>
                    </a:lnTo>
                    <a:lnTo>
                      <a:pt x="1109" y="16240"/>
                    </a:lnTo>
                    <a:lnTo>
                      <a:pt x="1231" y="16484"/>
                    </a:lnTo>
                    <a:lnTo>
                      <a:pt x="1364" y="16728"/>
                    </a:lnTo>
                    <a:lnTo>
                      <a:pt x="1631" y="17205"/>
                    </a:lnTo>
                    <a:lnTo>
                      <a:pt x="1930" y="17671"/>
                    </a:lnTo>
                    <a:lnTo>
                      <a:pt x="2241" y="18115"/>
                    </a:lnTo>
                    <a:lnTo>
                      <a:pt x="2585" y="18536"/>
                    </a:lnTo>
                    <a:lnTo>
                      <a:pt x="2940" y="18947"/>
                    </a:lnTo>
                    <a:lnTo>
                      <a:pt x="3317" y="19346"/>
                    </a:lnTo>
                    <a:lnTo>
                      <a:pt x="3705" y="19723"/>
                    </a:lnTo>
                    <a:lnTo>
                      <a:pt x="4115" y="20078"/>
                    </a:lnTo>
                    <a:lnTo>
                      <a:pt x="4548" y="20411"/>
                    </a:lnTo>
                    <a:lnTo>
                      <a:pt x="4992" y="20722"/>
                    </a:lnTo>
                    <a:lnTo>
                      <a:pt x="5447" y="21021"/>
                    </a:lnTo>
                    <a:lnTo>
                      <a:pt x="5924" y="21299"/>
                    </a:lnTo>
                    <a:lnTo>
                      <a:pt x="6168" y="21421"/>
                    </a:lnTo>
                    <a:lnTo>
                      <a:pt x="6412" y="21543"/>
                    </a:lnTo>
                    <a:lnTo>
                      <a:pt x="6667" y="21665"/>
                    </a:lnTo>
                    <a:lnTo>
                      <a:pt x="6911" y="21776"/>
                    </a:lnTo>
                    <a:lnTo>
                      <a:pt x="7166" y="21875"/>
                    </a:lnTo>
                    <a:lnTo>
                      <a:pt x="7432" y="21975"/>
                    </a:lnTo>
                    <a:lnTo>
                      <a:pt x="7687" y="22064"/>
                    </a:lnTo>
                    <a:lnTo>
                      <a:pt x="7953" y="22153"/>
                    </a:lnTo>
                    <a:lnTo>
                      <a:pt x="8220" y="22230"/>
                    </a:lnTo>
                    <a:lnTo>
                      <a:pt x="8497" y="22308"/>
                    </a:lnTo>
                    <a:lnTo>
                      <a:pt x="8763" y="22375"/>
                    </a:lnTo>
                    <a:lnTo>
                      <a:pt x="9041" y="22430"/>
                    </a:lnTo>
                    <a:lnTo>
                      <a:pt x="9318" y="22485"/>
                    </a:lnTo>
                    <a:lnTo>
                      <a:pt x="9595" y="22530"/>
                    </a:lnTo>
                    <a:lnTo>
                      <a:pt x="9884" y="22574"/>
                    </a:lnTo>
                    <a:lnTo>
                      <a:pt x="10172" y="22607"/>
                    </a:lnTo>
                    <a:lnTo>
                      <a:pt x="10449" y="22630"/>
                    </a:lnTo>
                    <a:lnTo>
                      <a:pt x="10738" y="22652"/>
                    </a:lnTo>
                    <a:lnTo>
                      <a:pt x="11037" y="22663"/>
                    </a:lnTo>
                    <a:lnTo>
                      <a:pt x="11614" y="22663"/>
                    </a:lnTo>
                    <a:lnTo>
                      <a:pt x="11914" y="22652"/>
                    </a:lnTo>
                    <a:lnTo>
                      <a:pt x="12202" y="22630"/>
                    </a:lnTo>
                    <a:lnTo>
                      <a:pt x="12479" y="22607"/>
                    </a:lnTo>
                    <a:lnTo>
                      <a:pt x="12768" y="22574"/>
                    </a:lnTo>
                    <a:lnTo>
                      <a:pt x="13056" y="22530"/>
                    </a:lnTo>
                    <a:lnTo>
                      <a:pt x="13333" y="22485"/>
                    </a:lnTo>
                    <a:lnTo>
                      <a:pt x="13611" y="22430"/>
                    </a:lnTo>
                    <a:lnTo>
                      <a:pt x="13888" y="22375"/>
                    </a:lnTo>
                    <a:lnTo>
                      <a:pt x="14154" y="22308"/>
                    </a:lnTo>
                    <a:lnTo>
                      <a:pt x="14432" y="22230"/>
                    </a:lnTo>
                    <a:lnTo>
                      <a:pt x="14698" y="22153"/>
                    </a:lnTo>
                    <a:lnTo>
                      <a:pt x="14964" y="22064"/>
                    </a:lnTo>
                    <a:lnTo>
                      <a:pt x="15219" y="21975"/>
                    </a:lnTo>
                    <a:lnTo>
                      <a:pt x="15474" y="21875"/>
                    </a:lnTo>
                    <a:lnTo>
                      <a:pt x="15740" y="21776"/>
                    </a:lnTo>
                    <a:lnTo>
                      <a:pt x="15984" y="21665"/>
                    </a:lnTo>
                    <a:lnTo>
                      <a:pt x="16240" y="21543"/>
                    </a:lnTo>
                    <a:lnTo>
                      <a:pt x="16484" y="21421"/>
                    </a:lnTo>
                    <a:lnTo>
                      <a:pt x="16728" y="21299"/>
                    </a:lnTo>
                    <a:lnTo>
                      <a:pt x="17205" y="21021"/>
                    </a:lnTo>
                    <a:lnTo>
                      <a:pt x="17659" y="20722"/>
                    </a:lnTo>
                    <a:lnTo>
                      <a:pt x="18103" y="20411"/>
                    </a:lnTo>
                    <a:lnTo>
                      <a:pt x="18536" y="20078"/>
                    </a:lnTo>
                    <a:lnTo>
                      <a:pt x="18946" y="19723"/>
                    </a:lnTo>
                    <a:lnTo>
                      <a:pt x="19334" y="19346"/>
                    </a:lnTo>
                    <a:lnTo>
                      <a:pt x="19712" y="18947"/>
                    </a:lnTo>
                    <a:lnTo>
                      <a:pt x="20067" y="18536"/>
                    </a:lnTo>
                    <a:lnTo>
                      <a:pt x="20399" y="18115"/>
                    </a:lnTo>
                    <a:lnTo>
                      <a:pt x="20721" y="17671"/>
                    </a:lnTo>
                    <a:lnTo>
                      <a:pt x="21021" y="17205"/>
                    </a:lnTo>
                    <a:lnTo>
                      <a:pt x="21287" y="16728"/>
                    </a:lnTo>
                    <a:lnTo>
                      <a:pt x="21420" y="16484"/>
                    </a:lnTo>
                    <a:lnTo>
                      <a:pt x="21542" y="16240"/>
                    </a:lnTo>
                    <a:lnTo>
                      <a:pt x="21653" y="15996"/>
                    </a:lnTo>
                    <a:lnTo>
                      <a:pt x="21764" y="15741"/>
                    </a:lnTo>
                    <a:lnTo>
                      <a:pt x="21875" y="15486"/>
                    </a:lnTo>
                    <a:lnTo>
                      <a:pt x="21963" y="15231"/>
                    </a:lnTo>
                    <a:lnTo>
                      <a:pt x="22063" y="14965"/>
                    </a:lnTo>
                    <a:lnTo>
                      <a:pt x="22141" y="14698"/>
                    </a:lnTo>
                    <a:lnTo>
                      <a:pt x="22230" y="14432"/>
                    </a:lnTo>
                    <a:lnTo>
                      <a:pt x="22296" y="14166"/>
                    </a:lnTo>
                    <a:lnTo>
                      <a:pt x="22363" y="13889"/>
                    </a:lnTo>
                    <a:lnTo>
                      <a:pt x="22429" y="13611"/>
                    </a:lnTo>
                    <a:lnTo>
                      <a:pt x="22474" y="13334"/>
                    </a:lnTo>
                    <a:lnTo>
                      <a:pt x="22529" y="13057"/>
                    </a:lnTo>
                    <a:lnTo>
                      <a:pt x="22562" y="12779"/>
                    </a:lnTo>
                    <a:lnTo>
                      <a:pt x="22596" y="12491"/>
                    </a:lnTo>
                    <a:lnTo>
                      <a:pt x="22618" y="12203"/>
                    </a:lnTo>
                    <a:lnTo>
                      <a:pt x="22640" y="11914"/>
                    </a:lnTo>
                    <a:lnTo>
                      <a:pt x="22651" y="11626"/>
                    </a:lnTo>
                    <a:lnTo>
                      <a:pt x="22651" y="11326"/>
                    </a:lnTo>
                    <a:lnTo>
                      <a:pt x="22651" y="11038"/>
                    </a:lnTo>
                    <a:lnTo>
                      <a:pt x="22640" y="10750"/>
                    </a:lnTo>
                    <a:lnTo>
                      <a:pt x="22618" y="10461"/>
                    </a:lnTo>
                    <a:lnTo>
                      <a:pt x="22596" y="10173"/>
                    </a:lnTo>
                    <a:lnTo>
                      <a:pt x="22562" y="9884"/>
                    </a:lnTo>
                    <a:lnTo>
                      <a:pt x="22529" y="9607"/>
                    </a:lnTo>
                    <a:lnTo>
                      <a:pt x="22474" y="9330"/>
                    </a:lnTo>
                    <a:lnTo>
                      <a:pt x="22429" y="9052"/>
                    </a:lnTo>
                    <a:lnTo>
                      <a:pt x="22363" y="8775"/>
                    </a:lnTo>
                    <a:lnTo>
                      <a:pt x="22296" y="8498"/>
                    </a:lnTo>
                    <a:lnTo>
                      <a:pt x="22230" y="8231"/>
                    </a:lnTo>
                    <a:lnTo>
                      <a:pt x="22141" y="7965"/>
                    </a:lnTo>
                    <a:lnTo>
                      <a:pt x="22063" y="7699"/>
                    </a:lnTo>
                    <a:lnTo>
                      <a:pt x="21963" y="7433"/>
                    </a:lnTo>
                    <a:lnTo>
                      <a:pt x="21875" y="7178"/>
                    </a:lnTo>
                    <a:lnTo>
                      <a:pt x="21764" y="6923"/>
                    </a:lnTo>
                    <a:lnTo>
                      <a:pt x="21653" y="6667"/>
                    </a:lnTo>
                    <a:lnTo>
                      <a:pt x="21542" y="6423"/>
                    </a:lnTo>
                    <a:lnTo>
                      <a:pt x="21420" y="6168"/>
                    </a:lnTo>
                    <a:lnTo>
                      <a:pt x="21287" y="5935"/>
                    </a:lnTo>
                    <a:lnTo>
                      <a:pt x="21021" y="5458"/>
                    </a:lnTo>
                    <a:lnTo>
                      <a:pt x="20721" y="4992"/>
                    </a:lnTo>
                    <a:lnTo>
                      <a:pt x="20399" y="4549"/>
                    </a:lnTo>
                    <a:lnTo>
                      <a:pt x="20067" y="4127"/>
                    </a:lnTo>
                    <a:lnTo>
                      <a:pt x="19712" y="3717"/>
                    </a:lnTo>
                    <a:lnTo>
                      <a:pt x="19334" y="3317"/>
                    </a:lnTo>
                    <a:lnTo>
                      <a:pt x="18946" y="2940"/>
                    </a:lnTo>
                    <a:lnTo>
                      <a:pt x="18536" y="2585"/>
                    </a:lnTo>
                    <a:lnTo>
                      <a:pt x="18103" y="2253"/>
                    </a:lnTo>
                    <a:lnTo>
                      <a:pt x="17659" y="1931"/>
                    </a:lnTo>
                    <a:lnTo>
                      <a:pt x="17205" y="1642"/>
                    </a:lnTo>
                    <a:lnTo>
                      <a:pt x="16728" y="1365"/>
                    </a:lnTo>
                    <a:lnTo>
                      <a:pt x="16484" y="1243"/>
                    </a:lnTo>
                    <a:lnTo>
                      <a:pt x="16240" y="1121"/>
                    </a:lnTo>
                    <a:lnTo>
                      <a:pt x="15984" y="999"/>
                    </a:lnTo>
                    <a:lnTo>
                      <a:pt x="15740" y="888"/>
                    </a:lnTo>
                    <a:lnTo>
                      <a:pt x="15474" y="788"/>
                    </a:lnTo>
                    <a:lnTo>
                      <a:pt x="15219" y="689"/>
                    </a:lnTo>
                    <a:lnTo>
                      <a:pt x="14964" y="600"/>
                    </a:lnTo>
                    <a:lnTo>
                      <a:pt x="14698" y="511"/>
                    </a:lnTo>
                    <a:lnTo>
                      <a:pt x="14432" y="433"/>
                    </a:lnTo>
                    <a:lnTo>
                      <a:pt x="14154" y="356"/>
                    </a:lnTo>
                    <a:lnTo>
                      <a:pt x="13888" y="289"/>
                    </a:lnTo>
                    <a:lnTo>
                      <a:pt x="13611" y="234"/>
                    </a:lnTo>
                    <a:lnTo>
                      <a:pt x="13333" y="178"/>
                    </a:lnTo>
                    <a:lnTo>
                      <a:pt x="13056" y="134"/>
                    </a:lnTo>
                    <a:lnTo>
                      <a:pt x="12768" y="90"/>
                    </a:lnTo>
                    <a:lnTo>
                      <a:pt x="12479" y="56"/>
                    </a:lnTo>
                    <a:lnTo>
                      <a:pt x="12202" y="34"/>
                    </a:lnTo>
                    <a:lnTo>
                      <a:pt x="11914" y="12"/>
                    </a:lnTo>
                    <a:lnTo>
                      <a:pt x="11614"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596;p23">
                <a:extLst>
                  <a:ext uri="{FF2B5EF4-FFF2-40B4-BE49-F238E27FC236}">
                    <a16:creationId xmlns:a16="http://schemas.microsoft.com/office/drawing/2014/main" id="{F9281FB4-0663-69F5-4881-106FD4313D20}"/>
                  </a:ext>
                </a:extLst>
              </p:cNvPr>
              <p:cNvSpPr/>
              <p:nvPr/>
            </p:nvSpPr>
            <p:spPr>
              <a:xfrm>
                <a:off x="3069923" y="3230316"/>
                <a:ext cx="261481" cy="143504"/>
              </a:xfrm>
              <a:custGeom>
                <a:avLst/>
                <a:gdLst/>
                <a:ahLst/>
                <a:cxnLst/>
                <a:rect l="l" t="t" r="r" b="b"/>
                <a:pathLst>
                  <a:path w="14555" h="7988" extrusionOk="0">
                    <a:moveTo>
                      <a:pt x="644" y="0"/>
                    </a:moveTo>
                    <a:lnTo>
                      <a:pt x="578" y="11"/>
                    </a:lnTo>
                    <a:lnTo>
                      <a:pt x="500" y="34"/>
                    </a:lnTo>
                    <a:lnTo>
                      <a:pt x="433" y="56"/>
                    </a:lnTo>
                    <a:lnTo>
                      <a:pt x="378" y="89"/>
                    </a:lnTo>
                    <a:lnTo>
                      <a:pt x="323" y="122"/>
                    </a:lnTo>
                    <a:lnTo>
                      <a:pt x="212" y="211"/>
                    </a:lnTo>
                    <a:lnTo>
                      <a:pt x="123" y="311"/>
                    </a:lnTo>
                    <a:lnTo>
                      <a:pt x="90" y="378"/>
                    </a:lnTo>
                    <a:lnTo>
                      <a:pt x="56" y="433"/>
                    </a:lnTo>
                    <a:lnTo>
                      <a:pt x="34" y="500"/>
                    </a:lnTo>
                    <a:lnTo>
                      <a:pt x="12" y="566"/>
                    </a:lnTo>
                    <a:lnTo>
                      <a:pt x="1" y="644"/>
                    </a:lnTo>
                    <a:lnTo>
                      <a:pt x="1" y="710"/>
                    </a:lnTo>
                    <a:lnTo>
                      <a:pt x="12" y="1087"/>
                    </a:lnTo>
                    <a:lnTo>
                      <a:pt x="34" y="1454"/>
                    </a:lnTo>
                    <a:lnTo>
                      <a:pt x="90" y="1820"/>
                    </a:lnTo>
                    <a:lnTo>
                      <a:pt x="145" y="2186"/>
                    </a:lnTo>
                    <a:lnTo>
                      <a:pt x="234" y="2529"/>
                    </a:lnTo>
                    <a:lnTo>
                      <a:pt x="334" y="2873"/>
                    </a:lnTo>
                    <a:lnTo>
                      <a:pt x="445" y="3217"/>
                    </a:lnTo>
                    <a:lnTo>
                      <a:pt x="578" y="3550"/>
                    </a:lnTo>
                    <a:lnTo>
                      <a:pt x="722" y="3872"/>
                    </a:lnTo>
                    <a:lnTo>
                      <a:pt x="877" y="4182"/>
                    </a:lnTo>
                    <a:lnTo>
                      <a:pt x="1055" y="4482"/>
                    </a:lnTo>
                    <a:lnTo>
                      <a:pt x="1243" y="4781"/>
                    </a:lnTo>
                    <a:lnTo>
                      <a:pt x="1454" y="5070"/>
                    </a:lnTo>
                    <a:lnTo>
                      <a:pt x="1665" y="5336"/>
                    </a:lnTo>
                    <a:lnTo>
                      <a:pt x="1898" y="5602"/>
                    </a:lnTo>
                    <a:lnTo>
                      <a:pt x="2131" y="5857"/>
                    </a:lnTo>
                    <a:lnTo>
                      <a:pt x="2386" y="6101"/>
                    </a:lnTo>
                    <a:lnTo>
                      <a:pt x="2652" y="6323"/>
                    </a:lnTo>
                    <a:lnTo>
                      <a:pt x="2929" y="6545"/>
                    </a:lnTo>
                    <a:lnTo>
                      <a:pt x="3207" y="6745"/>
                    </a:lnTo>
                    <a:lnTo>
                      <a:pt x="3506" y="6933"/>
                    </a:lnTo>
                    <a:lnTo>
                      <a:pt x="3817" y="7111"/>
                    </a:lnTo>
                    <a:lnTo>
                      <a:pt x="4127" y="7277"/>
                    </a:lnTo>
                    <a:lnTo>
                      <a:pt x="4449" y="7421"/>
                    </a:lnTo>
                    <a:lnTo>
                      <a:pt x="4782" y="7543"/>
                    </a:lnTo>
                    <a:lnTo>
                      <a:pt x="5115" y="7665"/>
                    </a:lnTo>
                    <a:lnTo>
                      <a:pt x="5458" y="7765"/>
                    </a:lnTo>
                    <a:lnTo>
                      <a:pt x="5813" y="7843"/>
                    </a:lnTo>
                    <a:lnTo>
                      <a:pt x="6168" y="7909"/>
                    </a:lnTo>
                    <a:lnTo>
                      <a:pt x="6534" y="7954"/>
                    </a:lnTo>
                    <a:lnTo>
                      <a:pt x="6900" y="7987"/>
                    </a:lnTo>
                    <a:lnTo>
                      <a:pt x="7655" y="7987"/>
                    </a:lnTo>
                    <a:lnTo>
                      <a:pt x="8021" y="7954"/>
                    </a:lnTo>
                    <a:lnTo>
                      <a:pt x="8387" y="7909"/>
                    </a:lnTo>
                    <a:lnTo>
                      <a:pt x="8742" y="7843"/>
                    </a:lnTo>
                    <a:lnTo>
                      <a:pt x="9097" y="7765"/>
                    </a:lnTo>
                    <a:lnTo>
                      <a:pt x="9441" y="7665"/>
                    </a:lnTo>
                    <a:lnTo>
                      <a:pt x="9773" y="7543"/>
                    </a:lnTo>
                    <a:lnTo>
                      <a:pt x="10106" y="7421"/>
                    </a:lnTo>
                    <a:lnTo>
                      <a:pt x="10428" y="7277"/>
                    </a:lnTo>
                    <a:lnTo>
                      <a:pt x="10738" y="7111"/>
                    </a:lnTo>
                    <a:lnTo>
                      <a:pt x="11049" y="6933"/>
                    </a:lnTo>
                    <a:lnTo>
                      <a:pt x="11337" y="6745"/>
                    </a:lnTo>
                    <a:lnTo>
                      <a:pt x="11626" y="6545"/>
                    </a:lnTo>
                    <a:lnTo>
                      <a:pt x="11903" y="6323"/>
                    </a:lnTo>
                    <a:lnTo>
                      <a:pt x="12169" y="6101"/>
                    </a:lnTo>
                    <a:lnTo>
                      <a:pt x="12425" y="5857"/>
                    </a:lnTo>
                    <a:lnTo>
                      <a:pt x="12658" y="5602"/>
                    </a:lnTo>
                    <a:lnTo>
                      <a:pt x="12890" y="5336"/>
                    </a:lnTo>
                    <a:lnTo>
                      <a:pt x="13101" y="5070"/>
                    </a:lnTo>
                    <a:lnTo>
                      <a:pt x="13312" y="4781"/>
                    </a:lnTo>
                    <a:lnTo>
                      <a:pt x="13501" y="4482"/>
                    </a:lnTo>
                    <a:lnTo>
                      <a:pt x="13678" y="4182"/>
                    </a:lnTo>
                    <a:lnTo>
                      <a:pt x="13833" y="3872"/>
                    </a:lnTo>
                    <a:lnTo>
                      <a:pt x="13978" y="3550"/>
                    </a:lnTo>
                    <a:lnTo>
                      <a:pt x="14111" y="3217"/>
                    </a:lnTo>
                    <a:lnTo>
                      <a:pt x="14222" y="2873"/>
                    </a:lnTo>
                    <a:lnTo>
                      <a:pt x="14321" y="2529"/>
                    </a:lnTo>
                    <a:lnTo>
                      <a:pt x="14399" y="2186"/>
                    </a:lnTo>
                    <a:lnTo>
                      <a:pt x="14466" y="1820"/>
                    </a:lnTo>
                    <a:lnTo>
                      <a:pt x="14510" y="1454"/>
                    </a:lnTo>
                    <a:lnTo>
                      <a:pt x="14543" y="1087"/>
                    </a:lnTo>
                    <a:lnTo>
                      <a:pt x="14554" y="710"/>
                    </a:lnTo>
                    <a:lnTo>
                      <a:pt x="14543" y="644"/>
                    </a:lnTo>
                    <a:lnTo>
                      <a:pt x="14543" y="566"/>
                    </a:lnTo>
                    <a:lnTo>
                      <a:pt x="14521" y="500"/>
                    </a:lnTo>
                    <a:lnTo>
                      <a:pt x="14499" y="433"/>
                    </a:lnTo>
                    <a:lnTo>
                      <a:pt x="14466" y="378"/>
                    </a:lnTo>
                    <a:lnTo>
                      <a:pt x="14432" y="311"/>
                    </a:lnTo>
                    <a:lnTo>
                      <a:pt x="14344" y="211"/>
                    </a:lnTo>
                    <a:lnTo>
                      <a:pt x="14233" y="122"/>
                    </a:lnTo>
                    <a:lnTo>
                      <a:pt x="14177" y="89"/>
                    </a:lnTo>
                    <a:lnTo>
                      <a:pt x="14111" y="56"/>
                    </a:lnTo>
                    <a:lnTo>
                      <a:pt x="14044" y="34"/>
                    </a:lnTo>
                    <a:lnTo>
                      <a:pt x="13978" y="11"/>
                    </a:lnTo>
                    <a:lnTo>
                      <a:pt x="13911" y="0"/>
                    </a:lnTo>
                    <a:lnTo>
                      <a:pt x="13767" y="0"/>
                    </a:lnTo>
                    <a:lnTo>
                      <a:pt x="13689" y="11"/>
                    </a:lnTo>
                    <a:lnTo>
                      <a:pt x="13623" y="34"/>
                    </a:lnTo>
                    <a:lnTo>
                      <a:pt x="13556" y="56"/>
                    </a:lnTo>
                    <a:lnTo>
                      <a:pt x="13501" y="89"/>
                    </a:lnTo>
                    <a:lnTo>
                      <a:pt x="13434" y="122"/>
                    </a:lnTo>
                    <a:lnTo>
                      <a:pt x="13334" y="211"/>
                    </a:lnTo>
                    <a:lnTo>
                      <a:pt x="13245" y="311"/>
                    </a:lnTo>
                    <a:lnTo>
                      <a:pt x="13212" y="378"/>
                    </a:lnTo>
                    <a:lnTo>
                      <a:pt x="13179" y="433"/>
                    </a:lnTo>
                    <a:lnTo>
                      <a:pt x="13157" y="500"/>
                    </a:lnTo>
                    <a:lnTo>
                      <a:pt x="13134" y="566"/>
                    </a:lnTo>
                    <a:lnTo>
                      <a:pt x="13123" y="644"/>
                    </a:lnTo>
                    <a:lnTo>
                      <a:pt x="13123" y="710"/>
                    </a:lnTo>
                    <a:lnTo>
                      <a:pt x="13112" y="1021"/>
                    </a:lnTo>
                    <a:lnTo>
                      <a:pt x="13090" y="1309"/>
                    </a:lnTo>
                    <a:lnTo>
                      <a:pt x="13057" y="1609"/>
                    </a:lnTo>
                    <a:lnTo>
                      <a:pt x="13001" y="1897"/>
                    </a:lnTo>
                    <a:lnTo>
                      <a:pt x="12935" y="2175"/>
                    </a:lnTo>
                    <a:lnTo>
                      <a:pt x="12857" y="2452"/>
                    </a:lnTo>
                    <a:lnTo>
                      <a:pt x="12768" y="2718"/>
                    </a:lnTo>
                    <a:lnTo>
                      <a:pt x="12658" y="2984"/>
                    </a:lnTo>
                    <a:lnTo>
                      <a:pt x="12547" y="3251"/>
                    </a:lnTo>
                    <a:lnTo>
                      <a:pt x="12413" y="3495"/>
                    </a:lnTo>
                    <a:lnTo>
                      <a:pt x="12269" y="3739"/>
                    </a:lnTo>
                    <a:lnTo>
                      <a:pt x="12125" y="3983"/>
                    </a:lnTo>
                    <a:lnTo>
                      <a:pt x="11959" y="4216"/>
                    </a:lnTo>
                    <a:lnTo>
                      <a:pt x="11781" y="4426"/>
                    </a:lnTo>
                    <a:lnTo>
                      <a:pt x="11604" y="4648"/>
                    </a:lnTo>
                    <a:lnTo>
                      <a:pt x="11404" y="4848"/>
                    </a:lnTo>
                    <a:lnTo>
                      <a:pt x="11204" y="5036"/>
                    </a:lnTo>
                    <a:lnTo>
                      <a:pt x="10994" y="5225"/>
                    </a:lnTo>
                    <a:lnTo>
                      <a:pt x="10772" y="5402"/>
                    </a:lnTo>
                    <a:lnTo>
                      <a:pt x="10539" y="5558"/>
                    </a:lnTo>
                    <a:lnTo>
                      <a:pt x="10306" y="5713"/>
                    </a:lnTo>
                    <a:lnTo>
                      <a:pt x="10062" y="5857"/>
                    </a:lnTo>
                    <a:lnTo>
                      <a:pt x="9807" y="5979"/>
                    </a:lnTo>
                    <a:lnTo>
                      <a:pt x="9552" y="6101"/>
                    </a:lnTo>
                    <a:lnTo>
                      <a:pt x="9285" y="6201"/>
                    </a:lnTo>
                    <a:lnTo>
                      <a:pt x="9008" y="6301"/>
                    </a:lnTo>
                    <a:lnTo>
                      <a:pt x="8731" y="6379"/>
                    </a:lnTo>
                    <a:lnTo>
                      <a:pt x="8453" y="6445"/>
                    </a:lnTo>
                    <a:lnTo>
                      <a:pt x="8165" y="6490"/>
                    </a:lnTo>
                    <a:lnTo>
                      <a:pt x="7877" y="6534"/>
                    </a:lnTo>
                    <a:lnTo>
                      <a:pt x="7577" y="6556"/>
                    </a:lnTo>
                    <a:lnTo>
                      <a:pt x="6978" y="6556"/>
                    </a:lnTo>
                    <a:lnTo>
                      <a:pt x="6679" y="6534"/>
                    </a:lnTo>
                    <a:lnTo>
                      <a:pt x="6390" y="6490"/>
                    </a:lnTo>
                    <a:lnTo>
                      <a:pt x="6102" y="6445"/>
                    </a:lnTo>
                    <a:lnTo>
                      <a:pt x="5813" y="6379"/>
                    </a:lnTo>
                    <a:lnTo>
                      <a:pt x="5536" y="6301"/>
                    </a:lnTo>
                    <a:lnTo>
                      <a:pt x="5270" y="6201"/>
                    </a:lnTo>
                    <a:lnTo>
                      <a:pt x="5004" y="6101"/>
                    </a:lnTo>
                    <a:lnTo>
                      <a:pt x="4748" y="5979"/>
                    </a:lnTo>
                    <a:lnTo>
                      <a:pt x="4493" y="5857"/>
                    </a:lnTo>
                    <a:lnTo>
                      <a:pt x="4249" y="5713"/>
                    </a:lnTo>
                    <a:lnTo>
                      <a:pt x="4016" y="5558"/>
                    </a:lnTo>
                    <a:lnTo>
                      <a:pt x="3783" y="5402"/>
                    </a:lnTo>
                    <a:lnTo>
                      <a:pt x="3562" y="5225"/>
                    </a:lnTo>
                    <a:lnTo>
                      <a:pt x="3351" y="5036"/>
                    </a:lnTo>
                    <a:lnTo>
                      <a:pt x="3151" y="4848"/>
                    </a:lnTo>
                    <a:lnTo>
                      <a:pt x="2951" y="4648"/>
                    </a:lnTo>
                    <a:lnTo>
                      <a:pt x="2774" y="4426"/>
                    </a:lnTo>
                    <a:lnTo>
                      <a:pt x="2597" y="4216"/>
                    </a:lnTo>
                    <a:lnTo>
                      <a:pt x="2430" y="3983"/>
                    </a:lnTo>
                    <a:lnTo>
                      <a:pt x="2275" y="3739"/>
                    </a:lnTo>
                    <a:lnTo>
                      <a:pt x="2142" y="3495"/>
                    </a:lnTo>
                    <a:lnTo>
                      <a:pt x="2009" y="3251"/>
                    </a:lnTo>
                    <a:lnTo>
                      <a:pt x="1898" y="2984"/>
                    </a:lnTo>
                    <a:lnTo>
                      <a:pt x="1787" y="2718"/>
                    </a:lnTo>
                    <a:lnTo>
                      <a:pt x="1698" y="2452"/>
                    </a:lnTo>
                    <a:lnTo>
                      <a:pt x="1620" y="2175"/>
                    </a:lnTo>
                    <a:lnTo>
                      <a:pt x="1554" y="1897"/>
                    </a:lnTo>
                    <a:lnTo>
                      <a:pt x="1498" y="1609"/>
                    </a:lnTo>
                    <a:lnTo>
                      <a:pt x="1465" y="1309"/>
                    </a:lnTo>
                    <a:lnTo>
                      <a:pt x="1443" y="1021"/>
                    </a:lnTo>
                    <a:lnTo>
                      <a:pt x="1432" y="710"/>
                    </a:lnTo>
                    <a:lnTo>
                      <a:pt x="1432" y="644"/>
                    </a:lnTo>
                    <a:lnTo>
                      <a:pt x="1421" y="566"/>
                    </a:lnTo>
                    <a:lnTo>
                      <a:pt x="1399" y="500"/>
                    </a:lnTo>
                    <a:lnTo>
                      <a:pt x="1376" y="433"/>
                    </a:lnTo>
                    <a:lnTo>
                      <a:pt x="1343" y="378"/>
                    </a:lnTo>
                    <a:lnTo>
                      <a:pt x="1310" y="311"/>
                    </a:lnTo>
                    <a:lnTo>
                      <a:pt x="1221" y="211"/>
                    </a:lnTo>
                    <a:lnTo>
                      <a:pt x="1121" y="122"/>
                    </a:lnTo>
                    <a:lnTo>
                      <a:pt x="1055" y="89"/>
                    </a:lnTo>
                    <a:lnTo>
                      <a:pt x="999" y="56"/>
                    </a:lnTo>
                    <a:lnTo>
                      <a:pt x="933" y="34"/>
                    </a:lnTo>
                    <a:lnTo>
                      <a:pt x="866" y="11"/>
                    </a:lnTo>
                    <a:lnTo>
                      <a:pt x="788"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8" name="Google Shape;597;p23">
                <a:extLst>
                  <a:ext uri="{FF2B5EF4-FFF2-40B4-BE49-F238E27FC236}">
                    <a16:creationId xmlns:a16="http://schemas.microsoft.com/office/drawing/2014/main" id="{A546F6F3-A28E-21B0-4824-96C5E1A0DF85}"/>
                  </a:ext>
                </a:extLst>
              </p:cNvPr>
              <p:cNvSpPr/>
              <p:nvPr/>
            </p:nvSpPr>
            <p:spPr>
              <a:xfrm>
                <a:off x="3187701" y="3171319"/>
                <a:ext cx="25726" cy="454389"/>
              </a:xfrm>
              <a:custGeom>
                <a:avLst/>
                <a:gdLst/>
                <a:ahLst/>
                <a:cxnLst/>
                <a:rect l="l" t="t" r="r" b="b"/>
                <a:pathLst>
                  <a:path w="1432" h="25293" extrusionOk="0">
                    <a:moveTo>
                      <a:pt x="722" y="1"/>
                    </a:moveTo>
                    <a:lnTo>
                      <a:pt x="644" y="12"/>
                    </a:lnTo>
                    <a:lnTo>
                      <a:pt x="577" y="23"/>
                    </a:lnTo>
                    <a:lnTo>
                      <a:pt x="511" y="34"/>
                    </a:lnTo>
                    <a:lnTo>
                      <a:pt x="444" y="56"/>
                    </a:lnTo>
                    <a:lnTo>
                      <a:pt x="378" y="90"/>
                    </a:lnTo>
                    <a:lnTo>
                      <a:pt x="322" y="123"/>
                    </a:lnTo>
                    <a:lnTo>
                      <a:pt x="211" y="212"/>
                    </a:lnTo>
                    <a:lnTo>
                      <a:pt x="123" y="323"/>
                    </a:lnTo>
                    <a:lnTo>
                      <a:pt x="89" y="378"/>
                    </a:lnTo>
                    <a:lnTo>
                      <a:pt x="67" y="445"/>
                    </a:lnTo>
                    <a:lnTo>
                      <a:pt x="34" y="511"/>
                    </a:lnTo>
                    <a:lnTo>
                      <a:pt x="23" y="578"/>
                    </a:lnTo>
                    <a:lnTo>
                      <a:pt x="12" y="644"/>
                    </a:lnTo>
                    <a:lnTo>
                      <a:pt x="1" y="722"/>
                    </a:lnTo>
                    <a:lnTo>
                      <a:pt x="1" y="24571"/>
                    </a:lnTo>
                    <a:lnTo>
                      <a:pt x="12" y="24649"/>
                    </a:lnTo>
                    <a:lnTo>
                      <a:pt x="23" y="24715"/>
                    </a:lnTo>
                    <a:lnTo>
                      <a:pt x="34" y="24782"/>
                    </a:lnTo>
                    <a:lnTo>
                      <a:pt x="67" y="24848"/>
                    </a:lnTo>
                    <a:lnTo>
                      <a:pt x="89" y="24915"/>
                    </a:lnTo>
                    <a:lnTo>
                      <a:pt x="123" y="24970"/>
                    </a:lnTo>
                    <a:lnTo>
                      <a:pt x="211" y="25081"/>
                    </a:lnTo>
                    <a:lnTo>
                      <a:pt x="322" y="25170"/>
                    </a:lnTo>
                    <a:lnTo>
                      <a:pt x="378" y="25203"/>
                    </a:lnTo>
                    <a:lnTo>
                      <a:pt x="444" y="25237"/>
                    </a:lnTo>
                    <a:lnTo>
                      <a:pt x="511" y="25259"/>
                    </a:lnTo>
                    <a:lnTo>
                      <a:pt x="577" y="25270"/>
                    </a:lnTo>
                    <a:lnTo>
                      <a:pt x="644" y="25281"/>
                    </a:lnTo>
                    <a:lnTo>
                      <a:pt x="722" y="25292"/>
                    </a:lnTo>
                    <a:lnTo>
                      <a:pt x="799" y="25281"/>
                    </a:lnTo>
                    <a:lnTo>
                      <a:pt x="866" y="25270"/>
                    </a:lnTo>
                    <a:lnTo>
                      <a:pt x="932" y="25259"/>
                    </a:lnTo>
                    <a:lnTo>
                      <a:pt x="999" y="25237"/>
                    </a:lnTo>
                    <a:lnTo>
                      <a:pt x="1065" y="25203"/>
                    </a:lnTo>
                    <a:lnTo>
                      <a:pt x="1121" y="25170"/>
                    </a:lnTo>
                    <a:lnTo>
                      <a:pt x="1232" y="25081"/>
                    </a:lnTo>
                    <a:lnTo>
                      <a:pt x="1310" y="24970"/>
                    </a:lnTo>
                    <a:lnTo>
                      <a:pt x="1354" y="24915"/>
                    </a:lnTo>
                    <a:lnTo>
                      <a:pt x="1376" y="24848"/>
                    </a:lnTo>
                    <a:lnTo>
                      <a:pt x="1409" y="24782"/>
                    </a:lnTo>
                    <a:lnTo>
                      <a:pt x="1420" y="24715"/>
                    </a:lnTo>
                    <a:lnTo>
                      <a:pt x="1432" y="24649"/>
                    </a:lnTo>
                    <a:lnTo>
                      <a:pt x="1432" y="24571"/>
                    </a:lnTo>
                    <a:lnTo>
                      <a:pt x="1432" y="722"/>
                    </a:lnTo>
                    <a:lnTo>
                      <a:pt x="1432" y="644"/>
                    </a:lnTo>
                    <a:lnTo>
                      <a:pt x="1420" y="578"/>
                    </a:lnTo>
                    <a:lnTo>
                      <a:pt x="1409" y="511"/>
                    </a:lnTo>
                    <a:lnTo>
                      <a:pt x="1376" y="445"/>
                    </a:lnTo>
                    <a:lnTo>
                      <a:pt x="1354" y="378"/>
                    </a:lnTo>
                    <a:lnTo>
                      <a:pt x="1310" y="323"/>
                    </a:lnTo>
                    <a:lnTo>
                      <a:pt x="1232" y="212"/>
                    </a:lnTo>
                    <a:lnTo>
                      <a:pt x="1121" y="123"/>
                    </a:lnTo>
                    <a:lnTo>
                      <a:pt x="1065" y="90"/>
                    </a:lnTo>
                    <a:lnTo>
                      <a:pt x="999" y="56"/>
                    </a:lnTo>
                    <a:lnTo>
                      <a:pt x="932" y="34"/>
                    </a:lnTo>
                    <a:lnTo>
                      <a:pt x="866" y="23"/>
                    </a:lnTo>
                    <a:lnTo>
                      <a:pt x="799" y="12"/>
                    </a:lnTo>
                    <a:lnTo>
                      <a:pt x="722"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 name="Google Shape;598;p23">
                <a:extLst>
                  <a:ext uri="{FF2B5EF4-FFF2-40B4-BE49-F238E27FC236}">
                    <a16:creationId xmlns:a16="http://schemas.microsoft.com/office/drawing/2014/main" id="{4A35DD53-2F7E-47C0-1BFD-9B104CF0C81C}"/>
                  </a:ext>
                </a:extLst>
              </p:cNvPr>
              <p:cNvSpPr/>
              <p:nvPr/>
            </p:nvSpPr>
            <p:spPr>
              <a:xfrm>
                <a:off x="2467916" y="2112965"/>
                <a:ext cx="504188" cy="504188"/>
              </a:xfrm>
              <a:custGeom>
                <a:avLst/>
                <a:gdLst/>
                <a:ahLst/>
                <a:cxnLst/>
                <a:rect l="l" t="t" r="r" b="b"/>
                <a:pathLst>
                  <a:path w="28065" h="28065" extrusionOk="0">
                    <a:moveTo>
                      <a:pt x="13666" y="0"/>
                    </a:moveTo>
                    <a:lnTo>
                      <a:pt x="13311" y="11"/>
                    </a:lnTo>
                    <a:lnTo>
                      <a:pt x="12956" y="34"/>
                    </a:lnTo>
                    <a:lnTo>
                      <a:pt x="12601" y="67"/>
                    </a:lnTo>
                    <a:lnTo>
                      <a:pt x="12246" y="111"/>
                    </a:lnTo>
                    <a:lnTo>
                      <a:pt x="11891" y="156"/>
                    </a:lnTo>
                    <a:lnTo>
                      <a:pt x="11548" y="222"/>
                    </a:lnTo>
                    <a:lnTo>
                      <a:pt x="11204" y="289"/>
                    </a:lnTo>
                    <a:lnTo>
                      <a:pt x="10860" y="355"/>
                    </a:lnTo>
                    <a:lnTo>
                      <a:pt x="10527" y="444"/>
                    </a:lnTo>
                    <a:lnTo>
                      <a:pt x="10194" y="533"/>
                    </a:lnTo>
                    <a:lnTo>
                      <a:pt x="9861" y="633"/>
                    </a:lnTo>
                    <a:lnTo>
                      <a:pt x="9529" y="732"/>
                    </a:lnTo>
                    <a:lnTo>
                      <a:pt x="9207" y="854"/>
                    </a:lnTo>
                    <a:lnTo>
                      <a:pt x="8885" y="976"/>
                    </a:lnTo>
                    <a:lnTo>
                      <a:pt x="8564" y="1098"/>
                    </a:lnTo>
                    <a:lnTo>
                      <a:pt x="8253" y="1243"/>
                    </a:lnTo>
                    <a:lnTo>
                      <a:pt x="7942" y="1387"/>
                    </a:lnTo>
                    <a:lnTo>
                      <a:pt x="7643" y="1531"/>
                    </a:lnTo>
                    <a:lnTo>
                      <a:pt x="7343" y="1686"/>
                    </a:lnTo>
                    <a:lnTo>
                      <a:pt x="7044" y="1853"/>
                    </a:lnTo>
                    <a:lnTo>
                      <a:pt x="6756" y="2030"/>
                    </a:lnTo>
                    <a:lnTo>
                      <a:pt x="6467" y="2208"/>
                    </a:lnTo>
                    <a:lnTo>
                      <a:pt x="6190" y="2396"/>
                    </a:lnTo>
                    <a:lnTo>
                      <a:pt x="5913" y="2585"/>
                    </a:lnTo>
                    <a:lnTo>
                      <a:pt x="5635" y="2785"/>
                    </a:lnTo>
                    <a:lnTo>
                      <a:pt x="5369" y="2995"/>
                    </a:lnTo>
                    <a:lnTo>
                      <a:pt x="5103" y="3206"/>
                    </a:lnTo>
                    <a:lnTo>
                      <a:pt x="4848" y="3417"/>
                    </a:lnTo>
                    <a:lnTo>
                      <a:pt x="4593" y="3639"/>
                    </a:lnTo>
                    <a:lnTo>
                      <a:pt x="4348" y="3872"/>
                    </a:lnTo>
                    <a:lnTo>
                      <a:pt x="4104" y="4105"/>
                    </a:lnTo>
                    <a:lnTo>
                      <a:pt x="3871" y="4349"/>
                    </a:lnTo>
                    <a:lnTo>
                      <a:pt x="3639" y="4593"/>
                    </a:lnTo>
                    <a:lnTo>
                      <a:pt x="3417" y="4848"/>
                    </a:lnTo>
                    <a:lnTo>
                      <a:pt x="3206" y="5103"/>
                    </a:lnTo>
                    <a:lnTo>
                      <a:pt x="2995" y="5369"/>
                    </a:lnTo>
                    <a:lnTo>
                      <a:pt x="2784" y="5635"/>
                    </a:lnTo>
                    <a:lnTo>
                      <a:pt x="2585" y="5913"/>
                    </a:lnTo>
                    <a:lnTo>
                      <a:pt x="2396" y="6190"/>
                    </a:lnTo>
                    <a:lnTo>
                      <a:pt x="2208" y="6467"/>
                    </a:lnTo>
                    <a:lnTo>
                      <a:pt x="2030" y="6756"/>
                    </a:lnTo>
                    <a:lnTo>
                      <a:pt x="1853" y="7044"/>
                    </a:lnTo>
                    <a:lnTo>
                      <a:pt x="1686" y="7344"/>
                    </a:lnTo>
                    <a:lnTo>
                      <a:pt x="1531" y="7643"/>
                    </a:lnTo>
                    <a:lnTo>
                      <a:pt x="1387" y="7943"/>
                    </a:lnTo>
                    <a:lnTo>
                      <a:pt x="1243" y="8253"/>
                    </a:lnTo>
                    <a:lnTo>
                      <a:pt x="1098" y="8564"/>
                    </a:lnTo>
                    <a:lnTo>
                      <a:pt x="976" y="8885"/>
                    </a:lnTo>
                    <a:lnTo>
                      <a:pt x="854" y="9207"/>
                    </a:lnTo>
                    <a:lnTo>
                      <a:pt x="732" y="9529"/>
                    </a:lnTo>
                    <a:lnTo>
                      <a:pt x="632" y="9862"/>
                    </a:lnTo>
                    <a:lnTo>
                      <a:pt x="533" y="10194"/>
                    </a:lnTo>
                    <a:lnTo>
                      <a:pt x="444" y="10527"/>
                    </a:lnTo>
                    <a:lnTo>
                      <a:pt x="355" y="10860"/>
                    </a:lnTo>
                    <a:lnTo>
                      <a:pt x="277" y="11204"/>
                    </a:lnTo>
                    <a:lnTo>
                      <a:pt x="222" y="11548"/>
                    </a:lnTo>
                    <a:lnTo>
                      <a:pt x="155" y="11892"/>
                    </a:lnTo>
                    <a:lnTo>
                      <a:pt x="111" y="12246"/>
                    </a:lnTo>
                    <a:lnTo>
                      <a:pt x="67" y="12601"/>
                    </a:lnTo>
                    <a:lnTo>
                      <a:pt x="33" y="12956"/>
                    </a:lnTo>
                    <a:lnTo>
                      <a:pt x="11" y="13311"/>
                    </a:lnTo>
                    <a:lnTo>
                      <a:pt x="0" y="13666"/>
                    </a:lnTo>
                    <a:lnTo>
                      <a:pt x="0" y="14032"/>
                    </a:lnTo>
                    <a:lnTo>
                      <a:pt x="0" y="14398"/>
                    </a:lnTo>
                    <a:lnTo>
                      <a:pt x="11" y="14753"/>
                    </a:lnTo>
                    <a:lnTo>
                      <a:pt x="33" y="15108"/>
                    </a:lnTo>
                    <a:lnTo>
                      <a:pt x="67" y="15463"/>
                    </a:lnTo>
                    <a:lnTo>
                      <a:pt x="111" y="15818"/>
                    </a:lnTo>
                    <a:lnTo>
                      <a:pt x="155" y="16173"/>
                    </a:lnTo>
                    <a:lnTo>
                      <a:pt x="222" y="16517"/>
                    </a:lnTo>
                    <a:lnTo>
                      <a:pt x="277" y="16861"/>
                    </a:lnTo>
                    <a:lnTo>
                      <a:pt x="355" y="17205"/>
                    </a:lnTo>
                    <a:lnTo>
                      <a:pt x="444" y="17538"/>
                    </a:lnTo>
                    <a:lnTo>
                      <a:pt x="533" y="17870"/>
                    </a:lnTo>
                    <a:lnTo>
                      <a:pt x="632" y="18203"/>
                    </a:lnTo>
                    <a:lnTo>
                      <a:pt x="732" y="18536"/>
                    </a:lnTo>
                    <a:lnTo>
                      <a:pt x="854" y="18858"/>
                    </a:lnTo>
                    <a:lnTo>
                      <a:pt x="976" y="19179"/>
                    </a:lnTo>
                    <a:lnTo>
                      <a:pt x="1098" y="19490"/>
                    </a:lnTo>
                    <a:lnTo>
                      <a:pt x="1243" y="19812"/>
                    </a:lnTo>
                    <a:lnTo>
                      <a:pt x="1387" y="20111"/>
                    </a:lnTo>
                    <a:lnTo>
                      <a:pt x="1531" y="20422"/>
                    </a:lnTo>
                    <a:lnTo>
                      <a:pt x="1686" y="20721"/>
                    </a:lnTo>
                    <a:lnTo>
                      <a:pt x="1853" y="21021"/>
                    </a:lnTo>
                    <a:lnTo>
                      <a:pt x="2030" y="21309"/>
                    </a:lnTo>
                    <a:lnTo>
                      <a:pt x="2208" y="21598"/>
                    </a:lnTo>
                    <a:lnTo>
                      <a:pt x="2396" y="21875"/>
                    </a:lnTo>
                    <a:lnTo>
                      <a:pt x="2585" y="22152"/>
                    </a:lnTo>
                    <a:lnTo>
                      <a:pt x="2784" y="22429"/>
                    </a:lnTo>
                    <a:lnTo>
                      <a:pt x="2995" y="22696"/>
                    </a:lnTo>
                    <a:lnTo>
                      <a:pt x="3206" y="22962"/>
                    </a:lnTo>
                    <a:lnTo>
                      <a:pt x="3417" y="23217"/>
                    </a:lnTo>
                    <a:lnTo>
                      <a:pt x="3639" y="23472"/>
                    </a:lnTo>
                    <a:lnTo>
                      <a:pt x="3871" y="23716"/>
                    </a:lnTo>
                    <a:lnTo>
                      <a:pt x="4104" y="23960"/>
                    </a:lnTo>
                    <a:lnTo>
                      <a:pt x="4348" y="24193"/>
                    </a:lnTo>
                    <a:lnTo>
                      <a:pt x="4593" y="24415"/>
                    </a:lnTo>
                    <a:lnTo>
                      <a:pt x="4848" y="24648"/>
                    </a:lnTo>
                    <a:lnTo>
                      <a:pt x="5103" y="24859"/>
                    </a:lnTo>
                    <a:lnTo>
                      <a:pt x="5369" y="25070"/>
                    </a:lnTo>
                    <a:lnTo>
                      <a:pt x="5635" y="25280"/>
                    </a:lnTo>
                    <a:lnTo>
                      <a:pt x="5913" y="25480"/>
                    </a:lnTo>
                    <a:lnTo>
                      <a:pt x="6190" y="25669"/>
                    </a:lnTo>
                    <a:lnTo>
                      <a:pt x="6467" y="25857"/>
                    </a:lnTo>
                    <a:lnTo>
                      <a:pt x="6756" y="26035"/>
                    </a:lnTo>
                    <a:lnTo>
                      <a:pt x="7044" y="26201"/>
                    </a:lnTo>
                    <a:lnTo>
                      <a:pt x="7343" y="26367"/>
                    </a:lnTo>
                    <a:lnTo>
                      <a:pt x="7643" y="26534"/>
                    </a:lnTo>
                    <a:lnTo>
                      <a:pt x="7942" y="26678"/>
                    </a:lnTo>
                    <a:lnTo>
                      <a:pt x="8253" y="26822"/>
                    </a:lnTo>
                    <a:lnTo>
                      <a:pt x="8564" y="26966"/>
                    </a:lnTo>
                    <a:lnTo>
                      <a:pt x="8885" y="27088"/>
                    </a:lnTo>
                    <a:lnTo>
                      <a:pt x="9207" y="27210"/>
                    </a:lnTo>
                    <a:lnTo>
                      <a:pt x="9529" y="27332"/>
                    </a:lnTo>
                    <a:lnTo>
                      <a:pt x="9861" y="27432"/>
                    </a:lnTo>
                    <a:lnTo>
                      <a:pt x="10194" y="27532"/>
                    </a:lnTo>
                    <a:lnTo>
                      <a:pt x="10527" y="27621"/>
                    </a:lnTo>
                    <a:lnTo>
                      <a:pt x="10860" y="27710"/>
                    </a:lnTo>
                    <a:lnTo>
                      <a:pt x="11204" y="27776"/>
                    </a:lnTo>
                    <a:lnTo>
                      <a:pt x="11548" y="27843"/>
                    </a:lnTo>
                    <a:lnTo>
                      <a:pt x="11891" y="27909"/>
                    </a:lnTo>
                    <a:lnTo>
                      <a:pt x="12246" y="27954"/>
                    </a:lnTo>
                    <a:lnTo>
                      <a:pt x="12601" y="27998"/>
                    </a:lnTo>
                    <a:lnTo>
                      <a:pt x="12956" y="28020"/>
                    </a:lnTo>
                    <a:lnTo>
                      <a:pt x="13311" y="28042"/>
                    </a:lnTo>
                    <a:lnTo>
                      <a:pt x="13666" y="28065"/>
                    </a:lnTo>
                    <a:lnTo>
                      <a:pt x="14398" y="28065"/>
                    </a:lnTo>
                    <a:lnTo>
                      <a:pt x="14753" y="28042"/>
                    </a:lnTo>
                    <a:lnTo>
                      <a:pt x="15108" y="28020"/>
                    </a:lnTo>
                    <a:lnTo>
                      <a:pt x="15463" y="27998"/>
                    </a:lnTo>
                    <a:lnTo>
                      <a:pt x="15818" y="27954"/>
                    </a:lnTo>
                    <a:lnTo>
                      <a:pt x="16173" y="27909"/>
                    </a:lnTo>
                    <a:lnTo>
                      <a:pt x="16517" y="27843"/>
                    </a:lnTo>
                    <a:lnTo>
                      <a:pt x="16861" y="27776"/>
                    </a:lnTo>
                    <a:lnTo>
                      <a:pt x="17205" y="27710"/>
                    </a:lnTo>
                    <a:lnTo>
                      <a:pt x="17538" y="27621"/>
                    </a:lnTo>
                    <a:lnTo>
                      <a:pt x="17870" y="27532"/>
                    </a:lnTo>
                    <a:lnTo>
                      <a:pt x="18203" y="27432"/>
                    </a:lnTo>
                    <a:lnTo>
                      <a:pt x="18536" y="27332"/>
                    </a:lnTo>
                    <a:lnTo>
                      <a:pt x="18858" y="27210"/>
                    </a:lnTo>
                    <a:lnTo>
                      <a:pt x="19179" y="27088"/>
                    </a:lnTo>
                    <a:lnTo>
                      <a:pt x="19490" y="26966"/>
                    </a:lnTo>
                    <a:lnTo>
                      <a:pt x="19812" y="26822"/>
                    </a:lnTo>
                    <a:lnTo>
                      <a:pt x="20111" y="26678"/>
                    </a:lnTo>
                    <a:lnTo>
                      <a:pt x="20422" y="26534"/>
                    </a:lnTo>
                    <a:lnTo>
                      <a:pt x="20721" y="26367"/>
                    </a:lnTo>
                    <a:lnTo>
                      <a:pt x="21021" y="26201"/>
                    </a:lnTo>
                    <a:lnTo>
                      <a:pt x="21309" y="26035"/>
                    </a:lnTo>
                    <a:lnTo>
                      <a:pt x="21597" y="25857"/>
                    </a:lnTo>
                    <a:lnTo>
                      <a:pt x="21875" y="25669"/>
                    </a:lnTo>
                    <a:lnTo>
                      <a:pt x="22152" y="25480"/>
                    </a:lnTo>
                    <a:lnTo>
                      <a:pt x="22429" y="25280"/>
                    </a:lnTo>
                    <a:lnTo>
                      <a:pt x="22696" y="25070"/>
                    </a:lnTo>
                    <a:lnTo>
                      <a:pt x="22962" y="24859"/>
                    </a:lnTo>
                    <a:lnTo>
                      <a:pt x="23217" y="24648"/>
                    </a:lnTo>
                    <a:lnTo>
                      <a:pt x="23472" y="24415"/>
                    </a:lnTo>
                    <a:lnTo>
                      <a:pt x="23716" y="24193"/>
                    </a:lnTo>
                    <a:lnTo>
                      <a:pt x="23960" y="23960"/>
                    </a:lnTo>
                    <a:lnTo>
                      <a:pt x="24193" y="23716"/>
                    </a:lnTo>
                    <a:lnTo>
                      <a:pt x="24415" y="23472"/>
                    </a:lnTo>
                    <a:lnTo>
                      <a:pt x="24648" y="23217"/>
                    </a:lnTo>
                    <a:lnTo>
                      <a:pt x="24859" y="22962"/>
                    </a:lnTo>
                    <a:lnTo>
                      <a:pt x="25069" y="22696"/>
                    </a:lnTo>
                    <a:lnTo>
                      <a:pt x="25280" y="22429"/>
                    </a:lnTo>
                    <a:lnTo>
                      <a:pt x="25480" y="22152"/>
                    </a:lnTo>
                    <a:lnTo>
                      <a:pt x="25668" y="21875"/>
                    </a:lnTo>
                    <a:lnTo>
                      <a:pt x="25857" y="21598"/>
                    </a:lnTo>
                    <a:lnTo>
                      <a:pt x="26034" y="21309"/>
                    </a:lnTo>
                    <a:lnTo>
                      <a:pt x="26201" y="21021"/>
                    </a:lnTo>
                    <a:lnTo>
                      <a:pt x="26367" y="20721"/>
                    </a:lnTo>
                    <a:lnTo>
                      <a:pt x="26534" y="20422"/>
                    </a:lnTo>
                    <a:lnTo>
                      <a:pt x="26678" y="20111"/>
                    </a:lnTo>
                    <a:lnTo>
                      <a:pt x="26822" y="19812"/>
                    </a:lnTo>
                    <a:lnTo>
                      <a:pt x="26966" y="19490"/>
                    </a:lnTo>
                    <a:lnTo>
                      <a:pt x="27088" y="19179"/>
                    </a:lnTo>
                    <a:lnTo>
                      <a:pt x="27210" y="18858"/>
                    </a:lnTo>
                    <a:lnTo>
                      <a:pt x="27332" y="18536"/>
                    </a:lnTo>
                    <a:lnTo>
                      <a:pt x="27432" y="18203"/>
                    </a:lnTo>
                    <a:lnTo>
                      <a:pt x="27532" y="17870"/>
                    </a:lnTo>
                    <a:lnTo>
                      <a:pt x="27621" y="17538"/>
                    </a:lnTo>
                    <a:lnTo>
                      <a:pt x="27709" y="17205"/>
                    </a:lnTo>
                    <a:lnTo>
                      <a:pt x="27776" y="16861"/>
                    </a:lnTo>
                    <a:lnTo>
                      <a:pt x="27843" y="16517"/>
                    </a:lnTo>
                    <a:lnTo>
                      <a:pt x="27898" y="16173"/>
                    </a:lnTo>
                    <a:lnTo>
                      <a:pt x="27953" y="15818"/>
                    </a:lnTo>
                    <a:lnTo>
                      <a:pt x="27998" y="15463"/>
                    </a:lnTo>
                    <a:lnTo>
                      <a:pt x="28020" y="15108"/>
                    </a:lnTo>
                    <a:lnTo>
                      <a:pt x="28042" y="14753"/>
                    </a:lnTo>
                    <a:lnTo>
                      <a:pt x="28064" y="14398"/>
                    </a:lnTo>
                    <a:lnTo>
                      <a:pt x="28064" y="14032"/>
                    </a:lnTo>
                    <a:lnTo>
                      <a:pt x="28064" y="13666"/>
                    </a:lnTo>
                    <a:lnTo>
                      <a:pt x="28042" y="13311"/>
                    </a:lnTo>
                    <a:lnTo>
                      <a:pt x="28020" y="12956"/>
                    </a:lnTo>
                    <a:lnTo>
                      <a:pt x="27998" y="12601"/>
                    </a:lnTo>
                    <a:lnTo>
                      <a:pt x="27953" y="12246"/>
                    </a:lnTo>
                    <a:lnTo>
                      <a:pt x="27898" y="11892"/>
                    </a:lnTo>
                    <a:lnTo>
                      <a:pt x="27843" y="11548"/>
                    </a:lnTo>
                    <a:lnTo>
                      <a:pt x="27776" y="11204"/>
                    </a:lnTo>
                    <a:lnTo>
                      <a:pt x="27709" y="10860"/>
                    </a:lnTo>
                    <a:lnTo>
                      <a:pt x="27621" y="10527"/>
                    </a:lnTo>
                    <a:lnTo>
                      <a:pt x="27532" y="10194"/>
                    </a:lnTo>
                    <a:lnTo>
                      <a:pt x="27432" y="9862"/>
                    </a:lnTo>
                    <a:lnTo>
                      <a:pt x="27332" y="9529"/>
                    </a:lnTo>
                    <a:lnTo>
                      <a:pt x="27210" y="9207"/>
                    </a:lnTo>
                    <a:lnTo>
                      <a:pt x="27088" y="8885"/>
                    </a:lnTo>
                    <a:lnTo>
                      <a:pt x="26966" y="8564"/>
                    </a:lnTo>
                    <a:lnTo>
                      <a:pt x="26822" y="8253"/>
                    </a:lnTo>
                    <a:lnTo>
                      <a:pt x="26678" y="7943"/>
                    </a:lnTo>
                    <a:lnTo>
                      <a:pt x="26534" y="7643"/>
                    </a:lnTo>
                    <a:lnTo>
                      <a:pt x="26367" y="7344"/>
                    </a:lnTo>
                    <a:lnTo>
                      <a:pt x="26201" y="7044"/>
                    </a:lnTo>
                    <a:lnTo>
                      <a:pt x="26034" y="6756"/>
                    </a:lnTo>
                    <a:lnTo>
                      <a:pt x="25857" y="6467"/>
                    </a:lnTo>
                    <a:lnTo>
                      <a:pt x="25668" y="6190"/>
                    </a:lnTo>
                    <a:lnTo>
                      <a:pt x="25480" y="5913"/>
                    </a:lnTo>
                    <a:lnTo>
                      <a:pt x="25280" y="5635"/>
                    </a:lnTo>
                    <a:lnTo>
                      <a:pt x="25069" y="5369"/>
                    </a:lnTo>
                    <a:lnTo>
                      <a:pt x="24859" y="5103"/>
                    </a:lnTo>
                    <a:lnTo>
                      <a:pt x="24648" y="4848"/>
                    </a:lnTo>
                    <a:lnTo>
                      <a:pt x="24415" y="4593"/>
                    </a:lnTo>
                    <a:lnTo>
                      <a:pt x="24193" y="4349"/>
                    </a:lnTo>
                    <a:lnTo>
                      <a:pt x="23960" y="4105"/>
                    </a:lnTo>
                    <a:lnTo>
                      <a:pt x="23716" y="3872"/>
                    </a:lnTo>
                    <a:lnTo>
                      <a:pt x="23472" y="3639"/>
                    </a:lnTo>
                    <a:lnTo>
                      <a:pt x="23217" y="3417"/>
                    </a:lnTo>
                    <a:lnTo>
                      <a:pt x="22962" y="3206"/>
                    </a:lnTo>
                    <a:lnTo>
                      <a:pt x="22696" y="2995"/>
                    </a:lnTo>
                    <a:lnTo>
                      <a:pt x="22429" y="2785"/>
                    </a:lnTo>
                    <a:lnTo>
                      <a:pt x="22152" y="2585"/>
                    </a:lnTo>
                    <a:lnTo>
                      <a:pt x="21875" y="2396"/>
                    </a:lnTo>
                    <a:lnTo>
                      <a:pt x="21597" y="2208"/>
                    </a:lnTo>
                    <a:lnTo>
                      <a:pt x="21309" y="2030"/>
                    </a:lnTo>
                    <a:lnTo>
                      <a:pt x="21021" y="1853"/>
                    </a:lnTo>
                    <a:lnTo>
                      <a:pt x="20721" y="1686"/>
                    </a:lnTo>
                    <a:lnTo>
                      <a:pt x="20422" y="1531"/>
                    </a:lnTo>
                    <a:lnTo>
                      <a:pt x="20111" y="1387"/>
                    </a:lnTo>
                    <a:lnTo>
                      <a:pt x="19812" y="1243"/>
                    </a:lnTo>
                    <a:lnTo>
                      <a:pt x="19490" y="1098"/>
                    </a:lnTo>
                    <a:lnTo>
                      <a:pt x="19179" y="976"/>
                    </a:lnTo>
                    <a:lnTo>
                      <a:pt x="18858" y="854"/>
                    </a:lnTo>
                    <a:lnTo>
                      <a:pt x="18536" y="732"/>
                    </a:lnTo>
                    <a:lnTo>
                      <a:pt x="18203" y="633"/>
                    </a:lnTo>
                    <a:lnTo>
                      <a:pt x="17870" y="533"/>
                    </a:lnTo>
                    <a:lnTo>
                      <a:pt x="17538" y="444"/>
                    </a:lnTo>
                    <a:lnTo>
                      <a:pt x="17205" y="355"/>
                    </a:lnTo>
                    <a:lnTo>
                      <a:pt x="16861" y="289"/>
                    </a:lnTo>
                    <a:lnTo>
                      <a:pt x="16517" y="222"/>
                    </a:lnTo>
                    <a:lnTo>
                      <a:pt x="16173" y="156"/>
                    </a:lnTo>
                    <a:lnTo>
                      <a:pt x="15818" y="111"/>
                    </a:lnTo>
                    <a:lnTo>
                      <a:pt x="15463" y="67"/>
                    </a:lnTo>
                    <a:lnTo>
                      <a:pt x="15108" y="34"/>
                    </a:lnTo>
                    <a:lnTo>
                      <a:pt x="14753" y="11"/>
                    </a:lnTo>
                    <a:lnTo>
                      <a:pt x="14398" y="0"/>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599;p23">
                <a:extLst>
                  <a:ext uri="{FF2B5EF4-FFF2-40B4-BE49-F238E27FC236}">
                    <a16:creationId xmlns:a16="http://schemas.microsoft.com/office/drawing/2014/main" id="{5A863A1F-07A1-B1C5-0552-132B63B5BDAD}"/>
                  </a:ext>
                </a:extLst>
              </p:cNvPr>
              <p:cNvSpPr/>
              <p:nvPr/>
            </p:nvSpPr>
            <p:spPr>
              <a:xfrm>
                <a:off x="2561172" y="2352097"/>
                <a:ext cx="317675" cy="171799"/>
              </a:xfrm>
              <a:custGeom>
                <a:avLst/>
                <a:gdLst/>
                <a:ahLst/>
                <a:cxnLst/>
                <a:rect l="l" t="t" r="r" b="b"/>
                <a:pathLst>
                  <a:path w="17683" h="9563" extrusionOk="0">
                    <a:moveTo>
                      <a:pt x="710" y="0"/>
                    </a:moveTo>
                    <a:lnTo>
                      <a:pt x="644" y="11"/>
                    </a:lnTo>
                    <a:lnTo>
                      <a:pt x="566" y="23"/>
                    </a:lnTo>
                    <a:lnTo>
                      <a:pt x="500" y="34"/>
                    </a:lnTo>
                    <a:lnTo>
                      <a:pt x="433" y="67"/>
                    </a:lnTo>
                    <a:lnTo>
                      <a:pt x="378" y="89"/>
                    </a:lnTo>
                    <a:lnTo>
                      <a:pt x="311" y="122"/>
                    </a:lnTo>
                    <a:lnTo>
                      <a:pt x="211" y="211"/>
                    </a:lnTo>
                    <a:lnTo>
                      <a:pt x="123" y="322"/>
                    </a:lnTo>
                    <a:lnTo>
                      <a:pt x="89" y="378"/>
                    </a:lnTo>
                    <a:lnTo>
                      <a:pt x="56" y="444"/>
                    </a:lnTo>
                    <a:lnTo>
                      <a:pt x="34" y="511"/>
                    </a:lnTo>
                    <a:lnTo>
                      <a:pt x="12" y="577"/>
                    </a:lnTo>
                    <a:lnTo>
                      <a:pt x="1" y="644"/>
                    </a:lnTo>
                    <a:lnTo>
                      <a:pt x="1" y="721"/>
                    </a:lnTo>
                    <a:lnTo>
                      <a:pt x="12" y="1176"/>
                    </a:lnTo>
                    <a:lnTo>
                      <a:pt x="45" y="1620"/>
                    </a:lnTo>
                    <a:lnTo>
                      <a:pt x="100" y="2064"/>
                    </a:lnTo>
                    <a:lnTo>
                      <a:pt x="178" y="2496"/>
                    </a:lnTo>
                    <a:lnTo>
                      <a:pt x="278" y="2929"/>
                    </a:lnTo>
                    <a:lnTo>
                      <a:pt x="400" y="3350"/>
                    </a:lnTo>
                    <a:lnTo>
                      <a:pt x="533" y="3761"/>
                    </a:lnTo>
                    <a:lnTo>
                      <a:pt x="699" y="4160"/>
                    </a:lnTo>
                    <a:lnTo>
                      <a:pt x="877" y="4548"/>
                    </a:lnTo>
                    <a:lnTo>
                      <a:pt x="1065" y="4937"/>
                    </a:lnTo>
                    <a:lnTo>
                      <a:pt x="1276" y="5303"/>
                    </a:lnTo>
                    <a:lnTo>
                      <a:pt x="1509" y="5658"/>
                    </a:lnTo>
                    <a:lnTo>
                      <a:pt x="1753" y="6001"/>
                    </a:lnTo>
                    <a:lnTo>
                      <a:pt x="2019" y="6345"/>
                    </a:lnTo>
                    <a:lnTo>
                      <a:pt x="2297" y="6667"/>
                    </a:lnTo>
                    <a:lnTo>
                      <a:pt x="2596" y="6967"/>
                    </a:lnTo>
                    <a:lnTo>
                      <a:pt x="2896" y="7266"/>
                    </a:lnTo>
                    <a:lnTo>
                      <a:pt x="3217" y="7543"/>
                    </a:lnTo>
                    <a:lnTo>
                      <a:pt x="3550" y="7798"/>
                    </a:lnTo>
                    <a:lnTo>
                      <a:pt x="3905" y="8054"/>
                    </a:lnTo>
                    <a:lnTo>
                      <a:pt x="4260" y="8275"/>
                    </a:lnTo>
                    <a:lnTo>
                      <a:pt x="4626" y="8497"/>
                    </a:lnTo>
                    <a:lnTo>
                      <a:pt x="5014" y="8686"/>
                    </a:lnTo>
                    <a:lnTo>
                      <a:pt x="5403" y="8863"/>
                    </a:lnTo>
                    <a:lnTo>
                      <a:pt x="5802" y="9019"/>
                    </a:lnTo>
                    <a:lnTo>
                      <a:pt x="6212" y="9163"/>
                    </a:lnTo>
                    <a:lnTo>
                      <a:pt x="6634" y="9285"/>
                    </a:lnTo>
                    <a:lnTo>
                      <a:pt x="7066" y="9385"/>
                    </a:lnTo>
                    <a:lnTo>
                      <a:pt x="7499" y="9462"/>
                    </a:lnTo>
                    <a:lnTo>
                      <a:pt x="7943" y="9518"/>
                    </a:lnTo>
                    <a:lnTo>
                      <a:pt x="8386" y="9551"/>
                    </a:lnTo>
                    <a:lnTo>
                      <a:pt x="8841" y="9562"/>
                    </a:lnTo>
                    <a:lnTo>
                      <a:pt x="9296" y="9551"/>
                    </a:lnTo>
                    <a:lnTo>
                      <a:pt x="9740" y="9518"/>
                    </a:lnTo>
                    <a:lnTo>
                      <a:pt x="10183" y="9462"/>
                    </a:lnTo>
                    <a:lnTo>
                      <a:pt x="10616" y="9385"/>
                    </a:lnTo>
                    <a:lnTo>
                      <a:pt x="11049" y="9285"/>
                    </a:lnTo>
                    <a:lnTo>
                      <a:pt x="11470" y="9163"/>
                    </a:lnTo>
                    <a:lnTo>
                      <a:pt x="11881" y="9019"/>
                    </a:lnTo>
                    <a:lnTo>
                      <a:pt x="12280" y="8863"/>
                    </a:lnTo>
                    <a:lnTo>
                      <a:pt x="12668" y="8686"/>
                    </a:lnTo>
                    <a:lnTo>
                      <a:pt x="13056" y="8497"/>
                    </a:lnTo>
                    <a:lnTo>
                      <a:pt x="13423" y="8275"/>
                    </a:lnTo>
                    <a:lnTo>
                      <a:pt x="13777" y="8054"/>
                    </a:lnTo>
                    <a:lnTo>
                      <a:pt x="14121" y="7798"/>
                    </a:lnTo>
                    <a:lnTo>
                      <a:pt x="14465" y="7543"/>
                    </a:lnTo>
                    <a:lnTo>
                      <a:pt x="14787" y="7266"/>
                    </a:lnTo>
                    <a:lnTo>
                      <a:pt x="15086" y="6967"/>
                    </a:lnTo>
                    <a:lnTo>
                      <a:pt x="15386" y="6667"/>
                    </a:lnTo>
                    <a:lnTo>
                      <a:pt x="15663" y="6345"/>
                    </a:lnTo>
                    <a:lnTo>
                      <a:pt x="15918" y="6001"/>
                    </a:lnTo>
                    <a:lnTo>
                      <a:pt x="16173" y="5658"/>
                    </a:lnTo>
                    <a:lnTo>
                      <a:pt x="16395" y="5303"/>
                    </a:lnTo>
                    <a:lnTo>
                      <a:pt x="16617" y="4937"/>
                    </a:lnTo>
                    <a:lnTo>
                      <a:pt x="16806" y="4548"/>
                    </a:lnTo>
                    <a:lnTo>
                      <a:pt x="16983" y="4160"/>
                    </a:lnTo>
                    <a:lnTo>
                      <a:pt x="17139" y="3761"/>
                    </a:lnTo>
                    <a:lnTo>
                      <a:pt x="17283" y="3350"/>
                    </a:lnTo>
                    <a:lnTo>
                      <a:pt x="17405" y="2929"/>
                    </a:lnTo>
                    <a:lnTo>
                      <a:pt x="17505" y="2496"/>
                    </a:lnTo>
                    <a:lnTo>
                      <a:pt x="17582" y="2064"/>
                    </a:lnTo>
                    <a:lnTo>
                      <a:pt x="17638" y="1620"/>
                    </a:lnTo>
                    <a:lnTo>
                      <a:pt x="17671" y="1176"/>
                    </a:lnTo>
                    <a:lnTo>
                      <a:pt x="17682" y="721"/>
                    </a:lnTo>
                    <a:lnTo>
                      <a:pt x="17682" y="644"/>
                    </a:lnTo>
                    <a:lnTo>
                      <a:pt x="17671" y="577"/>
                    </a:lnTo>
                    <a:lnTo>
                      <a:pt x="17649" y="511"/>
                    </a:lnTo>
                    <a:lnTo>
                      <a:pt x="17627" y="444"/>
                    </a:lnTo>
                    <a:lnTo>
                      <a:pt x="17593" y="378"/>
                    </a:lnTo>
                    <a:lnTo>
                      <a:pt x="17560" y="322"/>
                    </a:lnTo>
                    <a:lnTo>
                      <a:pt x="17471" y="211"/>
                    </a:lnTo>
                    <a:lnTo>
                      <a:pt x="17360" y="122"/>
                    </a:lnTo>
                    <a:lnTo>
                      <a:pt x="17305" y="89"/>
                    </a:lnTo>
                    <a:lnTo>
                      <a:pt x="17238" y="67"/>
                    </a:lnTo>
                    <a:lnTo>
                      <a:pt x="17183" y="34"/>
                    </a:lnTo>
                    <a:lnTo>
                      <a:pt x="17105" y="23"/>
                    </a:lnTo>
                    <a:lnTo>
                      <a:pt x="17039" y="11"/>
                    </a:lnTo>
                    <a:lnTo>
                      <a:pt x="16961" y="0"/>
                    </a:lnTo>
                    <a:lnTo>
                      <a:pt x="16895" y="11"/>
                    </a:lnTo>
                    <a:lnTo>
                      <a:pt x="16817" y="23"/>
                    </a:lnTo>
                    <a:lnTo>
                      <a:pt x="16750" y="34"/>
                    </a:lnTo>
                    <a:lnTo>
                      <a:pt x="16684" y="67"/>
                    </a:lnTo>
                    <a:lnTo>
                      <a:pt x="16628" y="89"/>
                    </a:lnTo>
                    <a:lnTo>
                      <a:pt x="16562" y="122"/>
                    </a:lnTo>
                    <a:lnTo>
                      <a:pt x="16462" y="211"/>
                    </a:lnTo>
                    <a:lnTo>
                      <a:pt x="16373" y="322"/>
                    </a:lnTo>
                    <a:lnTo>
                      <a:pt x="16340" y="378"/>
                    </a:lnTo>
                    <a:lnTo>
                      <a:pt x="16307" y="444"/>
                    </a:lnTo>
                    <a:lnTo>
                      <a:pt x="16284" y="511"/>
                    </a:lnTo>
                    <a:lnTo>
                      <a:pt x="16262" y="577"/>
                    </a:lnTo>
                    <a:lnTo>
                      <a:pt x="16251" y="644"/>
                    </a:lnTo>
                    <a:lnTo>
                      <a:pt x="16251" y="721"/>
                    </a:lnTo>
                    <a:lnTo>
                      <a:pt x="16240" y="1099"/>
                    </a:lnTo>
                    <a:lnTo>
                      <a:pt x="16207" y="1476"/>
                    </a:lnTo>
                    <a:lnTo>
                      <a:pt x="16162" y="1853"/>
                    </a:lnTo>
                    <a:lnTo>
                      <a:pt x="16096" y="2208"/>
                    </a:lnTo>
                    <a:lnTo>
                      <a:pt x="16018" y="2574"/>
                    </a:lnTo>
                    <a:lnTo>
                      <a:pt x="15918" y="2918"/>
                    </a:lnTo>
                    <a:lnTo>
                      <a:pt x="15796" y="3262"/>
                    </a:lnTo>
                    <a:lnTo>
                      <a:pt x="15663" y="3605"/>
                    </a:lnTo>
                    <a:lnTo>
                      <a:pt x="15519" y="3927"/>
                    </a:lnTo>
                    <a:lnTo>
                      <a:pt x="15353" y="4249"/>
                    </a:lnTo>
                    <a:lnTo>
                      <a:pt x="15175" y="4559"/>
                    </a:lnTo>
                    <a:lnTo>
                      <a:pt x="14987" y="4859"/>
                    </a:lnTo>
                    <a:lnTo>
                      <a:pt x="14776" y="5147"/>
                    </a:lnTo>
                    <a:lnTo>
                      <a:pt x="14554" y="5436"/>
                    </a:lnTo>
                    <a:lnTo>
                      <a:pt x="14321" y="5702"/>
                    </a:lnTo>
                    <a:lnTo>
                      <a:pt x="14077" y="5957"/>
                    </a:lnTo>
                    <a:lnTo>
                      <a:pt x="13822" y="6201"/>
                    </a:lnTo>
                    <a:lnTo>
                      <a:pt x="13556" y="6434"/>
                    </a:lnTo>
                    <a:lnTo>
                      <a:pt x="13267" y="6656"/>
                    </a:lnTo>
                    <a:lnTo>
                      <a:pt x="12979" y="6867"/>
                    </a:lnTo>
                    <a:lnTo>
                      <a:pt x="12679" y="7055"/>
                    </a:lnTo>
                    <a:lnTo>
                      <a:pt x="12369" y="7233"/>
                    </a:lnTo>
                    <a:lnTo>
                      <a:pt x="12047" y="7399"/>
                    </a:lnTo>
                    <a:lnTo>
                      <a:pt x="11725" y="7543"/>
                    </a:lnTo>
                    <a:lnTo>
                      <a:pt x="11381" y="7676"/>
                    </a:lnTo>
                    <a:lnTo>
                      <a:pt x="11038" y="7798"/>
                    </a:lnTo>
                    <a:lnTo>
                      <a:pt x="10694" y="7898"/>
                    </a:lnTo>
                    <a:lnTo>
                      <a:pt x="10328" y="7976"/>
                    </a:lnTo>
                    <a:lnTo>
                      <a:pt x="9973" y="8042"/>
                    </a:lnTo>
                    <a:lnTo>
                      <a:pt x="9596" y="8087"/>
                    </a:lnTo>
                    <a:lnTo>
                      <a:pt x="9218" y="8120"/>
                    </a:lnTo>
                    <a:lnTo>
                      <a:pt x="8841" y="8131"/>
                    </a:lnTo>
                    <a:lnTo>
                      <a:pt x="8464" y="8120"/>
                    </a:lnTo>
                    <a:lnTo>
                      <a:pt x="8087" y="8087"/>
                    </a:lnTo>
                    <a:lnTo>
                      <a:pt x="7710" y="8042"/>
                    </a:lnTo>
                    <a:lnTo>
                      <a:pt x="7344" y="7976"/>
                    </a:lnTo>
                    <a:lnTo>
                      <a:pt x="6989" y="7898"/>
                    </a:lnTo>
                    <a:lnTo>
                      <a:pt x="6645" y="7798"/>
                    </a:lnTo>
                    <a:lnTo>
                      <a:pt x="6301" y="7676"/>
                    </a:lnTo>
                    <a:lnTo>
                      <a:pt x="5957" y="7543"/>
                    </a:lnTo>
                    <a:lnTo>
                      <a:pt x="5636" y="7399"/>
                    </a:lnTo>
                    <a:lnTo>
                      <a:pt x="5314" y="7233"/>
                    </a:lnTo>
                    <a:lnTo>
                      <a:pt x="5003" y="7055"/>
                    </a:lnTo>
                    <a:lnTo>
                      <a:pt x="4704" y="6867"/>
                    </a:lnTo>
                    <a:lnTo>
                      <a:pt x="4415" y="6656"/>
                    </a:lnTo>
                    <a:lnTo>
                      <a:pt x="4127" y="6434"/>
                    </a:lnTo>
                    <a:lnTo>
                      <a:pt x="3861" y="6201"/>
                    </a:lnTo>
                    <a:lnTo>
                      <a:pt x="3606" y="5957"/>
                    </a:lnTo>
                    <a:lnTo>
                      <a:pt x="3362" y="5702"/>
                    </a:lnTo>
                    <a:lnTo>
                      <a:pt x="3129" y="5436"/>
                    </a:lnTo>
                    <a:lnTo>
                      <a:pt x="2907" y="5147"/>
                    </a:lnTo>
                    <a:lnTo>
                      <a:pt x="2696" y="4859"/>
                    </a:lnTo>
                    <a:lnTo>
                      <a:pt x="2507" y="4559"/>
                    </a:lnTo>
                    <a:lnTo>
                      <a:pt x="2330" y="4249"/>
                    </a:lnTo>
                    <a:lnTo>
                      <a:pt x="2164" y="3927"/>
                    </a:lnTo>
                    <a:lnTo>
                      <a:pt x="2019" y="3605"/>
                    </a:lnTo>
                    <a:lnTo>
                      <a:pt x="1886" y="3262"/>
                    </a:lnTo>
                    <a:lnTo>
                      <a:pt x="1764" y="2918"/>
                    </a:lnTo>
                    <a:lnTo>
                      <a:pt x="1664" y="2574"/>
                    </a:lnTo>
                    <a:lnTo>
                      <a:pt x="1587" y="2208"/>
                    </a:lnTo>
                    <a:lnTo>
                      <a:pt x="1520" y="1853"/>
                    </a:lnTo>
                    <a:lnTo>
                      <a:pt x="1465" y="1476"/>
                    </a:lnTo>
                    <a:lnTo>
                      <a:pt x="1443" y="1099"/>
                    </a:lnTo>
                    <a:lnTo>
                      <a:pt x="1431" y="721"/>
                    </a:lnTo>
                    <a:lnTo>
                      <a:pt x="1431" y="644"/>
                    </a:lnTo>
                    <a:lnTo>
                      <a:pt x="1420" y="577"/>
                    </a:lnTo>
                    <a:lnTo>
                      <a:pt x="1398" y="511"/>
                    </a:lnTo>
                    <a:lnTo>
                      <a:pt x="1376" y="444"/>
                    </a:lnTo>
                    <a:lnTo>
                      <a:pt x="1343" y="378"/>
                    </a:lnTo>
                    <a:lnTo>
                      <a:pt x="1309" y="322"/>
                    </a:lnTo>
                    <a:lnTo>
                      <a:pt x="1221" y="211"/>
                    </a:lnTo>
                    <a:lnTo>
                      <a:pt x="1121" y="122"/>
                    </a:lnTo>
                    <a:lnTo>
                      <a:pt x="1054" y="89"/>
                    </a:lnTo>
                    <a:lnTo>
                      <a:pt x="999" y="67"/>
                    </a:lnTo>
                    <a:lnTo>
                      <a:pt x="932" y="34"/>
                    </a:lnTo>
                    <a:lnTo>
                      <a:pt x="855" y="23"/>
                    </a:lnTo>
                    <a:lnTo>
                      <a:pt x="788" y="11"/>
                    </a:lnTo>
                    <a:lnTo>
                      <a:pt x="710"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Google Shape;600;p23">
                <a:extLst>
                  <a:ext uri="{FF2B5EF4-FFF2-40B4-BE49-F238E27FC236}">
                    <a16:creationId xmlns:a16="http://schemas.microsoft.com/office/drawing/2014/main" id="{2BD1FFA0-F993-2D8A-65D1-08B3284B38CC}"/>
                  </a:ext>
                </a:extLst>
              </p:cNvPr>
              <p:cNvSpPr/>
              <p:nvPr/>
            </p:nvSpPr>
            <p:spPr>
              <a:xfrm>
                <a:off x="2707048" y="2279159"/>
                <a:ext cx="25726" cy="556610"/>
              </a:xfrm>
              <a:custGeom>
                <a:avLst/>
                <a:gdLst/>
                <a:ahLst/>
                <a:cxnLst/>
                <a:rect l="l" t="t" r="r" b="b"/>
                <a:pathLst>
                  <a:path w="1432" h="30983" extrusionOk="0">
                    <a:moveTo>
                      <a:pt x="721" y="0"/>
                    </a:moveTo>
                    <a:lnTo>
                      <a:pt x="644" y="12"/>
                    </a:lnTo>
                    <a:lnTo>
                      <a:pt x="577" y="23"/>
                    </a:lnTo>
                    <a:lnTo>
                      <a:pt x="511" y="34"/>
                    </a:lnTo>
                    <a:lnTo>
                      <a:pt x="444" y="56"/>
                    </a:lnTo>
                    <a:lnTo>
                      <a:pt x="377" y="89"/>
                    </a:lnTo>
                    <a:lnTo>
                      <a:pt x="322" y="123"/>
                    </a:lnTo>
                    <a:lnTo>
                      <a:pt x="211" y="211"/>
                    </a:lnTo>
                    <a:lnTo>
                      <a:pt x="122" y="322"/>
                    </a:lnTo>
                    <a:lnTo>
                      <a:pt x="89" y="378"/>
                    </a:lnTo>
                    <a:lnTo>
                      <a:pt x="56" y="444"/>
                    </a:lnTo>
                    <a:lnTo>
                      <a:pt x="34" y="511"/>
                    </a:lnTo>
                    <a:lnTo>
                      <a:pt x="22" y="577"/>
                    </a:lnTo>
                    <a:lnTo>
                      <a:pt x="11" y="644"/>
                    </a:lnTo>
                    <a:lnTo>
                      <a:pt x="0" y="722"/>
                    </a:lnTo>
                    <a:lnTo>
                      <a:pt x="0" y="30261"/>
                    </a:lnTo>
                    <a:lnTo>
                      <a:pt x="11" y="30339"/>
                    </a:lnTo>
                    <a:lnTo>
                      <a:pt x="22" y="30405"/>
                    </a:lnTo>
                    <a:lnTo>
                      <a:pt x="34" y="30472"/>
                    </a:lnTo>
                    <a:lnTo>
                      <a:pt x="56" y="30538"/>
                    </a:lnTo>
                    <a:lnTo>
                      <a:pt x="89" y="30605"/>
                    </a:lnTo>
                    <a:lnTo>
                      <a:pt x="122" y="30660"/>
                    </a:lnTo>
                    <a:lnTo>
                      <a:pt x="211" y="30771"/>
                    </a:lnTo>
                    <a:lnTo>
                      <a:pt x="322" y="30860"/>
                    </a:lnTo>
                    <a:lnTo>
                      <a:pt x="377" y="30893"/>
                    </a:lnTo>
                    <a:lnTo>
                      <a:pt x="444" y="30927"/>
                    </a:lnTo>
                    <a:lnTo>
                      <a:pt x="511" y="30949"/>
                    </a:lnTo>
                    <a:lnTo>
                      <a:pt x="577" y="30960"/>
                    </a:lnTo>
                    <a:lnTo>
                      <a:pt x="644" y="30971"/>
                    </a:lnTo>
                    <a:lnTo>
                      <a:pt x="721" y="30982"/>
                    </a:lnTo>
                    <a:lnTo>
                      <a:pt x="799" y="30971"/>
                    </a:lnTo>
                    <a:lnTo>
                      <a:pt x="865" y="30960"/>
                    </a:lnTo>
                    <a:lnTo>
                      <a:pt x="932" y="30949"/>
                    </a:lnTo>
                    <a:lnTo>
                      <a:pt x="999" y="30927"/>
                    </a:lnTo>
                    <a:lnTo>
                      <a:pt x="1065" y="30893"/>
                    </a:lnTo>
                    <a:lnTo>
                      <a:pt x="1121" y="30860"/>
                    </a:lnTo>
                    <a:lnTo>
                      <a:pt x="1232" y="30771"/>
                    </a:lnTo>
                    <a:lnTo>
                      <a:pt x="1309" y="30660"/>
                    </a:lnTo>
                    <a:lnTo>
                      <a:pt x="1354" y="30605"/>
                    </a:lnTo>
                    <a:lnTo>
                      <a:pt x="1376" y="30538"/>
                    </a:lnTo>
                    <a:lnTo>
                      <a:pt x="1409" y="30472"/>
                    </a:lnTo>
                    <a:lnTo>
                      <a:pt x="1420" y="30405"/>
                    </a:lnTo>
                    <a:lnTo>
                      <a:pt x="1431" y="30339"/>
                    </a:lnTo>
                    <a:lnTo>
                      <a:pt x="1431" y="30261"/>
                    </a:lnTo>
                    <a:lnTo>
                      <a:pt x="1431" y="722"/>
                    </a:lnTo>
                    <a:lnTo>
                      <a:pt x="1431" y="644"/>
                    </a:lnTo>
                    <a:lnTo>
                      <a:pt x="1420" y="577"/>
                    </a:lnTo>
                    <a:lnTo>
                      <a:pt x="1409" y="511"/>
                    </a:lnTo>
                    <a:lnTo>
                      <a:pt x="1376" y="444"/>
                    </a:lnTo>
                    <a:lnTo>
                      <a:pt x="1354" y="378"/>
                    </a:lnTo>
                    <a:lnTo>
                      <a:pt x="1309" y="322"/>
                    </a:lnTo>
                    <a:lnTo>
                      <a:pt x="1232" y="211"/>
                    </a:lnTo>
                    <a:lnTo>
                      <a:pt x="1121" y="123"/>
                    </a:lnTo>
                    <a:lnTo>
                      <a:pt x="1065" y="89"/>
                    </a:lnTo>
                    <a:lnTo>
                      <a:pt x="999" y="56"/>
                    </a:lnTo>
                    <a:lnTo>
                      <a:pt x="932" y="34"/>
                    </a:lnTo>
                    <a:lnTo>
                      <a:pt x="865" y="23"/>
                    </a:lnTo>
                    <a:lnTo>
                      <a:pt x="799" y="12"/>
                    </a:lnTo>
                    <a:lnTo>
                      <a:pt x="721"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 name="Google Shape;601;p23">
                <a:extLst>
                  <a:ext uri="{FF2B5EF4-FFF2-40B4-BE49-F238E27FC236}">
                    <a16:creationId xmlns:a16="http://schemas.microsoft.com/office/drawing/2014/main" id="{DD54189F-0DA3-C25A-B791-50135422BAFD}"/>
                  </a:ext>
                </a:extLst>
              </p:cNvPr>
              <p:cNvSpPr/>
              <p:nvPr/>
            </p:nvSpPr>
            <p:spPr>
              <a:xfrm>
                <a:off x="2506379" y="2734303"/>
                <a:ext cx="504385" cy="504206"/>
              </a:xfrm>
              <a:custGeom>
                <a:avLst/>
                <a:gdLst/>
                <a:ahLst/>
                <a:cxnLst/>
                <a:rect l="l" t="t" r="r" b="b"/>
                <a:pathLst>
                  <a:path w="28076" h="28066" extrusionOk="0">
                    <a:moveTo>
                      <a:pt x="13677" y="1"/>
                    </a:moveTo>
                    <a:lnTo>
                      <a:pt x="13311" y="23"/>
                    </a:lnTo>
                    <a:lnTo>
                      <a:pt x="12956" y="45"/>
                    </a:lnTo>
                    <a:lnTo>
                      <a:pt x="12601" y="67"/>
                    </a:lnTo>
                    <a:lnTo>
                      <a:pt x="12246" y="112"/>
                    </a:lnTo>
                    <a:lnTo>
                      <a:pt x="11902" y="156"/>
                    </a:lnTo>
                    <a:lnTo>
                      <a:pt x="11559" y="223"/>
                    </a:lnTo>
                    <a:lnTo>
                      <a:pt x="11204" y="289"/>
                    </a:lnTo>
                    <a:lnTo>
                      <a:pt x="10871" y="356"/>
                    </a:lnTo>
                    <a:lnTo>
                      <a:pt x="10527" y="445"/>
                    </a:lnTo>
                    <a:lnTo>
                      <a:pt x="10194" y="533"/>
                    </a:lnTo>
                    <a:lnTo>
                      <a:pt x="9861" y="633"/>
                    </a:lnTo>
                    <a:lnTo>
                      <a:pt x="9540" y="733"/>
                    </a:lnTo>
                    <a:lnTo>
                      <a:pt x="9207" y="855"/>
                    </a:lnTo>
                    <a:lnTo>
                      <a:pt x="8896" y="977"/>
                    </a:lnTo>
                    <a:lnTo>
                      <a:pt x="8575" y="1099"/>
                    </a:lnTo>
                    <a:lnTo>
                      <a:pt x="8264" y="1243"/>
                    </a:lnTo>
                    <a:lnTo>
                      <a:pt x="7953" y="1388"/>
                    </a:lnTo>
                    <a:lnTo>
                      <a:pt x="7643" y="1532"/>
                    </a:lnTo>
                    <a:lnTo>
                      <a:pt x="7343" y="1698"/>
                    </a:lnTo>
                    <a:lnTo>
                      <a:pt x="7055" y="1853"/>
                    </a:lnTo>
                    <a:lnTo>
                      <a:pt x="6755" y="2031"/>
                    </a:lnTo>
                    <a:lnTo>
                      <a:pt x="6478" y="2208"/>
                    </a:lnTo>
                    <a:lnTo>
                      <a:pt x="6190" y="2397"/>
                    </a:lnTo>
                    <a:lnTo>
                      <a:pt x="5912" y="2586"/>
                    </a:lnTo>
                    <a:lnTo>
                      <a:pt x="5635" y="2785"/>
                    </a:lnTo>
                    <a:lnTo>
                      <a:pt x="5369" y="2996"/>
                    </a:lnTo>
                    <a:lnTo>
                      <a:pt x="5114" y="3207"/>
                    </a:lnTo>
                    <a:lnTo>
                      <a:pt x="4859" y="3417"/>
                    </a:lnTo>
                    <a:lnTo>
                      <a:pt x="4603" y="3650"/>
                    </a:lnTo>
                    <a:lnTo>
                      <a:pt x="4359" y="3872"/>
                    </a:lnTo>
                    <a:lnTo>
                      <a:pt x="4115" y="4105"/>
                    </a:lnTo>
                    <a:lnTo>
                      <a:pt x="3882" y="4349"/>
                    </a:lnTo>
                    <a:lnTo>
                      <a:pt x="3649" y="4593"/>
                    </a:lnTo>
                    <a:lnTo>
                      <a:pt x="3428" y="4848"/>
                    </a:lnTo>
                    <a:lnTo>
                      <a:pt x="3206" y="5104"/>
                    </a:lnTo>
                    <a:lnTo>
                      <a:pt x="2995" y="5370"/>
                    </a:lnTo>
                    <a:lnTo>
                      <a:pt x="2795" y="5636"/>
                    </a:lnTo>
                    <a:lnTo>
                      <a:pt x="2596" y="5913"/>
                    </a:lnTo>
                    <a:lnTo>
                      <a:pt x="2396" y="6191"/>
                    </a:lnTo>
                    <a:lnTo>
                      <a:pt x="2219" y="6468"/>
                    </a:lnTo>
                    <a:lnTo>
                      <a:pt x="2030" y="6756"/>
                    </a:lnTo>
                    <a:lnTo>
                      <a:pt x="1864" y="7045"/>
                    </a:lnTo>
                    <a:lnTo>
                      <a:pt x="1697" y="7344"/>
                    </a:lnTo>
                    <a:lnTo>
                      <a:pt x="1542" y="7644"/>
                    </a:lnTo>
                    <a:lnTo>
                      <a:pt x="1387" y="7954"/>
                    </a:lnTo>
                    <a:lnTo>
                      <a:pt x="1242" y="8254"/>
                    </a:lnTo>
                    <a:lnTo>
                      <a:pt x="1109" y="8576"/>
                    </a:lnTo>
                    <a:lnTo>
                      <a:pt x="976" y="8886"/>
                    </a:lnTo>
                    <a:lnTo>
                      <a:pt x="854" y="9208"/>
                    </a:lnTo>
                    <a:lnTo>
                      <a:pt x="743" y="9529"/>
                    </a:lnTo>
                    <a:lnTo>
                      <a:pt x="632" y="9862"/>
                    </a:lnTo>
                    <a:lnTo>
                      <a:pt x="532" y="10195"/>
                    </a:lnTo>
                    <a:lnTo>
                      <a:pt x="444" y="10528"/>
                    </a:lnTo>
                    <a:lnTo>
                      <a:pt x="366" y="10861"/>
                    </a:lnTo>
                    <a:lnTo>
                      <a:pt x="288" y="11204"/>
                    </a:lnTo>
                    <a:lnTo>
                      <a:pt x="222" y="11548"/>
                    </a:lnTo>
                    <a:lnTo>
                      <a:pt x="166" y="11892"/>
                    </a:lnTo>
                    <a:lnTo>
                      <a:pt x="111" y="12247"/>
                    </a:lnTo>
                    <a:lnTo>
                      <a:pt x="78" y="12602"/>
                    </a:lnTo>
                    <a:lnTo>
                      <a:pt x="44" y="12957"/>
                    </a:lnTo>
                    <a:lnTo>
                      <a:pt x="22" y="13312"/>
                    </a:lnTo>
                    <a:lnTo>
                      <a:pt x="11" y="13667"/>
                    </a:lnTo>
                    <a:lnTo>
                      <a:pt x="0" y="14033"/>
                    </a:lnTo>
                    <a:lnTo>
                      <a:pt x="11" y="14399"/>
                    </a:lnTo>
                    <a:lnTo>
                      <a:pt x="22" y="14754"/>
                    </a:lnTo>
                    <a:lnTo>
                      <a:pt x="44" y="15109"/>
                    </a:lnTo>
                    <a:lnTo>
                      <a:pt x="78" y="15464"/>
                    </a:lnTo>
                    <a:lnTo>
                      <a:pt x="111" y="15819"/>
                    </a:lnTo>
                    <a:lnTo>
                      <a:pt x="166" y="16174"/>
                    </a:lnTo>
                    <a:lnTo>
                      <a:pt x="222" y="16518"/>
                    </a:lnTo>
                    <a:lnTo>
                      <a:pt x="288" y="16862"/>
                    </a:lnTo>
                    <a:lnTo>
                      <a:pt x="366" y="17206"/>
                    </a:lnTo>
                    <a:lnTo>
                      <a:pt x="444" y="17538"/>
                    </a:lnTo>
                    <a:lnTo>
                      <a:pt x="532" y="17871"/>
                    </a:lnTo>
                    <a:lnTo>
                      <a:pt x="632" y="18204"/>
                    </a:lnTo>
                    <a:lnTo>
                      <a:pt x="743" y="18537"/>
                    </a:lnTo>
                    <a:lnTo>
                      <a:pt x="854" y="18858"/>
                    </a:lnTo>
                    <a:lnTo>
                      <a:pt x="976" y="19180"/>
                    </a:lnTo>
                    <a:lnTo>
                      <a:pt x="1109" y="19491"/>
                    </a:lnTo>
                    <a:lnTo>
                      <a:pt x="1242" y="19812"/>
                    </a:lnTo>
                    <a:lnTo>
                      <a:pt x="1387" y="20123"/>
                    </a:lnTo>
                    <a:lnTo>
                      <a:pt x="1542" y="20422"/>
                    </a:lnTo>
                    <a:lnTo>
                      <a:pt x="1697" y="20722"/>
                    </a:lnTo>
                    <a:lnTo>
                      <a:pt x="1864" y="21021"/>
                    </a:lnTo>
                    <a:lnTo>
                      <a:pt x="2030" y="21310"/>
                    </a:lnTo>
                    <a:lnTo>
                      <a:pt x="2219" y="21598"/>
                    </a:lnTo>
                    <a:lnTo>
                      <a:pt x="2396" y="21876"/>
                    </a:lnTo>
                    <a:lnTo>
                      <a:pt x="2596" y="22153"/>
                    </a:lnTo>
                    <a:lnTo>
                      <a:pt x="2795" y="22430"/>
                    </a:lnTo>
                    <a:lnTo>
                      <a:pt x="2995" y="22696"/>
                    </a:lnTo>
                    <a:lnTo>
                      <a:pt x="3206" y="22963"/>
                    </a:lnTo>
                    <a:lnTo>
                      <a:pt x="3428" y="23218"/>
                    </a:lnTo>
                    <a:lnTo>
                      <a:pt x="3649" y="23473"/>
                    </a:lnTo>
                    <a:lnTo>
                      <a:pt x="3882" y="23717"/>
                    </a:lnTo>
                    <a:lnTo>
                      <a:pt x="4115" y="23961"/>
                    </a:lnTo>
                    <a:lnTo>
                      <a:pt x="4359" y="24194"/>
                    </a:lnTo>
                    <a:lnTo>
                      <a:pt x="4603" y="24427"/>
                    </a:lnTo>
                    <a:lnTo>
                      <a:pt x="4859" y="24649"/>
                    </a:lnTo>
                    <a:lnTo>
                      <a:pt x="5114" y="24859"/>
                    </a:lnTo>
                    <a:lnTo>
                      <a:pt x="5369" y="25070"/>
                    </a:lnTo>
                    <a:lnTo>
                      <a:pt x="5635" y="25281"/>
                    </a:lnTo>
                    <a:lnTo>
                      <a:pt x="5912" y="25481"/>
                    </a:lnTo>
                    <a:lnTo>
                      <a:pt x="6190" y="25669"/>
                    </a:lnTo>
                    <a:lnTo>
                      <a:pt x="6478" y="25858"/>
                    </a:lnTo>
                    <a:lnTo>
                      <a:pt x="6755" y="26035"/>
                    </a:lnTo>
                    <a:lnTo>
                      <a:pt x="7055" y="26213"/>
                    </a:lnTo>
                    <a:lnTo>
                      <a:pt x="7343" y="26368"/>
                    </a:lnTo>
                    <a:lnTo>
                      <a:pt x="7643" y="26534"/>
                    </a:lnTo>
                    <a:lnTo>
                      <a:pt x="7953" y="26679"/>
                    </a:lnTo>
                    <a:lnTo>
                      <a:pt x="8264" y="26823"/>
                    </a:lnTo>
                    <a:lnTo>
                      <a:pt x="8575" y="26967"/>
                    </a:lnTo>
                    <a:lnTo>
                      <a:pt x="8896" y="27089"/>
                    </a:lnTo>
                    <a:lnTo>
                      <a:pt x="9207" y="27211"/>
                    </a:lnTo>
                    <a:lnTo>
                      <a:pt x="9540" y="27333"/>
                    </a:lnTo>
                    <a:lnTo>
                      <a:pt x="9861" y="27433"/>
                    </a:lnTo>
                    <a:lnTo>
                      <a:pt x="10194" y="27533"/>
                    </a:lnTo>
                    <a:lnTo>
                      <a:pt x="10527" y="27621"/>
                    </a:lnTo>
                    <a:lnTo>
                      <a:pt x="10871" y="27710"/>
                    </a:lnTo>
                    <a:lnTo>
                      <a:pt x="11204" y="27777"/>
                    </a:lnTo>
                    <a:lnTo>
                      <a:pt x="11559" y="27843"/>
                    </a:lnTo>
                    <a:lnTo>
                      <a:pt x="11902" y="27910"/>
                    </a:lnTo>
                    <a:lnTo>
                      <a:pt x="12246" y="27954"/>
                    </a:lnTo>
                    <a:lnTo>
                      <a:pt x="12601" y="27999"/>
                    </a:lnTo>
                    <a:lnTo>
                      <a:pt x="12956" y="28021"/>
                    </a:lnTo>
                    <a:lnTo>
                      <a:pt x="13311" y="28054"/>
                    </a:lnTo>
                    <a:lnTo>
                      <a:pt x="13677" y="28065"/>
                    </a:lnTo>
                    <a:lnTo>
                      <a:pt x="14398" y="28065"/>
                    </a:lnTo>
                    <a:lnTo>
                      <a:pt x="14764" y="28054"/>
                    </a:lnTo>
                    <a:lnTo>
                      <a:pt x="15119" y="28021"/>
                    </a:lnTo>
                    <a:lnTo>
                      <a:pt x="15474" y="27999"/>
                    </a:lnTo>
                    <a:lnTo>
                      <a:pt x="15829" y="27954"/>
                    </a:lnTo>
                    <a:lnTo>
                      <a:pt x="16173" y="27910"/>
                    </a:lnTo>
                    <a:lnTo>
                      <a:pt x="16517" y="27843"/>
                    </a:lnTo>
                    <a:lnTo>
                      <a:pt x="16861" y="27777"/>
                    </a:lnTo>
                    <a:lnTo>
                      <a:pt x="17205" y="27710"/>
                    </a:lnTo>
                    <a:lnTo>
                      <a:pt x="17549" y="27621"/>
                    </a:lnTo>
                    <a:lnTo>
                      <a:pt x="17881" y="27533"/>
                    </a:lnTo>
                    <a:lnTo>
                      <a:pt x="18214" y="27433"/>
                    </a:lnTo>
                    <a:lnTo>
                      <a:pt x="18536" y="27333"/>
                    </a:lnTo>
                    <a:lnTo>
                      <a:pt x="18857" y="27211"/>
                    </a:lnTo>
                    <a:lnTo>
                      <a:pt x="19179" y="27089"/>
                    </a:lnTo>
                    <a:lnTo>
                      <a:pt x="19501" y="26967"/>
                    </a:lnTo>
                    <a:lnTo>
                      <a:pt x="19811" y="26823"/>
                    </a:lnTo>
                    <a:lnTo>
                      <a:pt x="20122" y="26679"/>
                    </a:lnTo>
                    <a:lnTo>
                      <a:pt x="20421" y="26534"/>
                    </a:lnTo>
                    <a:lnTo>
                      <a:pt x="20732" y="26368"/>
                    </a:lnTo>
                    <a:lnTo>
                      <a:pt x="21020" y="26213"/>
                    </a:lnTo>
                    <a:lnTo>
                      <a:pt x="21309" y="26035"/>
                    </a:lnTo>
                    <a:lnTo>
                      <a:pt x="21597" y="25858"/>
                    </a:lnTo>
                    <a:lnTo>
                      <a:pt x="21886" y="25669"/>
                    </a:lnTo>
                    <a:lnTo>
                      <a:pt x="22163" y="25481"/>
                    </a:lnTo>
                    <a:lnTo>
                      <a:pt x="22429" y="25281"/>
                    </a:lnTo>
                    <a:lnTo>
                      <a:pt x="22707" y="25070"/>
                    </a:lnTo>
                    <a:lnTo>
                      <a:pt x="22962" y="24859"/>
                    </a:lnTo>
                    <a:lnTo>
                      <a:pt x="23217" y="24649"/>
                    </a:lnTo>
                    <a:lnTo>
                      <a:pt x="23472" y="24427"/>
                    </a:lnTo>
                    <a:lnTo>
                      <a:pt x="23716" y="24194"/>
                    </a:lnTo>
                    <a:lnTo>
                      <a:pt x="23960" y="23961"/>
                    </a:lnTo>
                    <a:lnTo>
                      <a:pt x="24193" y="23717"/>
                    </a:lnTo>
                    <a:lnTo>
                      <a:pt x="24426" y="23473"/>
                    </a:lnTo>
                    <a:lnTo>
                      <a:pt x="24648" y="23218"/>
                    </a:lnTo>
                    <a:lnTo>
                      <a:pt x="24870" y="22963"/>
                    </a:lnTo>
                    <a:lnTo>
                      <a:pt x="25080" y="22696"/>
                    </a:lnTo>
                    <a:lnTo>
                      <a:pt x="25280" y="22430"/>
                    </a:lnTo>
                    <a:lnTo>
                      <a:pt x="25480" y="22153"/>
                    </a:lnTo>
                    <a:lnTo>
                      <a:pt x="25679" y="21876"/>
                    </a:lnTo>
                    <a:lnTo>
                      <a:pt x="25857" y="21598"/>
                    </a:lnTo>
                    <a:lnTo>
                      <a:pt x="26034" y="21310"/>
                    </a:lnTo>
                    <a:lnTo>
                      <a:pt x="26212" y="21021"/>
                    </a:lnTo>
                    <a:lnTo>
                      <a:pt x="26378" y="20722"/>
                    </a:lnTo>
                    <a:lnTo>
                      <a:pt x="26533" y="20422"/>
                    </a:lnTo>
                    <a:lnTo>
                      <a:pt x="26689" y="20123"/>
                    </a:lnTo>
                    <a:lnTo>
                      <a:pt x="26833" y="19812"/>
                    </a:lnTo>
                    <a:lnTo>
                      <a:pt x="26966" y="19491"/>
                    </a:lnTo>
                    <a:lnTo>
                      <a:pt x="27099" y="19180"/>
                    </a:lnTo>
                    <a:lnTo>
                      <a:pt x="27221" y="18858"/>
                    </a:lnTo>
                    <a:lnTo>
                      <a:pt x="27332" y="18537"/>
                    </a:lnTo>
                    <a:lnTo>
                      <a:pt x="27443" y="18204"/>
                    </a:lnTo>
                    <a:lnTo>
                      <a:pt x="27543" y="17871"/>
                    </a:lnTo>
                    <a:lnTo>
                      <a:pt x="27632" y="17538"/>
                    </a:lnTo>
                    <a:lnTo>
                      <a:pt x="27709" y="17206"/>
                    </a:lnTo>
                    <a:lnTo>
                      <a:pt x="27787" y="16862"/>
                    </a:lnTo>
                    <a:lnTo>
                      <a:pt x="27854" y="16518"/>
                    </a:lnTo>
                    <a:lnTo>
                      <a:pt x="27909" y="16174"/>
                    </a:lnTo>
                    <a:lnTo>
                      <a:pt x="27953" y="15819"/>
                    </a:lnTo>
                    <a:lnTo>
                      <a:pt x="27998" y="15464"/>
                    </a:lnTo>
                    <a:lnTo>
                      <a:pt x="28031" y="15109"/>
                    </a:lnTo>
                    <a:lnTo>
                      <a:pt x="28053" y="14754"/>
                    </a:lnTo>
                    <a:lnTo>
                      <a:pt x="28064" y="14399"/>
                    </a:lnTo>
                    <a:lnTo>
                      <a:pt x="28075" y="14033"/>
                    </a:lnTo>
                    <a:lnTo>
                      <a:pt x="28064" y="13667"/>
                    </a:lnTo>
                    <a:lnTo>
                      <a:pt x="28053" y="13312"/>
                    </a:lnTo>
                    <a:lnTo>
                      <a:pt x="28031" y="12957"/>
                    </a:lnTo>
                    <a:lnTo>
                      <a:pt x="27998" y="12602"/>
                    </a:lnTo>
                    <a:lnTo>
                      <a:pt x="27953" y="12247"/>
                    </a:lnTo>
                    <a:lnTo>
                      <a:pt x="27909" y="11892"/>
                    </a:lnTo>
                    <a:lnTo>
                      <a:pt x="27854" y="11548"/>
                    </a:lnTo>
                    <a:lnTo>
                      <a:pt x="27787" y="11204"/>
                    </a:lnTo>
                    <a:lnTo>
                      <a:pt x="27709" y="10861"/>
                    </a:lnTo>
                    <a:lnTo>
                      <a:pt x="27632" y="10528"/>
                    </a:lnTo>
                    <a:lnTo>
                      <a:pt x="27543" y="10195"/>
                    </a:lnTo>
                    <a:lnTo>
                      <a:pt x="27443" y="9862"/>
                    </a:lnTo>
                    <a:lnTo>
                      <a:pt x="27332" y="9529"/>
                    </a:lnTo>
                    <a:lnTo>
                      <a:pt x="27221" y="9208"/>
                    </a:lnTo>
                    <a:lnTo>
                      <a:pt x="27099" y="8886"/>
                    </a:lnTo>
                    <a:lnTo>
                      <a:pt x="26966" y="8576"/>
                    </a:lnTo>
                    <a:lnTo>
                      <a:pt x="26833" y="8254"/>
                    </a:lnTo>
                    <a:lnTo>
                      <a:pt x="26689" y="7954"/>
                    </a:lnTo>
                    <a:lnTo>
                      <a:pt x="26533" y="7644"/>
                    </a:lnTo>
                    <a:lnTo>
                      <a:pt x="26378" y="7344"/>
                    </a:lnTo>
                    <a:lnTo>
                      <a:pt x="26212" y="7045"/>
                    </a:lnTo>
                    <a:lnTo>
                      <a:pt x="26034" y="6756"/>
                    </a:lnTo>
                    <a:lnTo>
                      <a:pt x="25857" y="6468"/>
                    </a:lnTo>
                    <a:lnTo>
                      <a:pt x="25679" y="6191"/>
                    </a:lnTo>
                    <a:lnTo>
                      <a:pt x="25480" y="5913"/>
                    </a:lnTo>
                    <a:lnTo>
                      <a:pt x="25280" y="5636"/>
                    </a:lnTo>
                    <a:lnTo>
                      <a:pt x="25080" y="5370"/>
                    </a:lnTo>
                    <a:lnTo>
                      <a:pt x="24870" y="5104"/>
                    </a:lnTo>
                    <a:lnTo>
                      <a:pt x="24648" y="4848"/>
                    </a:lnTo>
                    <a:lnTo>
                      <a:pt x="24426" y="4593"/>
                    </a:lnTo>
                    <a:lnTo>
                      <a:pt x="24193" y="4349"/>
                    </a:lnTo>
                    <a:lnTo>
                      <a:pt x="23960" y="4105"/>
                    </a:lnTo>
                    <a:lnTo>
                      <a:pt x="23716" y="3872"/>
                    </a:lnTo>
                    <a:lnTo>
                      <a:pt x="23472" y="3650"/>
                    </a:lnTo>
                    <a:lnTo>
                      <a:pt x="23217" y="3417"/>
                    </a:lnTo>
                    <a:lnTo>
                      <a:pt x="22962" y="3207"/>
                    </a:lnTo>
                    <a:lnTo>
                      <a:pt x="22707" y="2996"/>
                    </a:lnTo>
                    <a:lnTo>
                      <a:pt x="22429" y="2785"/>
                    </a:lnTo>
                    <a:lnTo>
                      <a:pt x="22163" y="2586"/>
                    </a:lnTo>
                    <a:lnTo>
                      <a:pt x="21886" y="2397"/>
                    </a:lnTo>
                    <a:lnTo>
                      <a:pt x="21597" y="2208"/>
                    </a:lnTo>
                    <a:lnTo>
                      <a:pt x="21309" y="2031"/>
                    </a:lnTo>
                    <a:lnTo>
                      <a:pt x="21020" y="1853"/>
                    </a:lnTo>
                    <a:lnTo>
                      <a:pt x="20732" y="1698"/>
                    </a:lnTo>
                    <a:lnTo>
                      <a:pt x="20421" y="1532"/>
                    </a:lnTo>
                    <a:lnTo>
                      <a:pt x="20122" y="1388"/>
                    </a:lnTo>
                    <a:lnTo>
                      <a:pt x="19811" y="1243"/>
                    </a:lnTo>
                    <a:lnTo>
                      <a:pt x="19501" y="1099"/>
                    </a:lnTo>
                    <a:lnTo>
                      <a:pt x="19179" y="977"/>
                    </a:lnTo>
                    <a:lnTo>
                      <a:pt x="18857" y="855"/>
                    </a:lnTo>
                    <a:lnTo>
                      <a:pt x="18536" y="733"/>
                    </a:lnTo>
                    <a:lnTo>
                      <a:pt x="18214" y="633"/>
                    </a:lnTo>
                    <a:lnTo>
                      <a:pt x="17881" y="533"/>
                    </a:lnTo>
                    <a:lnTo>
                      <a:pt x="17549" y="445"/>
                    </a:lnTo>
                    <a:lnTo>
                      <a:pt x="17205" y="356"/>
                    </a:lnTo>
                    <a:lnTo>
                      <a:pt x="16861" y="289"/>
                    </a:lnTo>
                    <a:lnTo>
                      <a:pt x="16517" y="223"/>
                    </a:lnTo>
                    <a:lnTo>
                      <a:pt x="16173" y="156"/>
                    </a:lnTo>
                    <a:lnTo>
                      <a:pt x="15829" y="112"/>
                    </a:lnTo>
                    <a:lnTo>
                      <a:pt x="15474" y="67"/>
                    </a:lnTo>
                    <a:lnTo>
                      <a:pt x="15119" y="45"/>
                    </a:lnTo>
                    <a:lnTo>
                      <a:pt x="14764" y="23"/>
                    </a:lnTo>
                    <a:lnTo>
                      <a:pt x="14398"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 name="Google Shape;602;p23">
                <a:extLst>
                  <a:ext uri="{FF2B5EF4-FFF2-40B4-BE49-F238E27FC236}">
                    <a16:creationId xmlns:a16="http://schemas.microsoft.com/office/drawing/2014/main" id="{BD98B25D-2A01-41D7-E203-4C0F5FC0C477}"/>
                  </a:ext>
                </a:extLst>
              </p:cNvPr>
              <p:cNvSpPr/>
              <p:nvPr/>
            </p:nvSpPr>
            <p:spPr>
              <a:xfrm>
                <a:off x="2599635" y="2973453"/>
                <a:ext cx="317657" cy="171781"/>
              </a:xfrm>
              <a:custGeom>
                <a:avLst/>
                <a:gdLst/>
                <a:ahLst/>
                <a:cxnLst/>
                <a:rect l="l" t="t" r="r" b="b"/>
                <a:pathLst>
                  <a:path w="17682" h="9562" extrusionOk="0">
                    <a:moveTo>
                      <a:pt x="721" y="0"/>
                    </a:moveTo>
                    <a:lnTo>
                      <a:pt x="644" y="11"/>
                    </a:lnTo>
                    <a:lnTo>
                      <a:pt x="577" y="22"/>
                    </a:lnTo>
                    <a:lnTo>
                      <a:pt x="511" y="33"/>
                    </a:lnTo>
                    <a:lnTo>
                      <a:pt x="444" y="67"/>
                    </a:lnTo>
                    <a:lnTo>
                      <a:pt x="378" y="89"/>
                    </a:lnTo>
                    <a:lnTo>
                      <a:pt x="322" y="133"/>
                    </a:lnTo>
                    <a:lnTo>
                      <a:pt x="211" y="211"/>
                    </a:lnTo>
                    <a:lnTo>
                      <a:pt x="133" y="322"/>
                    </a:lnTo>
                    <a:lnTo>
                      <a:pt x="89" y="377"/>
                    </a:lnTo>
                    <a:lnTo>
                      <a:pt x="67" y="444"/>
                    </a:lnTo>
                    <a:lnTo>
                      <a:pt x="34" y="510"/>
                    </a:lnTo>
                    <a:lnTo>
                      <a:pt x="23" y="577"/>
                    </a:lnTo>
                    <a:lnTo>
                      <a:pt x="11" y="643"/>
                    </a:lnTo>
                    <a:lnTo>
                      <a:pt x="0" y="721"/>
                    </a:lnTo>
                    <a:lnTo>
                      <a:pt x="23" y="1176"/>
                    </a:lnTo>
                    <a:lnTo>
                      <a:pt x="56" y="1620"/>
                    </a:lnTo>
                    <a:lnTo>
                      <a:pt x="111" y="2063"/>
                    </a:lnTo>
                    <a:lnTo>
                      <a:pt x="189" y="2496"/>
                    </a:lnTo>
                    <a:lnTo>
                      <a:pt x="289" y="2928"/>
                    </a:lnTo>
                    <a:lnTo>
                      <a:pt x="400" y="3350"/>
                    </a:lnTo>
                    <a:lnTo>
                      <a:pt x="544" y="3760"/>
                    </a:lnTo>
                    <a:lnTo>
                      <a:pt x="699" y="4160"/>
                    </a:lnTo>
                    <a:lnTo>
                      <a:pt x="877" y="4548"/>
                    </a:lnTo>
                    <a:lnTo>
                      <a:pt x="1076" y="4936"/>
                    </a:lnTo>
                    <a:lnTo>
                      <a:pt x="1287" y="5302"/>
                    </a:lnTo>
                    <a:lnTo>
                      <a:pt x="1520" y="5657"/>
                    </a:lnTo>
                    <a:lnTo>
                      <a:pt x="1764" y="6012"/>
                    </a:lnTo>
                    <a:lnTo>
                      <a:pt x="2030" y="6345"/>
                    </a:lnTo>
                    <a:lnTo>
                      <a:pt x="2308" y="6667"/>
                    </a:lnTo>
                    <a:lnTo>
                      <a:pt x="2596" y="6966"/>
                    </a:lnTo>
                    <a:lnTo>
                      <a:pt x="2907" y="7266"/>
                    </a:lnTo>
                    <a:lnTo>
                      <a:pt x="3228" y="7543"/>
                    </a:lnTo>
                    <a:lnTo>
                      <a:pt x="3561" y="7798"/>
                    </a:lnTo>
                    <a:lnTo>
                      <a:pt x="3905" y="8053"/>
                    </a:lnTo>
                    <a:lnTo>
                      <a:pt x="4271" y="8275"/>
                    </a:lnTo>
                    <a:lnTo>
                      <a:pt x="4637" y="8497"/>
                    </a:lnTo>
                    <a:lnTo>
                      <a:pt x="5014" y="8686"/>
                    </a:lnTo>
                    <a:lnTo>
                      <a:pt x="5414" y="8863"/>
                    </a:lnTo>
                    <a:lnTo>
                      <a:pt x="5813" y="9029"/>
                    </a:lnTo>
                    <a:lnTo>
                      <a:pt x="6223" y="9163"/>
                    </a:lnTo>
                    <a:lnTo>
                      <a:pt x="6645" y="9285"/>
                    </a:lnTo>
                    <a:lnTo>
                      <a:pt x="7066" y="9384"/>
                    </a:lnTo>
                    <a:lnTo>
                      <a:pt x="7499" y="9462"/>
                    </a:lnTo>
                    <a:lnTo>
                      <a:pt x="7943" y="9517"/>
                    </a:lnTo>
                    <a:lnTo>
                      <a:pt x="8397" y="9551"/>
                    </a:lnTo>
                    <a:lnTo>
                      <a:pt x="8841" y="9562"/>
                    </a:lnTo>
                    <a:lnTo>
                      <a:pt x="9296" y="9551"/>
                    </a:lnTo>
                    <a:lnTo>
                      <a:pt x="9751" y="9517"/>
                    </a:lnTo>
                    <a:lnTo>
                      <a:pt x="10194" y="9462"/>
                    </a:lnTo>
                    <a:lnTo>
                      <a:pt x="10627" y="9384"/>
                    </a:lnTo>
                    <a:lnTo>
                      <a:pt x="11049" y="9285"/>
                    </a:lnTo>
                    <a:lnTo>
                      <a:pt x="11470" y="9163"/>
                    </a:lnTo>
                    <a:lnTo>
                      <a:pt x="11881" y="9029"/>
                    </a:lnTo>
                    <a:lnTo>
                      <a:pt x="12280" y="8863"/>
                    </a:lnTo>
                    <a:lnTo>
                      <a:pt x="12679" y="8686"/>
                    </a:lnTo>
                    <a:lnTo>
                      <a:pt x="13056" y="8497"/>
                    </a:lnTo>
                    <a:lnTo>
                      <a:pt x="13422" y="8275"/>
                    </a:lnTo>
                    <a:lnTo>
                      <a:pt x="13788" y="8053"/>
                    </a:lnTo>
                    <a:lnTo>
                      <a:pt x="14132" y="7798"/>
                    </a:lnTo>
                    <a:lnTo>
                      <a:pt x="14465" y="7543"/>
                    </a:lnTo>
                    <a:lnTo>
                      <a:pt x="14787" y="7266"/>
                    </a:lnTo>
                    <a:lnTo>
                      <a:pt x="15097" y="6966"/>
                    </a:lnTo>
                    <a:lnTo>
                      <a:pt x="15386" y="6667"/>
                    </a:lnTo>
                    <a:lnTo>
                      <a:pt x="15663" y="6345"/>
                    </a:lnTo>
                    <a:lnTo>
                      <a:pt x="15929" y="6012"/>
                    </a:lnTo>
                    <a:lnTo>
                      <a:pt x="16173" y="5657"/>
                    </a:lnTo>
                    <a:lnTo>
                      <a:pt x="16406" y="5302"/>
                    </a:lnTo>
                    <a:lnTo>
                      <a:pt x="16617" y="4936"/>
                    </a:lnTo>
                    <a:lnTo>
                      <a:pt x="16817" y="4548"/>
                    </a:lnTo>
                    <a:lnTo>
                      <a:pt x="16994" y="4160"/>
                    </a:lnTo>
                    <a:lnTo>
                      <a:pt x="17150" y="3760"/>
                    </a:lnTo>
                    <a:lnTo>
                      <a:pt x="17294" y="3350"/>
                    </a:lnTo>
                    <a:lnTo>
                      <a:pt x="17405" y="2928"/>
                    </a:lnTo>
                    <a:lnTo>
                      <a:pt x="17504" y="2496"/>
                    </a:lnTo>
                    <a:lnTo>
                      <a:pt x="17582" y="2063"/>
                    </a:lnTo>
                    <a:lnTo>
                      <a:pt x="17638" y="1620"/>
                    </a:lnTo>
                    <a:lnTo>
                      <a:pt x="17671" y="1176"/>
                    </a:lnTo>
                    <a:lnTo>
                      <a:pt x="17682" y="721"/>
                    </a:lnTo>
                    <a:lnTo>
                      <a:pt x="17682" y="643"/>
                    </a:lnTo>
                    <a:lnTo>
                      <a:pt x="17671" y="577"/>
                    </a:lnTo>
                    <a:lnTo>
                      <a:pt x="17660" y="510"/>
                    </a:lnTo>
                    <a:lnTo>
                      <a:pt x="17626" y="444"/>
                    </a:lnTo>
                    <a:lnTo>
                      <a:pt x="17604" y="377"/>
                    </a:lnTo>
                    <a:lnTo>
                      <a:pt x="17560" y="322"/>
                    </a:lnTo>
                    <a:lnTo>
                      <a:pt x="17482" y="211"/>
                    </a:lnTo>
                    <a:lnTo>
                      <a:pt x="17371" y="133"/>
                    </a:lnTo>
                    <a:lnTo>
                      <a:pt x="17316" y="89"/>
                    </a:lnTo>
                    <a:lnTo>
                      <a:pt x="17249" y="67"/>
                    </a:lnTo>
                    <a:lnTo>
                      <a:pt x="17183" y="33"/>
                    </a:lnTo>
                    <a:lnTo>
                      <a:pt x="17116" y="22"/>
                    </a:lnTo>
                    <a:lnTo>
                      <a:pt x="17050" y="11"/>
                    </a:lnTo>
                    <a:lnTo>
                      <a:pt x="16972" y="0"/>
                    </a:lnTo>
                    <a:lnTo>
                      <a:pt x="16894" y="11"/>
                    </a:lnTo>
                    <a:lnTo>
                      <a:pt x="16828" y="22"/>
                    </a:lnTo>
                    <a:lnTo>
                      <a:pt x="16761" y="33"/>
                    </a:lnTo>
                    <a:lnTo>
                      <a:pt x="16695" y="67"/>
                    </a:lnTo>
                    <a:lnTo>
                      <a:pt x="16628" y="89"/>
                    </a:lnTo>
                    <a:lnTo>
                      <a:pt x="16573" y="133"/>
                    </a:lnTo>
                    <a:lnTo>
                      <a:pt x="16462" y="211"/>
                    </a:lnTo>
                    <a:lnTo>
                      <a:pt x="16373" y="322"/>
                    </a:lnTo>
                    <a:lnTo>
                      <a:pt x="16340" y="377"/>
                    </a:lnTo>
                    <a:lnTo>
                      <a:pt x="16306" y="444"/>
                    </a:lnTo>
                    <a:lnTo>
                      <a:pt x="16284" y="510"/>
                    </a:lnTo>
                    <a:lnTo>
                      <a:pt x="16273" y="577"/>
                    </a:lnTo>
                    <a:lnTo>
                      <a:pt x="16262" y="643"/>
                    </a:lnTo>
                    <a:lnTo>
                      <a:pt x="16251" y="721"/>
                    </a:lnTo>
                    <a:lnTo>
                      <a:pt x="16251" y="1098"/>
                    </a:lnTo>
                    <a:lnTo>
                      <a:pt x="16218" y="1475"/>
                    </a:lnTo>
                    <a:lnTo>
                      <a:pt x="16173" y="1853"/>
                    </a:lnTo>
                    <a:lnTo>
                      <a:pt x="16107" y="2207"/>
                    </a:lnTo>
                    <a:lnTo>
                      <a:pt x="16018" y="2574"/>
                    </a:lnTo>
                    <a:lnTo>
                      <a:pt x="15918" y="2917"/>
                    </a:lnTo>
                    <a:lnTo>
                      <a:pt x="15807" y="3261"/>
                    </a:lnTo>
                    <a:lnTo>
                      <a:pt x="15674" y="3605"/>
                    </a:lnTo>
                    <a:lnTo>
                      <a:pt x="15519" y="3927"/>
                    </a:lnTo>
                    <a:lnTo>
                      <a:pt x="15364" y="4249"/>
                    </a:lnTo>
                    <a:lnTo>
                      <a:pt x="15186" y="4559"/>
                    </a:lnTo>
                    <a:lnTo>
                      <a:pt x="14986" y="4859"/>
                    </a:lnTo>
                    <a:lnTo>
                      <a:pt x="14787" y="5147"/>
                    </a:lnTo>
                    <a:lnTo>
                      <a:pt x="14565" y="5435"/>
                    </a:lnTo>
                    <a:lnTo>
                      <a:pt x="14332" y="5702"/>
                    </a:lnTo>
                    <a:lnTo>
                      <a:pt x="14088" y="5957"/>
                    </a:lnTo>
                    <a:lnTo>
                      <a:pt x="13822" y="6201"/>
                    </a:lnTo>
                    <a:lnTo>
                      <a:pt x="13556" y="6434"/>
                    </a:lnTo>
                    <a:lnTo>
                      <a:pt x="13278" y="6656"/>
                    </a:lnTo>
                    <a:lnTo>
                      <a:pt x="12990" y="6866"/>
                    </a:lnTo>
                    <a:lnTo>
                      <a:pt x="12690" y="7055"/>
                    </a:lnTo>
                    <a:lnTo>
                      <a:pt x="12380" y="7232"/>
                    </a:lnTo>
                    <a:lnTo>
                      <a:pt x="12058" y="7399"/>
                    </a:lnTo>
                    <a:lnTo>
                      <a:pt x="11725" y="7543"/>
                    </a:lnTo>
                    <a:lnTo>
                      <a:pt x="11392" y="7676"/>
                    </a:lnTo>
                    <a:lnTo>
                      <a:pt x="11049" y="7798"/>
                    </a:lnTo>
                    <a:lnTo>
                      <a:pt x="10694" y="7898"/>
                    </a:lnTo>
                    <a:lnTo>
                      <a:pt x="10339" y="7976"/>
                    </a:lnTo>
                    <a:lnTo>
                      <a:pt x="9973" y="8042"/>
                    </a:lnTo>
                    <a:lnTo>
                      <a:pt x="9607" y="8098"/>
                    </a:lnTo>
                    <a:lnTo>
                      <a:pt x="9229" y="8120"/>
                    </a:lnTo>
                    <a:lnTo>
                      <a:pt x="8841" y="8131"/>
                    </a:lnTo>
                    <a:lnTo>
                      <a:pt x="8464" y="8120"/>
                    </a:lnTo>
                    <a:lnTo>
                      <a:pt x="8087" y="8098"/>
                    </a:lnTo>
                    <a:lnTo>
                      <a:pt x="7721" y="8042"/>
                    </a:lnTo>
                    <a:lnTo>
                      <a:pt x="7355" y="7976"/>
                    </a:lnTo>
                    <a:lnTo>
                      <a:pt x="7000" y="7898"/>
                    </a:lnTo>
                    <a:lnTo>
                      <a:pt x="6645" y="7798"/>
                    </a:lnTo>
                    <a:lnTo>
                      <a:pt x="6301" y="7676"/>
                    </a:lnTo>
                    <a:lnTo>
                      <a:pt x="5968" y="7543"/>
                    </a:lnTo>
                    <a:lnTo>
                      <a:pt x="5635" y="7399"/>
                    </a:lnTo>
                    <a:lnTo>
                      <a:pt x="5314" y="7232"/>
                    </a:lnTo>
                    <a:lnTo>
                      <a:pt x="5003" y="7055"/>
                    </a:lnTo>
                    <a:lnTo>
                      <a:pt x="4704" y="6866"/>
                    </a:lnTo>
                    <a:lnTo>
                      <a:pt x="4415" y="6656"/>
                    </a:lnTo>
                    <a:lnTo>
                      <a:pt x="4138" y="6434"/>
                    </a:lnTo>
                    <a:lnTo>
                      <a:pt x="3872" y="6201"/>
                    </a:lnTo>
                    <a:lnTo>
                      <a:pt x="3605" y="5957"/>
                    </a:lnTo>
                    <a:lnTo>
                      <a:pt x="3361" y="5702"/>
                    </a:lnTo>
                    <a:lnTo>
                      <a:pt x="3128" y="5435"/>
                    </a:lnTo>
                    <a:lnTo>
                      <a:pt x="2907" y="5147"/>
                    </a:lnTo>
                    <a:lnTo>
                      <a:pt x="2707" y="4859"/>
                    </a:lnTo>
                    <a:lnTo>
                      <a:pt x="2507" y="4559"/>
                    </a:lnTo>
                    <a:lnTo>
                      <a:pt x="2330" y="4249"/>
                    </a:lnTo>
                    <a:lnTo>
                      <a:pt x="2163" y="3927"/>
                    </a:lnTo>
                    <a:lnTo>
                      <a:pt x="2019" y="3605"/>
                    </a:lnTo>
                    <a:lnTo>
                      <a:pt x="1886" y="3261"/>
                    </a:lnTo>
                    <a:lnTo>
                      <a:pt x="1775" y="2917"/>
                    </a:lnTo>
                    <a:lnTo>
                      <a:pt x="1675" y="2574"/>
                    </a:lnTo>
                    <a:lnTo>
                      <a:pt x="1587" y="2207"/>
                    </a:lnTo>
                    <a:lnTo>
                      <a:pt x="1520" y="1853"/>
                    </a:lnTo>
                    <a:lnTo>
                      <a:pt x="1476" y="1475"/>
                    </a:lnTo>
                    <a:lnTo>
                      <a:pt x="1442" y="1098"/>
                    </a:lnTo>
                    <a:lnTo>
                      <a:pt x="1442" y="721"/>
                    </a:lnTo>
                    <a:lnTo>
                      <a:pt x="1431" y="643"/>
                    </a:lnTo>
                    <a:lnTo>
                      <a:pt x="1420" y="577"/>
                    </a:lnTo>
                    <a:lnTo>
                      <a:pt x="1409" y="510"/>
                    </a:lnTo>
                    <a:lnTo>
                      <a:pt x="1376" y="444"/>
                    </a:lnTo>
                    <a:lnTo>
                      <a:pt x="1354" y="377"/>
                    </a:lnTo>
                    <a:lnTo>
                      <a:pt x="1309" y="322"/>
                    </a:lnTo>
                    <a:lnTo>
                      <a:pt x="1232" y="211"/>
                    </a:lnTo>
                    <a:lnTo>
                      <a:pt x="1121" y="133"/>
                    </a:lnTo>
                    <a:lnTo>
                      <a:pt x="1065" y="89"/>
                    </a:lnTo>
                    <a:lnTo>
                      <a:pt x="999" y="67"/>
                    </a:lnTo>
                    <a:lnTo>
                      <a:pt x="932" y="33"/>
                    </a:lnTo>
                    <a:lnTo>
                      <a:pt x="866" y="22"/>
                    </a:lnTo>
                    <a:lnTo>
                      <a:pt x="799" y="11"/>
                    </a:lnTo>
                    <a:lnTo>
                      <a:pt x="721"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603;p23">
                <a:extLst>
                  <a:ext uri="{FF2B5EF4-FFF2-40B4-BE49-F238E27FC236}">
                    <a16:creationId xmlns:a16="http://schemas.microsoft.com/office/drawing/2014/main" id="{45F7489F-8BB8-8A9C-8501-AE2FE5335BF6}"/>
                  </a:ext>
                </a:extLst>
              </p:cNvPr>
              <p:cNvSpPr/>
              <p:nvPr/>
            </p:nvSpPr>
            <p:spPr>
              <a:xfrm>
                <a:off x="2745709" y="2900515"/>
                <a:ext cx="25726" cy="556592"/>
              </a:xfrm>
              <a:custGeom>
                <a:avLst/>
                <a:gdLst/>
                <a:ahLst/>
                <a:cxnLst/>
                <a:rect l="l" t="t" r="r" b="b"/>
                <a:pathLst>
                  <a:path w="1432" h="30982" extrusionOk="0">
                    <a:moveTo>
                      <a:pt x="710" y="0"/>
                    </a:moveTo>
                    <a:lnTo>
                      <a:pt x="644" y="11"/>
                    </a:lnTo>
                    <a:lnTo>
                      <a:pt x="566" y="22"/>
                    </a:lnTo>
                    <a:lnTo>
                      <a:pt x="499" y="33"/>
                    </a:lnTo>
                    <a:lnTo>
                      <a:pt x="433" y="56"/>
                    </a:lnTo>
                    <a:lnTo>
                      <a:pt x="377" y="89"/>
                    </a:lnTo>
                    <a:lnTo>
                      <a:pt x="311" y="122"/>
                    </a:lnTo>
                    <a:lnTo>
                      <a:pt x="211" y="211"/>
                    </a:lnTo>
                    <a:lnTo>
                      <a:pt x="122" y="322"/>
                    </a:lnTo>
                    <a:lnTo>
                      <a:pt x="89" y="377"/>
                    </a:lnTo>
                    <a:lnTo>
                      <a:pt x="56" y="444"/>
                    </a:lnTo>
                    <a:lnTo>
                      <a:pt x="34" y="510"/>
                    </a:lnTo>
                    <a:lnTo>
                      <a:pt x="11" y="577"/>
                    </a:lnTo>
                    <a:lnTo>
                      <a:pt x="0" y="644"/>
                    </a:lnTo>
                    <a:lnTo>
                      <a:pt x="0" y="721"/>
                    </a:lnTo>
                    <a:lnTo>
                      <a:pt x="0" y="30261"/>
                    </a:lnTo>
                    <a:lnTo>
                      <a:pt x="0" y="30338"/>
                    </a:lnTo>
                    <a:lnTo>
                      <a:pt x="11" y="30405"/>
                    </a:lnTo>
                    <a:lnTo>
                      <a:pt x="34" y="30471"/>
                    </a:lnTo>
                    <a:lnTo>
                      <a:pt x="56" y="30538"/>
                    </a:lnTo>
                    <a:lnTo>
                      <a:pt x="89" y="30605"/>
                    </a:lnTo>
                    <a:lnTo>
                      <a:pt x="122" y="30660"/>
                    </a:lnTo>
                    <a:lnTo>
                      <a:pt x="211" y="30771"/>
                    </a:lnTo>
                    <a:lnTo>
                      <a:pt x="311" y="30860"/>
                    </a:lnTo>
                    <a:lnTo>
                      <a:pt x="377" y="30893"/>
                    </a:lnTo>
                    <a:lnTo>
                      <a:pt x="433" y="30926"/>
                    </a:lnTo>
                    <a:lnTo>
                      <a:pt x="499" y="30948"/>
                    </a:lnTo>
                    <a:lnTo>
                      <a:pt x="566" y="30960"/>
                    </a:lnTo>
                    <a:lnTo>
                      <a:pt x="644" y="30971"/>
                    </a:lnTo>
                    <a:lnTo>
                      <a:pt x="710" y="30982"/>
                    </a:lnTo>
                    <a:lnTo>
                      <a:pt x="788" y="30971"/>
                    </a:lnTo>
                    <a:lnTo>
                      <a:pt x="854" y="30960"/>
                    </a:lnTo>
                    <a:lnTo>
                      <a:pt x="932" y="30948"/>
                    </a:lnTo>
                    <a:lnTo>
                      <a:pt x="999" y="30926"/>
                    </a:lnTo>
                    <a:lnTo>
                      <a:pt x="1054" y="30893"/>
                    </a:lnTo>
                    <a:lnTo>
                      <a:pt x="1121" y="30860"/>
                    </a:lnTo>
                    <a:lnTo>
                      <a:pt x="1220" y="30771"/>
                    </a:lnTo>
                    <a:lnTo>
                      <a:pt x="1309" y="30660"/>
                    </a:lnTo>
                    <a:lnTo>
                      <a:pt x="1342" y="30605"/>
                    </a:lnTo>
                    <a:lnTo>
                      <a:pt x="1376" y="30538"/>
                    </a:lnTo>
                    <a:lnTo>
                      <a:pt x="1398" y="30471"/>
                    </a:lnTo>
                    <a:lnTo>
                      <a:pt x="1420" y="30405"/>
                    </a:lnTo>
                    <a:lnTo>
                      <a:pt x="1431" y="30338"/>
                    </a:lnTo>
                    <a:lnTo>
                      <a:pt x="1431" y="30261"/>
                    </a:lnTo>
                    <a:lnTo>
                      <a:pt x="1431" y="721"/>
                    </a:lnTo>
                    <a:lnTo>
                      <a:pt x="1431" y="644"/>
                    </a:lnTo>
                    <a:lnTo>
                      <a:pt x="1420" y="577"/>
                    </a:lnTo>
                    <a:lnTo>
                      <a:pt x="1398" y="510"/>
                    </a:lnTo>
                    <a:lnTo>
                      <a:pt x="1376" y="444"/>
                    </a:lnTo>
                    <a:lnTo>
                      <a:pt x="1342" y="377"/>
                    </a:lnTo>
                    <a:lnTo>
                      <a:pt x="1309" y="322"/>
                    </a:lnTo>
                    <a:lnTo>
                      <a:pt x="1220" y="211"/>
                    </a:lnTo>
                    <a:lnTo>
                      <a:pt x="1121" y="122"/>
                    </a:lnTo>
                    <a:lnTo>
                      <a:pt x="1054" y="89"/>
                    </a:lnTo>
                    <a:lnTo>
                      <a:pt x="999" y="56"/>
                    </a:lnTo>
                    <a:lnTo>
                      <a:pt x="932" y="33"/>
                    </a:lnTo>
                    <a:lnTo>
                      <a:pt x="854" y="22"/>
                    </a:lnTo>
                    <a:lnTo>
                      <a:pt x="788" y="11"/>
                    </a:lnTo>
                    <a:lnTo>
                      <a:pt x="710"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604;p23">
                <a:extLst>
                  <a:ext uri="{FF2B5EF4-FFF2-40B4-BE49-F238E27FC236}">
                    <a16:creationId xmlns:a16="http://schemas.microsoft.com/office/drawing/2014/main" id="{84E6BEA0-A449-E2AD-E314-AE43B9067A38}"/>
                  </a:ext>
                </a:extLst>
              </p:cNvPr>
              <p:cNvSpPr/>
              <p:nvPr/>
            </p:nvSpPr>
            <p:spPr>
              <a:xfrm>
                <a:off x="3377807" y="1918458"/>
                <a:ext cx="585695" cy="585713"/>
              </a:xfrm>
              <a:custGeom>
                <a:avLst/>
                <a:gdLst/>
                <a:ahLst/>
                <a:cxnLst/>
                <a:rect l="l" t="t" r="r" b="b"/>
                <a:pathLst>
                  <a:path w="32602" h="32603" extrusionOk="0">
                    <a:moveTo>
                      <a:pt x="16296" y="1"/>
                    </a:moveTo>
                    <a:lnTo>
                      <a:pt x="15874" y="12"/>
                    </a:lnTo>
                    <a:lnTo>
                      <a:pt x="15464" y="23"/>
                    </a:lnTo>
                    <a:lnTo>
                      <a:pt x="15042" y="45"/>
                    </a:lnTo>
                    <a:lnTo>
                      <a:pt x="14632" y="90"/>
                    </a:lnTo>
                    <a:lnTo>
                      <a:pt x="14222" y="134"/>
                    </a:lnTo>
                    <a:lnTo>
                      <a:pt x="13822" y="189"/>
                    </a:lnTo>
                    <a:lnTo>
                      <a:pt x="13412" y="256"/>
                    </a:lnTo>
                    <a:lnTo>
                      <a:pt x="13013" y="334"/>
                    </a:lnTo>
                    <a:lnTo>
                      <a:pt x="12624" y="422"/>
                    </a:lnTo>
                    <a:lnTo>
                      <a:pt x="12225" y="511"/>
                    </a:lnTo>
                    <a:lnTo>
                      <a:pt x="11837" y="622"/>
                    </a:lnTo>
                    <a:lnTo>
                      <a:pt x="11448" y="733"/>
                    </a:lnTo>
                    <a:lnTo>
                      <a:pt x="11071" y="855"/>
                    </a:lnTo>
                    <a:lnTo>
                      <a:pt x="10694" y="988"/>
                    </a:lnTo>
                    <a:lnTo>
                      <a:pt x="10328" y="1132"/>
                    </a:lnTo>
                    <a:lnTo>
                      <a:pt x="9951" y="1288"/>
                    </a:lnTo>
                    <a:lnTo>
                      <a:pt x="9596" y="1443"/>
                    </a:lnTo>
                    <a:lnTo>
                      <a:pt x="9230" y="1609"/>
                    </a:lnTo>
                    <a:lnTo>
                      <a:pt x="8875" y="1787"/>
                    </a:lnTo>
                    <a:lnTo>
                      <a:pt x="8531" y="1964"/>
                    </a:lnTo>
                    <a:lnTo>
                      <a:pt x="8187" y="2164"/>
                    </a:lnTo>
                    <a:lnTo>
                      <a:pt x="7854" y="2364"/>
                    </a:lnTo>
                    <a:lnTo>
                      <a:pt x="7511" y="2574"/>
                    </a:lnTo>
                    <a:lnTo>
                      <a:pt x="7189" y="2785"/>
                    </a:lnTo>
                    <a:lnTo>
                      <a:pt x="6867" y="3007"/>
                    </a:lnTo>
                    <a:lnTo>
                      <a:pt x="6546" y="3240"/>
                    </a:lnTo>
                    <a:lnTo>
                      <a:pt x="6235" y="3484"/>
                    </a:lnTo>
                    <a:lnTo>
                      <a:pt x="5935" y="3728"/>
                    </a:lnTo>
                    <a:lnTo>
                      <a:pt x="5636" y="3972"/>
                    </a:lnTo>
                    <a:lnTo>
                      <a:pt x="5336" y="4238"/>
                    </a:lnTo>
                    <a:lnTo>
                      <a:pt x="5059" y="4504"/>
                    </a:lnTo>
                    <a:lnTo>
                      <a:pt x="4771" y="4771"/>
                    </a:lnTo>
                    <a:lnTo>
                      <a:pt x="4504" y="5059"/>
                    </a:lnTo>
                    <a:lnTo>
                      <a:pt x="4238" y="5336"/>
                    </a:lnTo>
                    <a:lnTo>
                      <a:pt x="3972" y="5636"/>
                    </a:lnTo>
                    <a:lnTo>
                      <a:pt x="3728" y="5935"/>
                    </a:lnTo>
                    <a:lnTo>
                      <a:pt x="3473" y="6235"/>
                    </a:lnTo>
                    <a:lnTo>
                      <a:pt x="3240" y="6546"/>
                    </a:lnTo>
                    <a:lnTo>
                      <a:pt x="3007" y="6867"/>
                    </a:lnTo>
                    <a:lnTo>
                      <a:pt x="2785" y="7189"/>
                    </a:lnTo>
                    <a:lnTo>
                      <a:pt x="2574" y="7511"/>
                    </a:lnTo>
                    <a:lnTo>
                      <a:pt x="2364" y="7854"/>
                    </a:lnTo>
                    <a:lnTo>
                      <a:pt x="2164" y="8187"/>
                    </a:lnTo>
                    <a:lnTo>
                      <a:pt x="1964" y="8531"/>
                    </a:lnTo>
                    <a:lnTo>
                      <a:pt x="1787" y="8886"/>
                    </a:lnTo>
                    <a:lnTo>
                      <a:pt x="1609" y="9230"/>
                    </a:lnTo>
                    <a:lnTo>
                      <a:pt x="1443" y="9596"/>
                    </a:lnTo>
                    <a:lnTo>
                      <a:pt x="1288" y="9951"/>
                    </a:lnTo>
                    <a:lnTo>
                      <a:pt x="1132" y="10328"/>
                    </a:lnTo>
                    <a:lnTo>
                      <a:pt x="988" y="10694"/>
                    </a:lnTo>
                    <a:lnTo>
                      <a:pt x="855" y="11071"/>
                    </a:lnTo>
                    <a:lnTo>
                      <a:pt x="733" y="11448"/>
                    </a:lnTo>
                    <a:lnTo>
                      <a:pt x="622" y="11837"/>
                    </a:lnTo>
                    <a:lnTo>
                      <a:pt x="511" y="12225"/>
                    </a:lnTo>
                    <a:lnTo>
                      <a:pt x="422" y="12624"/>
                    </a:lnTo>
                    <a:lnTo>
                      <a:pt x="334" y="13013"/>
                    </a:lnTo>
                    <a:lnTo>
                      <a:pt x="256" y="13412"/>
                    </a:lnTo>
                    <a:lnTo>
                      <a:pt x="189" y="13822"/>
                    </a:lnTo>
                    <a:lnTo>
                      <a:pt x="134" y="14222"/>
                    </a:lnTo>
                    <a:lnTo>
                      <a:pt x="90" y="14632"/>
                    </a:lnTo>
                    <a:lnTo>
                      <a:pt x="45" y="15042"/>
                    </a:lnTo>
                    <a:lnTo>
                      <a:pt x="23" y="15464"/>
                    </a:lnTo>
                    <a:lnTo>
                      <a:pt x="12" y="15874"/>
                    </a:lnTo>
                    <a:lnTo>
                      <a:pt x="1" y="16296"/>
                    </a:lnTo>
                    <a:lnTo>
                      <a:pt x="12" y="16717"/>
                    </a:lnTo>
                    <a:lnTo>
                      <a:pt x="23" y="17139"/>
                    </a:lnTo>
                    <a:lnTo>
                      <a:pt x="45" y="17549"/>
                    </a:lnTo>
                    <a:lnTo>
                      <a:pt x="90" y="17971"/>
                    </a:lnTo>
                    <a:lnTo>
                      <a:pt x="134" y="18381"/>
                    </a:lnTo>
                    <a:lnTo>
                      <a:pt x="189" y="18781"/>
                    </a:lnTo>
                    <a:lnTo>
                      <a:pt x="256" y="19180"/>
                    </a:lnTo>
                    <a:lnTo>
                      <a:pt x="334" y="19579"/>
                    </a:lnTo>
                    <a:lnTo>
                      <a:pt x="422" y="19979"/>
                    </a:lnTo>
                    <a:lnTo>
                      <a:pt x="511" y="20378"/>
                    </a:lnTo>
                    <a:lnTo>
                      <a:pt x="622" y="20766"/>
                    </a:lnTo>
                    <a:lnTo>
                      <a:pt x="733" y="21143"/>
                    </a:lnTo>
                    <a:lnTo>
                      <a:pt x="855" y="21532"/>
                    </a:lnTo>
                    <a:lnTo>
                      <a:pt x="988" y="21909"/>
                    </a:lnTo>
                    <a:lnTo>
                      <a:pt x="1132" y="22275"/>
                    </a:lnTo>
                    <a:lnTo>
                      <a:pt x="1288" y="22641"/>
                    </a:lnTo>
                    <a:lnTo>
                      <a:pt x="1443" y="23007"/>
                    </a:lnTo>
                    <a:lnTo>
                      <a:pt x="1609" y="23362"/>
                    </a:lnTo>
                    <a:lnTo>
                      <a:pt x="1787" y="23717"/>
                    </a:lnTo>
                    <a:lnTo>
                      <a:pt x="1964" y="24072"/>
                    </a:lnTo>
                    <a:lnTo>
                      <a:pt x="2164" y="24416"/>
                    </a:lnTo>
                    <a:lnTo>
                      <a:pt x="2364" y="24748"/>
                    </a:lnTo>
                    <a:lnTo>
                      <a:pt x="2574" y="25081"/>
                    </a:lnTo>
                    <a:lnTo>
                      <a:pt x="2785" y="25414"/>
                    </a:lnTo>
                    <a:lnTo>
                      <a:pt x="3007" y="25736"/>
                    </a:lnTo>
                    <a:lnTo>
                      <a:pt x="3240" y="26046"/>
                    </a:lnTo>
                    <a:lnTo>
                      <a:pt x="3473" y="26357"/>
                    </a:lnTo>
                    <a:lnTo>
                      <a:pt x="3728" y="26667"/>
                    </a:lnTo>
                    <a:lnTo>
                      <a:pt x="3972" y="26967"/>
                    </a:lnTo>
                    <a:lnTo>
                      <a:pt x="4238" y="27255"/>
                    </a:lnTo>
                    <a:lnTo>
                      <a:pt x="4504" y="27544"/>
                    </a:lnTo>
                    <a:lnTo>
                      <a:pt x="4771" y="27821"/>
                    </a:lnTo>
                    <a:lnTo>
                      <a:pt x="5059" y="28098"/>
                    </a:lnTo>
                    <a:lnTo>
                      <a:pt x="5336" y="28365"/>
                    </a:lnTo>
                    <a:lnTo>
                      <a:pt x="5636" y="28620"/>
                    </a:lnTo>
                    <a:lnTo>
                      <a:pt x="5935" y="28875"/>
                    </a:lnTo>
                    <a:lnTo>
                      <a:pt x="6235" y="29119"/>
                    </a:lnTo>
                    <a:lnTo>
                      <a:pt x="6546" y="29363"/>
                    </a:lnTo>
                    <a:lnTo>
                      <a:pt x="6867" y="29596"/>
                    </a:lnTo>
                    <a:lnTo>
                      <a:pt x="7189" y="29818"/>
                    </a:lnTo>
                    <a:lnTo>
                      <a:pt x="7511" y="30029"/>
                    </a:lnTo>
                    <a:lnTo>
                      <a:pt x="7854" y="30239"/>
                    </a:lnTo>
                    <a:lnTo>
                      <a:pt x="8187" y="30439"/>
                    </a:lnTo>
                    <a:lnTo>
                      <a:pt x="8531" y="30628"/>
                    </a:lnTo>
                    <a:lnTo>
                      <a:pt x="8875" y="30816"/>
                    </a:lnTo>
                    <a:lnTo>
                      <a:pt x="9230" y="30994"/>
                    </a:lnTo>
                    <a:lnTo>
                      <a:pt x="9596" y="31160"/>
                    </a:lnTo>
                    <a:lnTo>
                      <a:pt x="9951" y="31315"/>
                    </a:lnTo>
                    <a:lnTo>
                      <a:pt x="10328" y="31471"/>
                    </a:lnTo>
                    <a:lnTo>
                      <a:pt x="10694" y="31604"/>
                    </a:lnTo>
                    <a:lnTo>
                      <a:pt x="11071" y="31737"/>
                    </a:lnTo>
                    <a:lnTo>
                      <a:pt x="11448" y="31870"/>
                    </a:lnTo>
                    <a:lnTo>
                      <a:pt x="11837" y="31981"/>
                    </a:lnTo>
                    <a:lnTo>
                      <a:pt x="12225" y="32081"/>
                    </a:lnTo>
                    <a:lnTo>
                      <a:pt x="12624" y="32180"/>
                    </a:lnTo>
                    <a:lnTo>
                      <a:pt x="13013" y="32269"/>
                    </a:lnTo>
                    <a:lnTo>
                      <a:pt x="13412" y="32347"/>
                    </a:lnTo>
                    <a:lnTo>
                      <a:pt x="13822" y="32413"/>
                    </a:lnTo>
                    <a:lnTo>
                      <a:pt x="14222" y="32469"/>
                    </a:lnTo>
                    <a:lnTo>
                      <a:pt x="14632" y="32513"/>
                    </a:lnTo>
                    <a:lnTo>
                      <a:pt x="15042" y="32547"/>
                    </a:lnTo>
                    <a:lnTo>
                      <a:pt x="15464" y="32580"/>
                    </a:lnTo>
                    <a:lnTo>
                      <a:pt x="15874" y="32591"/>
                    </a:lnTo>
                    <a:lnTo>
                      <a:pt x="16296" y="32602"/>
                    </a:lnTo>
                    <a:lnTo>
                      <a:pt x="16717" y="32591"/>
                    </a:lnTo>
                    <a:lnTo>
                      <a:pt x="17139" y="32580"/>
                    </a:lnTo>
                    <a:lnTo>
                      <a:pt x="17549" y="32547"/>
                    </a:lnTo>
                    <a:lnTo>
                      <a:pt x="17971" y="32513"/>
                    </a:lnTo>
                    <a:lnTo>
                      <a:pt x="18370" y="32469"/>
                    </a:lnTo>
                    <a:lnTo>
                      <a:pt x="18781" y="32413"/>
                    </a:lnTo>
                    <a:lnTo>
                      <a:pt x="19180" y="32347"/>
                    </a:lnTo>
                    <a:lnTo>
                      <a:pt x="19579" y="32269"/>
                    </a:lnTo>
                    <a:lnTo>
                      <a:pt x="19979" y="32180"/>
                    </a:lnTo>
                    <a:lnTo>
                      <a:pt x="20378" y="32081"/>
                    </a:lnTo>
                    <a:lnTo>
                      <a:pt x="20766" y="31981"/>
                    </a:lnTo>
                    <a:lnTo>
                      <a:pt x="21143" y="31870"/>
                    </a:lnTo>
                    <a:lnTo>
                      <a:pt x="21532" y="31737"/>
                    </a:lnTo>
                    <a:lnTo>
                      <a:pt x="21909" y="31604"/>
                    </a:lnTo>
                    <a:lnTo>
                      <a:pt x="22275" y="31471"/>
                    </a:lnTo>
                    <a:lnTo>
                      <a:pt x="22641" y="31315"/>
                    </a:lnTo>
                    <a:lnTo>
                      <a:pt x="23007" y="31160"/>
                    </a:lnTo>
                    <a:lnTo>
                      <a:pt x="23362" y="30994"/>
                    </a:lnTo>
                    <a:lnTo>
                      <a:pt x="23717" y="30816"/>
                    </a:lnTo>
                    <a:lnTo>
                      <a:pt x="24072" y="30628"/>
                    </a:lnTo>
                    <a:lnTo>
                      <a:pt x="24416" y="30439"/>
                    </a:lnTo>
                    <a:lnTo>
                      <a:pt x="24748" y="30239"/>
                    </a:lnTo>
                    <a:lnTo>
                      <a:pt x="25081" y="30029"/>
                    </a:lnTo>
                    <a:lnTo>
                      <a:pt x="25414" y="29818"/>
                    </a:lnTo>
                    <a:lnTo>
                      <a:pt x="25736" y="29596"/>
                    </a:lnTo>
                    <a:lnTo>
                      <a:pt x="26046" y="29363"/>
                    </a:lnTo>
                    <a:lnTo>
                      <a:pt x="26357" y="29119"/>
                    </a:lnTo>
                    <a:lnTo>
                      <a:pt x="26667" y="28875"/>
                    </a:lnTo>
                    <a:lnTo>
                      <a:pt x="26967" y="28620"/>
                    </a:lnTo>
                    <a:lnTo>
                      <a:pt x="27255" y="28365"/>
                    </a:lnTo>
                    <a:lnTo>
                      <a:pt x="27544" y="28098"/>
                    </a:lnTo>
                    <a:lnTo>
                      <a:pt x="27821" y="27821"/>
                    </a:lnTo>
                    <a:lnTo>
                      <a:pt x="28098" y="27544"/>
                    </a:lnTo>
                    <a:lnTo>
                      <a:pt x="28365" y="27255"/>
                    </a:lnTo>
                    <a:lnTo>
                      <a:pt x="28620" y="26967"/>
                    </a:lnTo>
                    <a:lnTo>
                      <a:pt x="28875" y="26667"/>
                    </a:lnTo>
                    <a:lnTo>
                      <a:pt x="29119" y="26357"/>
                    </a:lnTo>
                    <a:lnTo>
                      <a:pt x="29363" y="26046"/>
                    </a:lnTo>
                    <a:lnTo>
                      <a:pt x="29596" y="25736"/>
                    </a:lnTo>
                    <a:lnTo>
                      <a:pt x="29818" y="25414"/>
                    </a:lnTo>
                    <a:lnTo>
                      <a:pt x="30029" y="25081"/>
                    </a:lnTo>
                    <a:lnTo>
                      <a:pt x="30239" y="24748"/>
                    </a:lnTo>
                    <a:lnTo>
                      <a:pt x="30439" y="24416"/>
                    </a:lnTo>
                    <a:lnTo>
                      <a:pt x="30628" y="24072"/>
                    </a:lnTo>
                    <a:lnTo>
                      <a:pt x="30816" y="23717"/>
                    </a:lnTo>
                    <a:lnTo>
                      <a:pt x="30994" y="23362"/>
                    </a:lnTo>
                    <a:lnTo>
                      <a:pt x="31160" y="23007"/>
                    </a:lnTo>
                    <a:lnTo>
                      <a:pt x="31315" y="22641"/>
                    </a:lnTo>
                    <a:lnTo>
                      <a:pt x="31471" y="22275"/>
                    </a:lnTo>
                    <a:lnTo>
                      <a:pt x="31604" y="21909"/>
                    </a:lnTo>
                    <a:lnTo>
                      <a:pt x="31737" y="21532"/>
                    </a:lnTo>
                    <a:lnTo>
                      <a:pt x="31870" y="21143"/>
                    </a:lnTo>
                    <a:lnTo>
                      <a:pt x="31981" y="20766"/>
                    </a:lnTo>
                    <a:lnTo>
                      <a:pt x="32081" y="20378"/>
                    </a:lnTo>
                    <a:lnTo>
                      <a:pt x="32180" y="19979"/>
                    </a:lnTo>
                    <a:lnTo>
                      <a:pt x="32269" y="19579"/>
                    </a:lnTo>
                    <a:lnTo>
                      <a:pt x="32347" y="19180"/>
                    </a:lnTo>
                    <a:lnTo>
                      <a:pt x="32413" y="18781"/>
                    </a:lnTo>
                    <a:lnTo>
                      <a:pt x="32469" y="18381"/>
                    </a:lnTo>
                    <a:lnTo>
                      <a:pt x="32513" y="17971"/>
                    </a:lnTo>
                    <a:lnTo>
                      <a:pt x="32547" y="17549"/>
                    </a:lnTo>
                    <a:lnTo>
                      <a:pt x="32580" y="17139"/>
                    </a:lnTo>
                    <a:lnTo>
                      <a:pt x="32591" y="16717"/>
                    </a:lnTo>
                    <a:lnTo>
                      <a:pt x="32602" y="16296"/>
                    </a:lnTo>
                    <a:lnTo>
                      <a:pt x="32591" y="15874"/>
                    </a:lnTo>
                    <a:lnTo>
                      <a:pt x="32580" y="15464"/>
                    </a:lnTo>
                    <a:lnTo>
                      <a:pt x="32547" y="15042"/>
                    </a:lnTo>
                    <a:lnTo>
                      <a:pt x="32513" y="14632"/>
                    </a:lnTo>
                    <a:lnTo>
                      <a:pt x="32469" y="14222"/>
                    </a:lnTo>
                    <a:lnTo>
                      <a:pt x="32413" y="13822"/>
                    </a:lnTo>
                    <a:lnTo>
                      <a:pt x="32347" y="13412"/>
                    </a:lnTo>
                    <a:lnTo>
                      <a:pt x="32269" y="13013"/>
                    </a:lnTo>
                    <a:lnTo>
                      <a:pt x="32180" y="12624"/>
                    </a:lnTo>
                    <a:lnTo>
                      <a:pt x="32081" y="12225"/>
                    </a:lnTo>
                    <a:lnTo>
                      <a:pt x="31981" y="11837"/>
                    </a:lnTo>
                    <a:lnTo>
                      <a:pt x="31870" y="11448"/>
                    </a:lnTo>
                    <a:lnTo>
                      <a:pt x="31737" y="11071"/>
                    </a:lnTo>
                    <a:lnTo>
                      <a:pt x="31604" y="10694"/>
                    </a:lnTo>
                    <a:lnTo>
                      <a:pt x="31471" y="10328"/>
                    </a:lnTo>
                    <a:lnTo>
                      <a:pt x="31315" y="9951"/>
                    </a:lnTo>
                    <a:lnTo>
                      <a:pt x="31160" y="9596"/>
                    </a:lnTo>
                    <a:lnTo>
                      <a:pt x="30994" y="9230"/>
                    </a:lnTo>
                    <a:lnTo>
                      <a:pt x="30816" y="8886"/>
                    </a:lnTo>
                    <a:lnTo>
                      <a:pt x="30628" y="8531"/>
                    </a:lnTo>
                    <a:lnTo>
                      <a:pt x="30439" y="8187"/>
                    </a:lnTo>
                    <a:lnTo>
                      <a:pt x="30239" y="7854"/>
                    </a:lnTo>
                    <a:lnTo>
                      <a:pt x="30029" y="7511"/>
                    </a:lnTo>
                    <a:lnTo>
                      <a:pt x="29818" y="7189"/>
                    </a:lnTo>
                    <a:lnTo>
                      <a:pt x="29596" y="6867"/>
                    </a:lnTo>
                    <a:lnTo>
                      <a:pt x="29363" y="6546"/>
                    </a:lnTo>
                    <a:lnTo>
                      <a:pt x="29119" y="6235"/>
                    </a:lnTo>
                    <a:lnTo>
                      <a:pt x="28875" y="5935"/>
                    </a:lnTo>
                    <a:lnTo>
                      <a:pt x="28620" y="5636"/>
                    </a:lnTo>
                    <a:lnTo>
                      <a:pt x="28365" y="5336"/>
                    </a:lnTo>
                    <a:lnTo>
                      <a:pt x="28098" y="5059"/>
                    </a:lnTo>
                    <a:lnTo>
                      <a:pt x="27821" y="4771"/>
                    </a:lnTo>
                    <a:lnTo>
                      <a:pt x="27544" y="4504"/>
                    </a:lnTo>
                    <a:lnTo>
                      <a:pt x="27255" y="4238"/>
                    </a:lnTo>
                    <a:lnTo>
                      <a:pt x="26967" y="3972"/>
                    </a:lnTo>
                    <a:lnTo>
                      <a:pt x="26667" y="3728"/>
                    </a:lnTo>
                    <a:lnTo>
                      <a:pt x="26357" y="3484"/>
                    </a:lnTo>
                    <a:lnTo>
                      <a:pt x="26046" y="3240"/>
                    </a:lnTo>
                    <a:lnTo>
                      <a:pt x="25736" y="3007"/>
                    </a:lnTo>
                    <a:lnTo>
                      <a:pt x="25414" y="2785"/>
                    </a:lnTo>
                    <a:lnTo>
                      <a:pt x="25081" y="2574"/>
                    </a:lnTo>
                    <a:lnTo>
                      <a:pt x="24748" y="2364"/>
                    </a:lnTo>
                    <a:lnTo>
                      <a:pt x="24416" y="2164"/>
                    </a:lnTo>
                    <a:lnTo>
                      <a:pt x="24072" y="1964"/>
                    </a:lnTo>
                    <a:lnTo>
                      <a:pt x="23717" y="1787"/>
                    </a:lnTo>
                    <a:lnTo>
                      <a:pt x="23362" y="1609"/>
                    </a:lnTo>
                    <a:lnTo>
                      <a:pt x="23007" y="1443"/>
                    </a:lnTo>
                    <a:lnTo>
                      <a:pt x="22641" y="1288"/>
                    </a:lnTo>
                    <a:lnTo>
                      <a:pt x="22275" y="1132"/>
                    </a:lnTo>
                    <a:lnTo>
                      <a:pt x="21909" y="988"/>
                    </a:lnTo>
                    <a:lnTo>
                      <a:pt x="21532" y="855"/>
                    </a:lnTo>
                    <a:lnTo>
                      <a:pt x="21143" y="733"/>
                    </a:lnTo>
                    <a:lnTo>
                      <a:pt x="20766" y="622"/>
                    </a:lnTo>
                    <a:lnTo>
                      <a:pt x="20378" y="511"/>
                    </a:lnTo>
                    <a:lnTo>
                      <a:pt x="19979" y="422"/>
                    </a:lnTo>
                    <a:lnTo>
                      <a:pt x="19579" y="334"/>
                    </a:lnTo>
                    <a:lnTo>
                      <a:pt x="19180" y="256"/>
                    </a:lnTo>
                    <a:lnTo>
                      <a:pt x="18781" y="189"/>
                    </a:lnTo>
                    <a:lnTo>
                      <a:pt x="18370" y="134"/>
                    </a:lnTo>
                    <a:lnTo>
                      <a:pt x="17971" y="90"/>
                    </a:lnTo>
                    <a:lnTo>
                      <a:pt x="17549" y="45"/>
                    </a:lnTo>
                    <a:lnTo>
                      <a:pt x="17139" y="23"/>
                    </a:lnTo>
                    <a:lnTo>
                      <a:pt x="16717" y="12"/>
                    </a:lnTo>
                    <a:lnTo>
                      <a:pt x="16296"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6" name="Google Shape;605;p23">
                <a:extLst>
                  <a:ext uri="{FF2B5EF4-FFF2-40B4-BE49-F238E27FC236}">
                    <a16:creationId xmlns:a16="http://schemas.microsoft.com/office/drawing/2014/main" id="{522E0310-7189-22AB-AF64-524803E77AA4}"/>
                  </a:ext>
                </a:extLst>
              </p:cNvPr>
              <p:cNvSpPr/>
              <p:nvPr/>
            </p:nvSpPr>
            <p:spPr>
              <a:xfrm>
                <a:off x="3653013" y="1960909"/>
                <a:ext cx="25726" cy="854721"/>
              </a:xfrm>
              <a:custGeom>
                <a:avLst/>
                <a:gdLst/>
                <a:ahLst/>
                <a:cxnLst/>
                <a:rect l="l" t="t" r="r" b="b"/>
                <a:pathLst>
                  <a:path w="1432" h="47577" extrusionOk="0">
                    <a:moveTo>
                      <a:pt x="644" y="1"/>
                    </a:moveTo>
                    <a:lnTo>
                      <a:pt x="566" y="12"/>
                    </a:lnTo>
                    <a:lnTo>
                      <a:pt x="500" y="34"/>
                    </a:lnTo>
                    <a:lnTo>
                      <a:pt x="433" y="56"/>
                    </a:lnTo>
                    <a:lnTo>
                      <a:pt x="378" y="78"/>
                    </a:lnTo>
                    <a:lnTo>
                      <a:pt x="311" y="123"/>
                    </a:lnTo>
                    <a:lnTo>
                      <a:pt x="212" y="211"/>
                    </a:lnTo>
                    <a:lnTo>
                      <a:pt x="123" y="311"/>
                    </a:lnTo>
                    <a:lnTo>
                      <a:pt x="90" y="367"/>
                    </a:lnTo>
                    <a:lnTo>
                      <a:pt x="56" y="433"/>
                    </a:lnTo>
                    <a:lnTo>
                      <a:pt x="34" y="500"/>
                    </a:lnTo>
                    <a:lnTo>
                      <a:pt x="12" y="566"/>
                    </a:lnTo>
                    <a:lnTo>
                      <a:pt x="1" y="644"/>
                    </a:lnTo>
                    <a:lnTo>
                      <a:pt x="1" y="711"/>
                    </a:lnTo>
                    <a:lnTo>
                      <a:pt x="1" y="46867"/>
                    </a:lnTo>
                    <a:lnTo>
                      <a:pt x="1" y="46944"/>
                    </a:lnTo>
                    <a:lnTo>
                      <a:pt x="12" y="47011"/>
                    </a:lnTo>
                    <a:lnTo>
                      <a:pt x="34" y="47078"/>
                    </a:lnTo>
                    <a:lnTo>
                      <a:pt x="56" y="47144"/>
                    </a:lnTo>
                    <a:lnTo>
                      <a:pt x="90" y="47211"/>
                    </a:lnTo>
                    <a:lnTo>
                      <a:pt x="123" y="47266"/>
                    </a:lnTo>
                    <a:lnTo>
                      <a:pt x="212" y="47377"/>
                    </a:lnTo>
                    <a:lnTo>
                      <a:pt x="311" y="47455"/>
                    </a:lnTo>
                    <a:lnTo>
                      <a:pt x="378" y="47499"/>
                    </a:lnTo>
                    <a:lnTo>
                      <a:pt x="433" y="47521"/>
                    </a:lnTo>
                    <a:lnTo>
                      <a:pt x="500" y="47555"/>
                    </a:lnTo>
                    <a:lnTo>
                      <a:pt x="566" y="47566"/>
                    </a:lnTo>
                    <a:lnTo>
                      <a:pt x="644" y="47577"/>
                    </a:lnTo>
                    <a:lnTo>
                      <a:pt x="788" y="47577"/>
                    </a:lnTo>
                    <a:lnTo>
                      <a:pt x="855" y="47566"/>
                    </a:lnTo>
                    <a:lnTo>
                      <a:pt x="921" y="47555"/>
                    </a:lnTo>
                    <a:lnTo>
                      <a:pt x="988" y="47521"/>
                    </a:lnTo>
                    <a:lnTo>
                      <a:pt x="1055" y="47499"/>
                    </a:lnTo>
                    <a:lnTo>
                      <a:pt x="1110" y="47455"/>
                    </a:lnTo>
                    <a:lnTo>
                      <a:pt x="1221" y="47377"/>
                    </a:lnTo>
                    <a:lnTo>
                      <a:pt x="1310" y="47266"/>
                    </a:lnTo>
                    <a:lnTo>
                      <a:pt x="1343" y="47211"/>
                    </a:lnTo>
                    <a:lnTo>
                      <a:pt x="1376" y="47144"/>
                    </a:lnTo>
                    <a:lnTo>
                      <a:pt x="1398" y="47078"/>
                    </a:lnTo>
                    <a:lnTo>
                      <a:pt x="1410" y="47011"/>
                    </a:lnTo>
                    <a:lnTo>
                      <a:pt x="1421" y="46944"/>
                    </a:lnTo>
                    <a:lnTo>
                      <a:pt x="1432" y="46867"/>
                    </a:lnTo>
                    <a:lnTo>
                      <a:pt x="1432" y="711"/>
                    </a:lnTo>
                    <a:lnTo>
                      <a:pt x="1421" y="644"/>
                    </a:lnTo>
                    <a:lnTo>
                      <a:pt x="1410" y="566"/>
                    </a:lnTo>
                    <a:lnTo>
                      <a:pt x="1398" y="500"/>
                    </a:lnTo>
                    <a:lnTo>
                      <a:pt x="1376" y="433"/>
                    </a:lnTo>
                    <a:lnTo>
                      <a:pt x="1343" y="367"/>
                    </a:lnTo>
                    <a:lnTo>
                      <a:pt x="1310" y="311"/>
                    </a:lnTo>
                    <a:lnTo>
                      <a:pt x="1221" y="211"/>
                    </a:lnTo>
                    <a:lnTo>
                      <a:pt x="1110" y="123"/>
                    </a:lnTo>
                    <a:lnTo>
                      <a:pt x="1055" y="78"/>
                    </a:lnTo>
                    <a:lnTo>
                      <a:pt x="988" y="56"/>
                    </a:lnTo>
                    <a:lnTo>
                      <a:pt x="921" y="34"/>
                    </a:lnTo>
                    <a:lnTo>
                      <a:pt x="855" y="12"/>
                    </a:lnTo>
                    <a:lnTo>
                      <a:pt x="788"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7" name="Google Shape;606;p23">
                <a:extLst>
                  <a:ext uri="{FF2B5EF4-FFF2-40B4-BE49-F238E27FC236}">
                    <a16:creationId xmlns:a16="http://schemas.microsoft.com/office/drawing/2014/main" id="{C5D1DA96-FB82-4FD8-4CD2-3EEFD8E525A6}"/>
                  </a:ext>
                </a:extLst>
              </p:cNvPr>
              <p:cNvSpPr/>
              <p:nvPr/>
            </p:nvSpPr>
            <p:spPr>
              <a:xfrm>
                <a:off x="3553972" y="1992007"/>
                <a:ext cx="227401" cy="122970"/>
              </a:xfrm>
              <a:custGeom>
                <a:avLst/>
                <a:gdLst/>
                <a:ahLst/>
                <a:cxnLst/>
                <a:rect l="l" t="t" r="r" b="b"/>
                <a:pathLst>
                  <a:path w="12658" h="6845" extrusionOk="0">
                    <a:moveTo>
                      <a:pt x="700" y="0"/>
                    </a:moveTo>
                    <a:lnTo>
                      <a:pt x="622" y="11"/>
                    </a:lnTo>
                    <a:lnTo>
                      <a:pt x="555" y="22"/>
                    </a:lnTo>
                    <a:lnTo>
                      <a:pt x="478" y="44"/>
                    </a:lnTo>
                    <a:lnTo>
                      <a:pt x="422" y="67"/>
                    </a:lnTo>
                    <a:lnTo>
                      <a:pt x="356" y="100"/>
                    </a:lnTo>
                    <a:lnTo>
                      <a:pt x="300" y="133"/>
                    </a:lnTo>
                    <a:lnTo>
                      <a:pt x="245" y="178"/>
                    </a:lnTo>
                    <a:lnTo>
                      <a:pt x="145" y="277"/>
                    </a:lnTo>
                    <a:lnTo>
                      <a:pt x="78" y="399"/>
                    </a:lnTo>
                    <a:lnTo>
                      <a:pt x="45" y="455"/>
                    </a:lnTo>
                    <a:lnTo>
                      <a:pt x="23" y="521"/>
                    </a:lnTo>
                    <a:lnTo>
                      <a:pt x="12" y="599"/>
                    </a:lnTo>
                    <a:lnTo>
                      <a:pt x="1" y="666"/>
                    </a:lnTo>
                    <a:lnTo>
                      <a:pt x="1" y="732"/>
                    </a:lnTo>
                    <a:lnTo>
                      <a:pt x="12" y="810"/>
                    </a:lnTo>
                    <a:lnTo>
                      <a:pt x="34" y="1009"/>
                    </a:lnTo>
                    <a:lnTo>
                      <a:pt x="78" y="1220"/>
                    </a:lnTo>
                    <a:lnTo>
                      <a:pt x="123" y="1442"/>
                    </a:lnTo>
                    <a:lnTo>
                      <a:pt x="178" y="1664"/>
                    </a:lnTo>
                    <a:lnTo>
                      <a:pt x="245" y="1897"/>
                    </a:lnTo>
                    <a:lnTo>
                      <a:pt x="311" y="2141"/>
                    </a:lnTo>
                    <a:lnTo>
                      <a:pt x="400" y="2385"/>
                    </a:lnTo>
                    <a:lnTo>
                      <a:pt x="489" y="2629"/>
                    </a:lnTo>
                    <a:lnTo>
                      <a:pt x="600" y="2884"/>
                    </a:lnTo>
                    <a:lnTo>
                      <a:pt x="711" y="3139"/>
                    </a:lnTo>
                    <a:lnTo>
                      <a:pt x="833" y="3383"/>
                    </a:lnTo>
                    <a:lnTo>
                      <a:pt x="966" y="3638"/>
                    </a:lnTo>
                    <a:lnTo>
                      <a:pt x="1121" y="3882"/>
                    </a:lnTo>
                    <a:lnTo>
                      <a:pt x="1276" y="4127"/>
                    </a:lnTo>
                    <a:lnTo>
                      <a:pt x="1443" y="4371"/>
                    </a:lnTo>
                    <a:lnTo>
                      <a:pt x="1620" y="4615"/>
                    </a:lnTo>
                    <a:lnTo>
                      <a:pt x="1820" y="4836"/>
                    </a:lnTo>
                    <a:lnTo>
                      <a:pt x="2020" y="5058"/>
                    </a:lnTo>
                    <a:lnTo>
                      <a:pt x="2241" y="5280"/>
                    </a:lnTo>
                    <a:lnTo>
                      <a:pt x="2474" y="5480"/>
                    </a:lnTo>
                    <a:lnTo>
                      <a:pt x="2718" y="5679"/>
                    </a:lnTo>
                    <a:lnTo>
                      <a:pt x="2974" y="5868"/>
                    </a:lnTo>
                    <a:lnTo>
                      <a:pt x="3240" y="6034"/>
                    </a:lnTo>
                    <a:lnTo>
                      <a:pt x="3528" y="6190"/>
                    </a:lnTo>
                    <a:lnTo>
                      <a:pt x="3828" y="6334"/>
                    </a:lnTo>
                    <a:lnTo>
                      <a:pt x="4138" y="6467"/>
                    </a:lnTo>
                    <a:lnTo>
                      <a:pt x="4471" y="6578"/>
                    </a:lnTo>
                    <a:lnTo>
                      <a:pt x="4804" y="6667"/>
                    </a:lnTo>
                    <a:lnTo>
                      <a:pt x="5170" y="6744"/>
                    </a:lnTo>
                    <a:lnTo>
                      <a:pt x="5536" y="6800"/>
                    </a:lnTo>
                    <a:lnTo>
                      <a:pt x="5924" y="6833"/>
                    </a:lnTo>
                    <a:lnTo>
                      <a:pt x="6324" y="6844"/>
                    </a:lnTo>
                    <a:lnTo>
                      <a:pt x="6734" y="6833"/>
                    </a:lnTo>
                    <a:lnTo>
                      <a:pt x="7111" y="6800"/>
                    </a:lnTo>
                    <a:lnTo>
                      <a:pt x="7488" y="6744"/>
                    </a:lnTo>
                    <a:lnTo>
                      <a:pt x="7843" y="6678"/>
                    </a:lnTo>
                    <a:lnTo>
                      <a:pt x="8187" y="6589"/>
                    </a:lnTo>
                    <a:lnTo>
                      <a:pt x="8509" y="6489"/>
                    </a:lnTo>
                    <a:lnTo>
                      <a:pt x="8819" y="6367"/>
                    </a:lnTo>
                    <a:lnTo>
                      <a:pt x="9119" y="6223"/>
                    </a:lnTo>
                    <a:lnTo>
                      <a:pt x="9407" y="6079"/>
                    </a:lnTo>
                    <a:lnTo>
                      <a:pt x="9673" y="5912"/>
                    </a:lnTo>
                    <a:lnTo>
                      <a:pt x="9940" y="5735"/>
                    </a:lnTo>
                    <a:lnTo>
                      <a:pt x="10173" y="5557"/>
                    </a:lnTo>
                    <a:lnTo>
                      <a:pt x="10406" y="5358"/>
                    </a:lnTo>
                    <a:lnTo>
                      <a:pt x="10627" y="5158"/>
                    </a:lnTo>
                    <a:lnTo>
                      <a:pt x="10838" y="4936"/>
                    </a:lnTo>
                    <a:lnTo>
                      <a:pt x="11027" y="4726"/>
                    </a:lnTo>
                    <a:lnTo>
                      <a:pt x="11204" y="4493"/>
                    </a:lnTo>
                    <a:lnTo>
                      <a:pt x="11382" y="4271"/>
                    </a:lnTo>
                    <a:lnTo>
                      <a:pt x="11537" y="4038"/>
                    </a:lnTo>
                    <a:lnTo>
                      <a:pt x="11681" y="3794"/>
                    </a:lnTo>
                    <a:lnTo>
                      <a:pt x="11814" y="3561"/>
                    </a:lnTo>
                    <a:lnTo>
                      <a:pt x="11936" y="3317"/>
                    </a:lnTo>
                    <a:lnTo>
                      <a:pt x="12058" y="3084"/>
                    </a:lnTo>
                    <a:lnTo>
                      <a:pt x="12158" y="2851"/>
                    </a:lnTo>
                    <a:lnTo>
                      <a:pt x="12258" y="2607"/>
                    </a:lnTo>
                    <a:lnTo>
                      <a:pt x="12336" y="2385"/>
                    </a:lnTo>
                    <a:lnTo>
                      <a:pt x="12413" y="2152"/>
                    </a:lnTo>
                    <a:lnTo>
                      <a:pt x="12480" y="1930"/>
                    </a:lnTo>
                    <a:lnTo>
                      <a:pt x="12535" y="1719"/>
                    </a:lnTo>
                    <a:lnTo>
                      <a:pt x="12580" y="1509"/>
                    </a:lnTo>
                    <a:lnTo>
                      <a:pt x="12613" y="1309"/>
                    </a:lnTo>
                    <a:lnTo>
                      <a:pt x="12646" y="1120"/>
                    </a:lnTo>
                    <a:lnTo>
                      <a:pt x="12657" y="1043"/>
                    </a:lnTo>
                    <a:lnTo>
                      <a:pt x="12646" y="976"/>
                    </a:lnTo>
                    <a:lnTo>
                      <a:pt x="12646" y="899"/>
                    </a:lnTo>
                    <a:lnTo>
                      <a:pt x="12624" y="832"/>
                    </a:lnTo>
                    <a:lnTo>
                      <a:pt x="12613" y="765"/>
                    </a:lnTo>
                    <a:lnTo>
                      <a:pt x="12580" y="699"/>
                    </a:lnTo>
                    <a:lnTo>
                      <a:pt x="12513" y="588"/>
                    </a:lnTo>
                    <a:lnTo>
                      <a:pt x="12413" y="488"/>
                    </a:lnTo>
                    <a:lnTo>
                      <a:pt x="12358" y="444"/>
                    </a:lnTo>
                    <a:lnTo>
                      <a:pt x="12302" y="399"/>
                    </a:lnTo>
                    <a:lnTo>
                      <a:pt x="12247" y="366"/>
                    </a:lnTo>
                    <a:lnTo>
                      <a:pt x="12180" y="344"/>
                    </a:lnTo>
                    <a:lnTo>
                      <a:pt x="12114" y="322"/>
                    </a:lnTo>
                    <a:lnTo>
                      <a:pt x="12036" y="311"/>
                    </a:lnTo>
                    <a:lnTo>
                      <a:pt x="11959" y="300"/>
                    </a:lnTo>
                    <a:lnTo>
                      <a:pt x="11892" y="311"/>
                    </a:lnTo>
                    <a:lnTo>
                      <a:pt x="11825" y="311"/>
                    </a:lnTo>
                    <a:lnTo>
                      <a:pt x="11759" y="333"/>
                    </a:lnTo>
                    <a:lnTo>
                      <a:pt x="11692" y="344"/>
                    </a:lnTo>
                    <a:lnTo>
                      <a:pt x="11626" y="377"/>
                    </a:lnTo>
                    <a:lnTo>
                      <a:pt x="11504" y="444"/>
                    </a:lnTo>
                    <a:lnTo>
                      <a:pt x="11404" y="544"/>
                    </a:lnTo>
                    <a:lnTo>
                      <a:pt x="11360" y="599"/>
                    </a:lnTo>
                    <a:lnTo>
                      <a:pt x="11326" y="655"/>
                    </a:lnTo>
                    <a:lnTo>
                      <a:pt x="11293" y="710"/>
                    </a:lnTo>
                    <a:lnTo>
                      <a:pt x="11260" y="777"/>
                    </a:lnTo>
                    <a:lnTo>
                      <a:pt x="11238" y="843"/>
                    </a:lnTo>
                    <a:lnTo>
                      <a:pt x="11226" y="921"/>
                    </a:lnTo>
                    <a:lnTo>
                      <a:pt x="11182" y="1165"/>
                    </a:lnTo>
                    <a:lnTo>
                      <a:pt x="11127" y="1398"/>
                    </a:lnTo>
                    <a:lnTo>
                      <a:pt x="11049" y="1697"/>
                    </a:lnTo>
                    <a:lnTo>
                      <a:pt x="10927" y="2041"/>
                    </a:lnTo>
                    <a:lnTo>
                      <a:pt x="10772" y="2418"/>
                    </a:lnTo>
                    <a:lnTo>
                      <a:pt x="10683" y="2618"/>
                    </a:lnTo>
                    <a:lnTo>
                      <a:pt x="10583" y="2818"/>
                    </a:lnTo>
                    <a:lnTo>
                      <a:pt x="10472" y="3028"/>
                    </a:lnTo>
                    <a:lnTo>
                      <a:pt x="10350" y="3239"/>
                    </a:lnTo>
                    <a:lnTo>
                      <a:pt x="10206" y="3439"/>
                    </a:lnTo>
                    <a:lnTo>
                      <a:pt x="10062" y="3638"/>
                    </a:lnTo>
                    <a:lnTo>
                      <a:pt x="9895" y="3849"/>
                    </a:lnTo>
                    <a:lnTo>
                      <a:pt x="9718" y="4038"/>
                    </a:lnTo>
                    <a:lnTo>
                      <a:pt x="9529" y="4226"/>
                    </a:lnTo>
                    <a:lnTo>
                      <a:pt x="9330" y="4404"/>
                    </a:lnTo>
                    <a:lnTo>
                      <a:pt x="9108" y="4581"/>
                    </a:lnTo>
                    <a:lnTo>
                      <a:pt x="8864" y="4737"/>
                    </a:lnTo>
                    <a:lnTo>
                      <a:pt x="8609" y="4881"/>
                    </a:lnTo>
                    <a:lnTo>
                      <a:pt x="8342" y="5014"/>
                    </a:lnTo>
                    <a:lnTo>
                      <a:pt x="8054" y="5125"/>
                    </a:lnTo>
                    <a:lnTo>
                      <a:pt x="7743" y="5225"/>
                    </a:lnTo>
                    <a:lnTo>
                      <a:pt x="7422" y="5302"/>
                    </a:lnTo>
                    <a:lnTo>
                      <a:pt x="7078" y="5369"/>
                    </a:lnTo>
                    <a:lnTo>
                      <a:pt x="6712" y="5402"/>
                    </a:lnTo>
                    <a:lnTo>
                      <a:pt x="6324" y="5413"/>
                    </a:lnTo>
                    <a:lnTo>
                      <a:pt x="6135" y="5413"/>
                    </a:lnTo>
                    <a:lnTo>
                      <a:pt x="5946" y="5402"/>
                    </a:lnTo>
                    <a:lnTo>
                      <a:pt x="5758" y="5380"/>
                    </a:lnTo>
                    <a:lnTo>
                      <a:pt x="5580" y="5358"/>
                    </a:lnTo>
                    <a:lnTo>
                      <a:pt x="5236" y="5302"/>
                    </a:lnTo>
                    <a:lnTo>
                      <a:pt x="4904" y="5214"/>
                    </a:lnTo>
                    <a:lnTo>
                      <a:pt x="4604" y="5114"/>
                    </a:lnTo>
                    <a:lnTo>
                      <a:pt x="4316" y="4992"/>
                    </a:lnTo>
                    <a:lnTo>
                      <a:pt x="4038" y="4848"/>
                    </a:lnTo>
                    <a:lnTo>
                      <a:pt x="3783" y="4692"/>
                    </a:lnTo>
                    <a:lnTo>
                      <a:pt x="3550" y="4526"/>
                    </a:lnTo>
                    <a:lnTo>
                      <a:pt x="3329" y="4337"/>
                    </a:lnTo>
                    <a:lnTo>
                      <a:pt x="3129" y="4149"/>
                    </a:lnTo>
                    <a:lnTo>
                      <a:pt x="2929" y="3949"/>
                    </a:lnTo>
                    <a:lnTo>
                      <a:pt x="2752" y="3738"/>
                    </a:lnTo>
                    <a:lnTo>
                      <a:pt x="2596" y="3528"/>
                    </a:lnTo>
                    <a:lnTo>
                      <a:pt x="2441" y="3306"/>
                    </a:lnTo>
                    <a:lnTo>
                      <a:pt x="2308" y="3095"/>
                    </a:lnTo>
                    <a:lnTo>
                      <a:pt x="2186" y="2873"/>
                    </a:lnTo>
                    <a:lnTo>
                      <a:pt x="2075" y="2651"/>
                    </a:lnTo>
                    <a:lnTo>
                      <a:pt x="1964" y="2440"/>
                    </a:lnTo>
                    <a:lnTo>
                      <a:pt x="1875" y="2230"/>
                    </a:lnTo>
                    <a:lnTo>
                      <a:pt x="1731" y="1819"/>
                    </a:lnTo>
                    <a:lnTo>
                      <a:pt x="1609" y="1453"/>
                    </a:lnTo>
                    <a:lnTo>
                      <a:pt x="1532" y="1143"/>
                    </a:lnTo>
                    <a:lnTo>
                      <a:pt x="1476" y="887"/>
                    </a:lnTo>
                    <a:lnTo>
                      <a:pt x="1421" y="621"/>
                    </a:lnTo>
                    <a:lnTo>
                      <a:pt x="1410" y="555"/>
                    </a:lnTo>
                    <a:lnTo>
                      <a:pt x="1387" y="488"/>
                    </a:lnTo>
                    <a:lnTo>
                      <a:pt x="1365" y="422"/>
                    </a:lnTo>
                    <a:lnTo>
                      <a:pt x="1332" y="355"/>
                    </a:lnTo>
                    <a:lnTo>
                      <a:pt x="1299" y="300"/>
                    </a:lnTo>
                    <a:lnTo>
                      <a:pt x="1254" y="244"/>
                    </a:lnTo>
                    <a:lnTo>
                      <a:pt x="1154" y="144"/>
                    </a:lnTo>
                    <a:lnTo>
                      <a:pt x="1032" y="78"/>
                    </a:lnTo>
                    <a:lnTo>
                      <a:pt x="977" y="44"/>
                    </a:lnTo>
                    <a:lnTo>
                      <a:pt x="910" y="22"/>
                    </a:lnTo>
                    <a:lnTo>
                      <a:pt x="844" y="11"/>
                    </a:lnTo>
                    <a:lnTo>
                      <a:pt x="766"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8" name="Google Shape;607;p23">
                <a:extLst>
                  <a:ext uri="{FF2B5EF4-FFF2-40B4-BE49-F238E27FC236}">
                    <a16:creationId xmlns:a16="http://schemas.microsoft.com/office/drawing/2014/main" id="{A4B30DD3-1CFD-56D5-7E46-71EE0B40984B}"/>
                  </a:ext>
                </a:extLst>
              </p:cNvPr>
              <p:cNvSpPr/>
              <p:nvPr/>
            </p:nvSpPr>
            <p:spPr>
              <a:xfrm>
                <a:off x="3470273" y="2050788"/>
                <a:ext cx="394601" cy="203472"/>
              </a:xfrm>
              <a:custGeom>
                <a:avLst/>
                <a:gdLst/>
                <a:ahLst/>
                <a:cxnLst/>
                <a:rect l="l" t="t" r="r" b="b"/>
                <a:pathLst>
                  <a:path w="21965" h="11326" extrusionOk="0">
                    <a:moveTo>
                      <a:pt x="622" y="0"/>
                    </a:moveTo>
                    <a:lnTo>
                      <a:pt x="555" y="11"/>
                    </a:lnTo>
                    <a:lnTo>
                      <a:pt x="489" y="34"/>
                    </a:lnTo>
                    <a:lnTo>
                      <a:pt x="422" y="56"/>
                    </a:lnTo>
                    <a:lnTo>
                      <a:pt x="356" y="89"/>
                    </a:lnTo>
                    <a:lnTo>
                      <a:pt x="300" y="133"/>
                    </a:lnTo>
                    <a:lnTo>
                      <a:pt x="245" y="178"/>
                    </a:lnTo>
                    <a:lnTo>
                      <a:pt x="156" y="278"/>
                    </a:lnTo>
                    <a:lnTo>
                      <a:pt x="79" y="389"/>
                    </a:lnTo>
                    <a:lnTo>
                      <a:pt x="45" y="455"/>
                    </a:lnTo>
                    <a:lnTo>
                      <a:pt x="23" y="522"/>
                    </a:lnTo>
                    <a:lnTo>
                      <a:pt x="12" y="588"/>
                    </a:lnTo>
                    <a:lnTo>
                      <a:pt x="1" y="655"/>
                    </a:lnTo>
                    <a:lnTo>
                      <a:pt x="1" y="732"/>
                    </a:lnTo>
                    <a:lnTo>
                      <a:pt x="12" y="799"/>
                    </a:lnTo>
                    <a:lnTo>
                      <a:pt x="34" y="943"/>
                    </a:lnTo>
                    <a:lnTo>
                      <a:pt x="90" y="1287"/>
                    </a:lnTo>
                    <a:lnTo>
                      <a:pt x="212" y="1808"/>
                    </a:lnTo>
                    <a:lnTo>
                      <a:pt x="289" y="2130"/>
                    </a:lnTo>
                    <a:lnTo>
                      <a:pt x="389" y="2496"/>
                    </a:lnTo>
                    <a:lnTo>
                      <a:pt x="511" y="2873"/>
                    </a:lnTo>
                    <a:lnTo>
                      <a:pt x="644" y="3295"/>
                    </a:lnTo>
                    <a:lnTo>
                      <a:pt x="800" y="3727"/>
                    </a:lnTo>
                    <a:lnTo>
                      <a:pt x="977" y="4182"/>
                    </a:lnTo>
                    <a:lnTo>
                      <a:pt x="1188" y="4648"/>
                    </a:lnTo>
                    <a:lnTo>
                      <a:pt x="1410" y="5125"/>
                    </a:lnTo>
                    <a:lnTo>
                      <a:pt x="1665" y="5613"/>
                    </a:lnTo>
                    <a:lnTo>
                      <a:pt x="1942" y="6101"/>
                    </a:lnTo>
                    <a:lnTo>
                      <a:pt x="2242" y="6589"/>
                    </a:lnTo>
                    <a:lnTo>
                      <a:pt x="2408" y="6833"/>
                    </a:lnTo>
                    <a:lnTo>
                      <a:pt x="2574" y="7077"/>
                    </a:lnTo>
                    <a:lnTo>
                      <a:pt x="2752" y="7321"/>
                    </a:lnTo>
                    <a:lnTo>
                      <a:pt x="2940" y="7554"/>
                    </a:lnTo>
                    <a:lnTo>
                      <a:pt x="3140" y="7798"/>
                    </a:lnTo>
                    <a:lnTo>
                      <a:pt x="3340" y="8020"/>
                    </a:lnTo>
                    <a:lnTo>
                      <a:pt x="3550" y="8253"/>
                    </a:lnTo>
                    <a:lnTo>
                      <a:pt x="3772" y="8475"/>
                    </a:lnTo>
                    <a:lnTo>
                      <a:pt x="3994" y="8697"/>
                    </a:lnTo>
                    <a:lnTo>
                      <a:pt x="4227" y="8908"/>
                    </a:lnTo>
                    <a:lnTo>
                      <a:pt x="4471" y="9118"/>
                    </a:lnTo>
                    <a:lnTo>
                      <a:pt x="4726" y="9318"/>
                    </a:lnTo>
                    <a:lnTo>
                      <a:pt x="4993" y="9507"/>
                    </a:lnTo>
                    <a:lnTo>
                      <a:pt x="5259" y="9695"/>
                    </a:lnTo>
                    <a:lnTo>
                      <a:pt x="5547" y="9873"/>
                    </a:lnTo>
                    <a:lnTo>
                      <a:pt x="5836" y="10050"/>
                    </a:lnTo>
                    <a:lnTo>
                      <a:pt x="6135" y="10217"/>
                    </a:lnTo>
                    <a:lnTo>
                      <a:pt x="6446" y="10361"/>
                    </a:lnTo>
                    <a:lnTo>
                      <a:pt x="6767" y="10505"/>
                    </a:lnTo>
                    <a:lnTo>
                      <a:pt x="7100" y="10638"/>
                    </a:lnTo>
                    <a:lnTo>
                      <a:pt x="7433" y="10771"/>
                    </a:lnTo>
                    <a:lnTo>
                      <a:pt x="7788" y="10882"/>
                    </a:lnTo>
                    <a:lnTo>
                      <a:pt x="8143" y="10982"/>
                    </a:lnTo>
                    <a:lnTo>
                      <a:pt x="8520" y="11071"/>
                    </a:lnTo>
                    <a:lnTo>
                      <a:pt x="8897" y="11148"/>
                    </a:lnTo>
                    <a:lnTo>
                      <a:pt x="9296" y="11215"/>
                    </a:lnTo>
                    <a:lnTo>
                      <a:pt x="9707" y="11259"/>
                    </a:lnTo>
                    <a:lnTo>
                      <a:pt x="10117" y="11293"/>
                    </a:lnTo>
                    <a:lnTo>
                      <a:pt x="10550" y="11315"/>
                    </a:lnTo>
                    <a:lnTo>
                      <a:pt x="10983" y="11326"/>
                    </a:lnTo>
                    <a:lnTo>
                      <a:pt x="11426" y="11315"/>
                    </a:lnTo>
                    <a:lnTo>
                      <a:pt x="11848" y="11304"/>
                    </a:lnTo>
                    <a:lnTo>
                      <a:pt x="12269" y="11259"/>
                    </a:lnTo>
                    <a:lnTo>
                      <a:pt x="12680" y="11215"/>
                    </a:lnTo>
                    <a:lnTo>
                      <a:pt x="13068" y="11160"/>
                    </a:lnTo>
                    <a:lnTo>
                      <a:pt x="13456" y="11082"/>
                    </a:lnTo>
                    <a:lnTo>
                      <a:pt x="13822" y="11004"/>
                    </a:lnTo>
                    <a:lnTo>
                      <a:pt x="14188" y="10904"/>
                    </a:lnTo>
                    <a:lnTo>
                      <a:pt x="14532" y="10793"/>
                    </a:lnTo>
                    <a:lnTo>
                      <a:pt x="14876" y="10683"/>
                    </a:lnTo>
                    <a:lnTo>
                      <a:pt x="15209" y="10549"/>
                    </a:lnTo>
                    <a:lnTo>
                      <a:pt x="15530" y="10416"/>
                    </a:lnTo>
                    <a:lnTo>
                      <a:pt x="15830" y="10272"/>
                    </a:lnTo>
                    <a:lnTo>
                      <a:pt x="16129" y="10117"/>
                    </a:lnTo>
                    <a:lnTo>
                      <a:pt x="16429" y="9950"/>
                    </a:lnTo>
                    <a:lnTo>
                      <a:pt x="16706" y="9784"/>
                    </a:lnTo>
                    <a:lnTo>
                      <a:pt x="16973" y="9607"/>
                    </a:lnTo>
                    <a:lnTo>
                      <a:pt x="17239" y="9418"/>
                    </a:lnTo>
                    <a:lnTo>
                      <a:pt x="17494" y="9229"/>
                    </a:lnTo>
                    <a:lnTo>
                      <a:pt x="17738" y="9030"/>
                    </a:lnTo>
                    <a:lnTo>
                      <a:pt x="17971" y="8830"/>
                    </a:lnTo>
                    <a:lnTo>
                      <a:pt x="18204" y="8630"/>
                    </a:lnTo>
                    <a:lnTo>
                      <a:pt x="18415" y="8420"/>
                    </a:lnTo>
                    <a:lnTo>
                      <a:pt x="18625" y="8198"/>
                    </a:lnTo>
                    <a:lnTo>
                      <a:pt x="18836" y="7976"/>
                    </a:lnTo>
                    <a:lnTo>
                      <a:pt x="19025" y="7754"/>
                    </a:lnTo>
                    <a:lnTo>
                      <a:pt x="19213" y="7532"/>
                    </a:lnTo>
                    <a:lnTo>
                      <a:pt x="19391" y="7299"/>
                    </a:lnTo>
                    <a:lnTo>
                      <a:pt x="19557" y="7077"/>
                    </a:lnTo>
                    <a:lnTo>
                      <a:pt x="19723" y="6845"/>
                    </a:lnTo>
                    <a:lnTo>
                      <a:pt x="20034" y="6379"/>
                    </a:lnTo>
                    <a:lnTo>
                      <a:pt x="20311" y="5913"/>
                    </a:lnTo>
                    <a:lnTo>
                      <a:pt x="20555" y="5458"/>
                    </a:lnTo>
                    <a:lnTo>
                      <a:pt x="20788" y="5003"/>
                    </a:lnTo>
                    <a:lnTo>
                      <a:pt x="20988" y="4559"/>
                    </a:lnTo>
                    <a:lnTo>
                      <a:pt x="21166" y="4127"/>
                    </a:lnTo>
                    <a:lnTo>
                      <a:pt x="21321" y="3716"/>
                    </a:lnTo>
                    <a:lnTo>
                      <a:pt x="21465" y="3328"/>
                    </a:lnTo>
                    <a:lnTo>
                      <a:pt x="21576" y="2962"/>
                    </a:lnTo>
                    <a:lnTo>
                      <a:pt x="21676" y="2618"/>
                    </a:lnTo>
                    <a:lnTo>
                      <a:pt x="21753" y="2319"/>
                    </a:lnTo>
                    <a:lnTo>
                      <a:pt x="21875" y="1820"/>
                    </a:lnTo>
                    <a:lnTo>
                      <a:pt x="21942" y="1487"/>
                    </a:lnTo>
                    <a:lnTo>
                      <a:pt x="21964" y="1354"/>
                    </a:lnTo>
                    <a:lnTo>
                      <a:pt x="21964" y="1287"/>
                    </a:lnTo>
                    <a:lnTo>
                      <a:pt x="21964" y="1209"/>
                    </a:lnTo>
                    <a:lnTo>
                      <a:pt x="21964" y="1143"/>
                    </a:lnTo>
                    <a:lnTo>
                      <a:pt x="21942" y="1076"/>
                    </a:lnTo>
                    <a:lnTo>
                      <a:pt x="21920" y="1010"/>
                    </a:lnTo>
                    <a:lnTo>
                      <a:pt x="21898" y="943"/>
                    </a:lnTo>
                    <a:lnTo>
                      <a:pt x="21820" y="832"/>
                    </a:lnTo>
                    <a:lnTo>
                      <a:pt x="21731" y="732"/>
                    </a:lnTo>
                    <a:lnTo>
                      <a:pt x="21676" y="688"/>
                    </a:lnTo>
                    <a:lnTo>
                      <a:pt x="21620" y="644"/>
                    </a:lnTo>
                    <a:lnTo>
                      <a:pt x="21554" y="610"/>
                    </a:lnTo>
                    <a:lnTo>
                      <a:pt x="21487" y="588"/>
                    </a:lnTo>
                    <a:lnTo>
                      <a:pt x="21421" y="566"/>
                    </a:lnTo>
                    <a:lnTo>
                      <a:pt x="21354" y="555"/>
                    </a:lnTo>
                    <a:lnTo>
                      <a:pt x="21276" y="544"/>
                    </a:lnTo>
                    <a:lnTo>
                      <a:pt x="21210" y="544"/>
                    </a:lnTo>
                    <a:lnTo>
                      <a:pt x="21132" y="555"/>
                    </a:lnTo>
                    <a:lnTo>
                      <a:pt x="21066" y="566"/>
                    </a:lnTo>
                    <a:lnTo>
                      <a:pt x="20999" y="588"/>
                    </a:lnTo>
                    <a:lnTo>
                      <a:pt x="20933" y="622"/>
                    </a:lnTo>
                    <a:lnTo>
                      <a:pt x="20822" y="688"/>
                    </a:lnTo>
                    <a:lnTo>
                      <a:pt x="20722" y="788"/>
                    </a:lnTo>
                    <a:lnTo>
                      <a:pt x="20677" y="832"/>
                    </a:lnTo>
                    <a:lnTo>
                      <a:pt x="20633" y="899"/>
                    </a:lnTo>
                    <a:lnTo>
                      <a:pt x="20611" y="954"/>
                    </a:lnTo>
                    <a:lnTo>
                      <a:pt x="20578" y="1021"/>
                    </a:lnTo>
                    <a:lnTo>
                      <a:pt x="20555" y="1087"/>
                    </a:lnTo>
                    <a:lnTo>
                      <a:pt x="20544" y="1165"/>
                    </a:lnTo>
                    <a:lnTo>
                      <a:pt x="20522" y="1265"/>
                    </a:lnTo>
                    <a:lnTo>
                      <a:pt x="20467" y="1553"/>
                    </a:lnTo>
                    <a:lnTo>
                      <a:pt x="20367" y="1997"/>
                    </a:lnTo>
                    <a:lnTo>
                      <a:pt x="20300" y="2274"/>
                    </a:lnTo>
                    <a:lnTo>
                      <a:pt x="20212" y="2574"/>
                    </a:lnTo>
                    <a:lnTo>
                      <a:pt x="20112" y="2896"/>
                    </a:lnTo>
                    <a:lnTo>
                      <a:pt x="19990" y="3239"/>
                    </a:lnTo>
                    <a:lnTo>
                      <a:pt x="19845" y="3605"/>
                    </a:lnTo>
                    <a:lnTo>
                      <a:pt x="19690" y="3994"/>
                    </a:lnTo>
                    <a:lnTo>
                      <a:pt x="19513" y="4382"/>
                    </a:lnTo>
                    <a:lnTo>
                      <a:pt x="19313" y="4781"/>
                    </a:lnTo>
                    <a:lnTo>
                      <a:pt x="19102" y="5192"/>
                    </a:lnTo>
                    <a:lnTo>
                      <a:pt x="18858" y="5602"/>
                    </a:lnTo>
                    <a:lnTo>
                      <a:pt x="18681" y="5868"/>
                    </a:lnTo>
                    <a:lnTo>
                      <a:pt x="18514" y="6123"/>
                    </a:lnTo>
                    <a:lnTo>
                      <a:pt x="18337" y="6368"/>
                    </a:lnTo>
                    <a:lnTo>
                      <a:pt x="18148" y="6600"/>
                    </a:lnTo>
                    <a:lnTo>
                      <a:pt x="17960" y="6833"/>
                    </a:lnTo>
                    <a:lnTo>
                      <a:pt x="17760" y="7055"/>
                    </a:lnTo>
                    <a:lnTo>
                      <a:pt x="17560" y="7266"/>
                    </a:lnTo>
                    <a:lnTo>
                      <a:pt x="17361" y="7477"/>
                    </a:lnTo>
                    <a:lnTo>
                      <a:pt x="17150" y="7676"/>
                    </a:lnTo>
                    <a:lnTo>
                      <a:pt x="16939" y="7865"/>
                    </a:lnTo>
                    <a:lnTo>
                      <a:pt x="16717" y="8043"/>
                    </a:lnTo>
                    <a:lnTo>
                      <a:pt x="16496" y="8209"/>
                    </a:lnTo>
                    <a:lnTo>
                      <a:pt x="16263" y="8375"/>
                    </a:lnTo>
                    <a:lnTo>
                      <a:pt x="16030" y="8531"/>
                    </a:lnTo>
                    <a:lnTo>
                      <a:pt x="15786" y="8675"/>
                    </a:lnTo>
                    <a:lnTo>
                      <a:pt x="15542" y="8819"/>
                    </a:lnTo>
                    <a:lnTo>
                      <a:pt x="15298" y="8952"/>
                    </a:lnTo>
                    <a:lnTo>
                      <a:pt x="15042" y="9074"/>
                    </a:lnTo>
                    <a:lnTo>
                      <a:pt x="14787" y="9185"/>
                    </a:lnTo>
                    <a:lnTo>
                      <a:pt x="14521" y="9285"/>
                    </a:lnTo>
                    <a:lnTo>
                      <a:pt x="14255" y="9385"/>
                    </a:lnTo>
                    <a:lnTo>
                      <a:pt x="13978" y="9473"/>
                    </a:lnTo>
                    <a:lnTo>
                      <a:pt x="13700" y="9551"/>
                    </a:lnTo>
                    <a:lnTo>
                      <a:pt x="13423" y="9629"/>
                    </a:lnTo>
                    <a:lnTo>
                      <a:pt x="13134" y="9684"/>
                    </a:lnTo>
                    <a:lnTo>
                      <a:pt x="12835" y="9740"/>
                    </a:lnTo>
                    <a:lnTo>
                      <a:pt x="12547" y="9795"/>
                    </a:lnTo>
                    <a:lnTo>
                      <a:pt x="12236" y="9828"/>
                    </a:lnTo>
                    <a:lnTo>
                      <a:pt x="11936" y="9862"/>
                    </a:lnTo>
                    <a:lnTo>
                      <a:pt x="11626" y="9884"/>
                    </a:lnTo>
                    <a:lnTo>
                      <a:pt x="11304" y="9895"/>
                    </a:lnTo>
                    <a:lnTo>
                      <a:pt x="10661" y="9895"/>
                    </a:lnTo>
                    <a:lnTo>
                      <a:pt x="10350" y="9873"/>
                    </a:lnTo>
                    <a:lnTo>
                      <a:pt x="10040" y="9851"/>
                    </a:lnTo>
                    <a:lnTo>
                      <a:pt x="9729" y="9828"/>
                    </a:lnTo>
                    <a:lnTo>
                      <a:pt x="9430" y="9784"/>
                    </a:lnTo>
                    <a:lnTo>
                      <a:pt x="9141" y="9740"/>
                    </a:lnTo>
                    <a:lnTo>
                      <a:pt x="8842" y="9673"/>
                    </a:lnTo>
                    <a:lnTo>
                      <a:pt x="8553" y="9607"/>
                    </a:lnTo>
                    <a:lnTo>
                      <a:pt x="8276" y="9529"/>
                    </a:lnTo>
                    <a:lnTo>
                      <a:pt x="7999" y="9451"/>
                    </a:lnTo>
                    <a:lnTo>
                      <a:pt x="7721" y="9351"/>
                    </a:lnTo>
                    <a:lnTo>
                      <a:pt x="7455" y="9252"/>
                    </a:lnTo>
                    <a:lnTo>
                      <a:pt x="7189" y="9141"/>
                    </a:lnTo>
                    <a:lnTo>
                      <a:pt x="6934" y="9019"/>
                    </a:lnTo>
                    <a:lnTo>
                      <a:pt x="6679" y="8886"/>
                    </a:lnTo>
                    <a:lnTo>
                      <a:pt x="6435" y="8752"/>
                    </a:lnTo>
                    <a:lnTo>
                      <a:pt x="6191" y="8608"/>
                    </a:lnTo>
                    <a:lnTo>
                      <a:pt x="5946" y="8453"/>
                    </a:lnTo>
                    <a:lnTo>
                      <a:pt x="5714" y="8287"/>
                    </a:lnTo>
                    <a:lnTo>
                      <a:pt x="5492" y="8109"/>
                    </a:lnTo>
                    <a:lnTo>
                      <a:pt x="5259" y="7932"/>
                    </a:lnTo>
                    <a:lnTo>
                      <a:pt x="5048" y="7732"/>
                    </a:lnTo>
                    <a:lnTo>
                      <a:pt x="4826" y="7532"/>
                    </a:lnTo>
                    <a:lnTo>
                      <a:pt x="4615" y="7321"/>
                    </a:lnTo>
                    <a:lnTo>
                      <a:pt x="4416" y="7111"/>
                    </a:lnTo>
                    <a:lnTo>
                      <a:pt x="4216" y="6878"/>
                    </a:lnTo>
                    <a:lnTo>
                      <a:pt x="4016" y="6645"/>
                    </a:lnTo>
                    <a:lnTo>
                      <a:pt x="3828" y="6401"/>
                    </a:lnTo>
                    <a:lnTo>
                      <a:pt x="3650" y="6146"/>
                    </a:lnTo>
                    <a:lnTo>
                      <a:pt x="3462" y="5891"/>
                    </a:lnTo>
                    <a:lnTo>
                      <a:pt x="3295" y="5613"/>
                    </a:lnTo>
                    <a:lnTo>
                      <a:pt x="3118" y="5336"/>
                    </a:lnTo>
                    <a:lnTo>
                      <a:pt x="2874" y="4903"/>
                    </a:lnTo>
                    <a:lnTo>
                      <a:pt x="2663" y="4471"/>
                    </a:lnTo>
                    <a:lnTo>
                      <a:pt x="2463" y="4038"/>
                    </a:lnTo>
                    <a:lnTo>
                      <a:pt x="2286" y="3628"/>
                    </a:lnTo>
                    <a:lnTo>
                      <a:pt x="2120" y="3217"/>
                    </a:lnTo>
                    <a:lnTo>
                      <a:pt x="1986" y="2829"/>
                    </a:lnTo>
                    <a:lnTo>
                      <a:pt x="1864" y="2463"/>
                    </a:lnTo>
                    <a:lnTo>
                      <a:pt x="1765" y="2119"/>
                    </a:lnTo>
                    <a:lnTo>
                      <a:pt x="1676" y="1797"/>
                    </a:lnTo>
                    <a:lnTo>
                      <a:pt x="1609" y="1509"/>
                    </a:lnTo>
                    <a:lnTo>
                      <a:pt x="1498" y="1043"/>
                    </a:lnTo>
                    <a:lnTo>
                      <a:pt x="1443" y="732"/>
                    </a:lnTo>
                    <a:lnTo>
                      <a:pt x="1432" y="622"/>
                    </a:lnTo>
                    <a:lnTo>
                      <a:pt x="1410" y="544"/>
                    </a:lnTo>
                    <a:lnTo>
                      <a:pt x="1399" y="477"/>
                    </a:lnTo>
                    <a:lnTo>
                      <a:pt x="1365" y="411"/>
                    </a:lnTo>
                    <a:lnTo>
                      <a:pt x="1332" y="344"/>
                    </a:lnTo>
                    <a:lnTo>
                      <a:pt x="1299" y="289"/>
                    </a:lnTo>
                    <a:lnTo>
                      <a:pt x="1254" y="233"/>
                    </a:lnTo>
                    <a:lnTo>
                      <a:pt x="1154" y="145"/>
                    </a:lnTo>
                    <a:lnTo>
                      <a:pt x="1032" y="67"/>
                    </a:lnTo>
                    <a:lnTo>
                      <a:pt x="977" y="45"/>
                    </a:lnTo>
                    <a:lnTo>
                      <a:pt x="910" y="23"/>
                    </a:lnTo>
                    <a:lnTo>
                      <a:pt x="844" y="11"/>
                    </a:lnTo>
                    <a:lnTo>
                      <a:pt x="766"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9" name="Google Shape;608;p23">
                <a:extLst>
                  <a:ext uri="{FF2B5EF4-FFF2-40B4-BE49-F238E27FC236}">
                    <a16:creationId xmlns:a16="http://schemas.microsoft.com/office/drawing/2014/main" id="{4DEFC781-7765-A9E9-26B2-C5454B448F1B}"/>
                  </a:ext>
                </a:extLst>
              </p:cNvPr>
              <p:cNvSpPr/>
              <p:nvPr/>
            </p:nvSpPr>
            <p:spPr>
              <a:xfrm>
                <a:off x="3442373" y="2235127"/>
                <a:ext cx="443412" cy="174979"/>
              </a:xfrm>
              <a:custGeom>
                <a:avLst/>
                <a:gdLst/>
                <a:ahLst/>
                <a:cxnLst/>
                <a:rect l="l" t="t" r="r" b="b"/>
                <a:pathLst>
                  <a:path w="24682" h="9740" extrusionOk="0">
                    <a:moveTo>
                      <a:pt x="633" y="0"/>
                    </a:moveTo>
                    <a:lnTo>
                      <a:pt x="567" y="11"/>
                    </a:lnTo>
                    <a:lnTo>
                      <a:pt x="489" y="33"/>
                    </a:lnTo>
                    <a:lnTo>
                      <a:pt x="422" y="55"/>
                    </a:lnTo>
                    <a:lnTo>
                      <a:pt x="367" y="89"/>
                    </a:lnTo>
                    <a:lnTo>
                      <a:pt x="300" y="122"/>
                    </a:lnTo>
                    <a:lnTo>
                      <a:pt x="245" y="166"/>
                    </a:lnTo>
                    <a:lnTo>
                      <a:pt x="201" y="222"/>
                    </a:lnTo>
                    <a:lnTo>
                      <a:pt x="112" y="322"/>
                    </a:lnTo>
                    <a:lnTo>
                      <a:pt x="56" y="444"/>
                    </a:lnTo>
                    <a:lnTo>
                      <a:pt x="34" y="510"/>
                    </a:lnTo>
                    <a:lnTo>
                      <a:pt x="12" y="577"/>
                    </a:lnTo>
                    <a:lnTo>
                      <a:pt x="1" y="654"/>
                    </a:lnTo>
                    <a:lnTo>
                      <a:pt x="1" y="721"/>
                    </a:lnTo>
                    <a:lnTo>
                      <a:pt x="1" y="788"/>
                    </a:lnTo>
                    <a:lnTo>
                      <a:pt x="23" y="865"/>
                    </a:lnTo>
                    <a:lnTo>
                      <a:pt x="45" y="976"/>
                    </a:lnTo>
                    <a:lnTo>
                      <a:pt x="134" y="1276"/>
                    </a:lnTo>
                    <a:lnTo>
                      <a:pt x="289" y="1719"/>
                    </a:lnTo>
                    <a:lnTo>
                      <a:pt x="389" y="1986"/>
                    </a:lnTo>
                    <a:lnTo>
                      <a:pt x="511" y="2285"/>
                    </a:lnTo>
                    <a:lnTo>
                      <a:pt x="655" y="2618"/>
                    </a:lnTo>
                    <a:lnTo>
                      <a:pt x="822" y="2962"/>
                    </a:lnTo>
                    <a:lnTo>
                      <a:pt x="1021" y="3328"/>
                    </a:lnTo>
                    <a:lnTo>
                      <a:pt x="1232" y="3716"/>
                    </a:lnTo>
                    <a:lnTo>
                      <a:pt x="1476" y="4104"/>
                    </a:lnTo>
                    <a:lnTo>
                      <a:pt x="1742" y="4515"/>
                    </a:lnTo>
                    <a:lnTo>
                      <a:pt x="2042" y="4925"/>
                    </a:lnTo>
                    <a:lnTo>
                      <a:pt x="2364" y="5336"/>
                    </a:lnTo>
                    <a:lnTo>
                      <a:pt x="2730" y="5746"/>
                    </a:lnTo>
                    <a:lnTo>
                      <a:pt x="2918" y="5957"/>
                    </a:lnTo>
                    <a:lnTo>
                      <a:pt x="3118" y="6156"/>
                    </a:lnTo>
                    <a:lnTo>
                      <a:pt x="3318" y="6367"/>
                    </a:lnTo>
                    <a:lnTo>
                      <a:pt x="3539" y="6567"/>
                    </a:lnTo>
                    <a:lnTo>
                      <a:pt x="3761" y="6766"/>
                    </a:lnTo>
                    <a:lnTo>
                      <a:pt x="3994" y="6955"/>
                    </a:lnTo>
                    <a:lnTo>
                      <a:pt x="4227" y="7144"/>
                    </a:lnTo>
                    <a:lnTo>
                      <a:pt x="4482" y="7332"/>
                    </a:lnTo>
                    <a:lnTo>
                      <a:pt x="4737" y="7521"/>
                    </a:lnTo>
                    <a:lnTo>
                      <a:pt x="5004" y="7698"/>
                    </a:lnTo>
                    <a:lnTo>
                      <a:pt x="5281" y="7876"/>
                    </a:lnTo>
                    <a:lnTo>
                      <a:pt x="5569" y="8042"/>
                    </a:lnTo>
                    <a:lnTo>
                      <a:pt x="5869" y="8209"/>
                    </a:lnTo>
                    <a:lnTo>
                      <a:pt x="6179" y="8364"/>
                    </a:lnTo>
                    <a:lnTo>
                      <a:pt x="6490" y="8519"/>
                    </a:lnTo>
                    <a:lnTo>
                      <a:pt x="6823" y="8663"/>
                    </a:lnTo>
                    <a:lnTo>
                      <a:pt x="7156" y="8796"/>
                    </a:lnTo>
                    <a:lnTo>
                      <a:pt x="7511" y="8930"/>
                    </a:lnTo>
                    <a:lnTo>
                      <a:pt x="7866" y="9052"/>
                    </a:lnTo>
                    <a:lnTo>
                      <a:pt x="8232" y="9162"/>
                    </a:lnTo>
                    <a:lnTo>
                      <a:pt x="8609" y="9273"/>
                    </a:lnTo>
                    <a:lnTo>
                      <a:pt x="8997" y="9362"/>
                    </a:lnTo>
                    <a:lnTo>
                      <a:pt x="9407" y="9451"/>
                    </a:lnTo>
                    <a:lnTo>
                      <a:pt x="9818" y="9529"/>
                    </a:lnTo>
                    <a:lnTo>
                      <a:pt x="10239" y="9584"/>
                    </a:lnTo>
                    <a:lnTo>
                      <a:pt x="10672" y="9639"/>
                    </a:lnTo>
                    <a:lnTo>
                      <a:pt x="11127" y="9684"/>
                    </a:lnTo>
                    <a:lnTo>
                      <a:pt x="11582" y="9717"/>
                    </a:lnTo>
                    <a:lnTo>
                      <a:pt x="12059" y="9739"/>
                    </a:lnTo>
                    <a:lnTo>
                      <a:pt x="13024" y="9739"/>
                    </a:lnTo>
                    <a:lnTo>
                      <a:pt x="13489" y="9717"/>
                    </a:lnTo>
                    <a:lnTo>
                      <a:pt x="13955" y="9684"/>
                    </a:lnTo>
                    <a:lnTo>
                      <a:pt x="14399" y="9651"/>
                    </a:lnTo>
                    <a:lnTo>
                      <a:pt x="14832" y="9595"/>
                    </a:lnTo>
                    <a:lnTo>
                      <a:pt x="15253" y="9540"/>
                    </a:lnTo>
                    <a:lnTo>
                      <a:pt x="15664" y="9473"/>
                    </a:lnTo>
                    <a:lnTo>
                      <a:pt x="16063" y="9384"/>
                    </a:lnTo>
                    <a:lnTo>
                      <a:pt x="16451" y="9296"/>
                    </a:lnTo>
                    <a:lnTo>
                      <a:pt x="16828" y="9207"/>
                    </a:lnTo>
                    <a:lnTo>
                      <a:pt x="17194" y="9096"/>
                    </a:lnTo>
                    <a:lnTo>
                      <a:pt x="17549" y="8985"/>
                    </a:lnTo>
                    <a:lnTo>
                      <a:pt x="17882" y="8863"/>
                    </a:lnTo>
                    <a:lnTo>
                      <a:pt x="18215" y="8730"/>
                    </a:lnTo>
                    <a:lnTo>
                      <a:pt x="18537" y="8597"/>
                    </a:lnTo>
                    <a:lnTo>
                      <a:pt x="18847" y="8453"/>
                    </a:lnTo>
                    <a:lnTo>
                      <a:pt x="19147" y="8308"/>
                    </a:lnTo>
                    <a:lnTo>
                      <a:pt x="19435" y="8153"/>
                    </a:lnTo>
                    <a:lnTo>
                      <a:pt x="19712" y="7998"/>
                    </a:lnTo>
                    <a:lnTo>
                      <a:pt x="19990" y="7831"/>
                    </a:lnTo>
                    <a:lnTo>
                      <a:pt x="20245" y="7665"/>
                    </a:lnTo>
                    <a:lnTo>
                      <a:pt x="20500" y="7499"/>
                    </a:lnTo>
                    <a:lnTo>
                      <a:pt x="20744" y="7321"/>
                    </a:lnTo>
                    <a:lnTo>
                      <a:pt x="20977" y="7133"/>
                    </a:lnTo>
                    <a:lnTo>
                      <a:pt x="21199" y="6955"/>
                    </a:lnTo>
                    <a:lnTo>
                      <a:pt x="21410" y="6766"/>
                    </a:lnTo>
                    <a:lnTo>
                      <a:pt x="21620" y="6578"/>
                    </a:lnTo>
                    <a:lnTo>
                      <a:pt x="21809" y="6389"/>
                    </a:lnTo>
                    <a:lnTo>
                      <a:pt x="21997" y="6201"/>
                    </a:lnTo>
                    <a:lnTo>
                      <a:pt x="22186" y="6012"/>
                    </a:lnTo>
                    <a:lnTo>
                      <a:pt x="22519" y="5624"/>
                    </a:lnTo>
                    <a:lnTo>
                      <a:pt x="22829" y="5236"/>
                    </a:lnTo>
                    <a:lnTo>
                      <a:pt x="23107" y="4847"/>
                    </a:lnTo>
                    <a:lnTo>
                      <a:pt x="23362" y="4470"/>
                    </a:lnTo>
                    <a:lnTo>
                      <a:pt x="23584" y="4104"/>
                    </a:lnTo>
                    <a:lnTo>
                      <a:pt x="23783" y="3749"/>
                    </a:lnTo>
                    <a:lnTo>
                      <a:pt x="23950" y="3405"/>
                    </a:lnTo>
                    <a:lnTo>
                      <a:pt x="24105" y="3073"/>
                    </a:lnTo>
                    <a:lnTo>
                      <a:pt x="24238" y="2773"/>
                    </a:lnTo>
                    <a:lnTo>
                      <a:pt x="24349" y="2496"/>
                    </a:lnTo>
                    <a:lnTo>
                      <a:pt x="24438" y="2241"/>
                    </a:lnTo>
                    <a:lnTo>
                      <a:pt x="24571" y="1819"/>
                    </a:lnTo>
                    <a:lnTo>
                      <a:pt x="24638" y="1553"/>
                    </a:lnTo>
                    <a:lnTo>
                      <a:pt x="24660" y="1442"/>
                    </a:lnTo>
                    <a:lnTo>
                      <a:pt x="24671" y="1364"/>
                    </a:lnTo>
                    <a:lnTo>
                      <a:pt x="24682" y="1298"/>
                    </a:lnTo>
                    <a:lnTo>
                      <a:pt x="24671" y="1231"/>
                    </a:lnTo>
                    <a:lnTo>
                      <a:pt x="24660" y="1154"/>
                    </a:lnTo>
                    <a:lnTo>
                      <a:pt x="24638" y="1087"/>
                    </a:lnTo>
                    <a:lnTo>
                      <a:pt x="24615" y="1032"/>
                    </a:lnTo>
                    <a:lnTo>
                      <a:pt x="24549" y="910"/>
                    </a:lnTo>
                    <a:lnTo>
                      <a:pt x="24460" y="799"/>
                    </a:lnTo>
                    <a:lnTo>
                      <a:pt x="24416" y="754"/>
                    </a:lnTo>
                    <a:lnTo>
                      <a:pt x="24360" y="721"/>
                    </a:lnTo>
                    <a:lnTo>
                      <a:pt x="24294" y="677"/>
                    </a:lnTo>
                    <a:lnTo>
                      <a:pt x="24227" y="654"/>
                    </a:lnTo>
                    <a:lnTo>
                      <a:pt x="24161" y="621"/>
                    </a:lnTo>
                    <a:lnTo>
                      <a:pt x="24094" y="610"/>
                    </a:lnTo>
                    <a:lnTo>
                      <a:pt x="24016" y="599"/>
                    </a:lnTo>
                    <a:lnTo>
                      <a:pt x="23883" y="599"/>
                    </a:lnTo>
                    <a:lnTo>
                      <a:pt x="23806" y="610"/>
                    </a:lnTo>
                    <a:lnTo>
                      <a:pt x="23739" y="632"/>
                    </a:lnTo>
                    <a:lnTo>
                      <a:pt x="23672" y="654"/>
                    </a:lnTo>
                    <a:lnTo>
                      <a:pt x="23562" y="721"/>
                    </a:lnTo>
                    <a:lnTo>
                      <a:pt x="23451" y="810"/>
                    </a:lnTo>
                    <a:lnTo>
                      <a:pt x="23406" y="865"/>
                    </a:lnTo>
                    <a:lnTo>
                      <a:pt x="23362" y="921"/>
                    </a:lnTo>
                    <a:lnTo>
                      <a:pt x="23329" y="976"/>
                    </a:lnTo>
                    <a:lnTo>
                      <a:pt x="23295" y="1043"/>
                    </a:lnTo>
                    <a:lnTo>
                      <a:pt x="23273" y="1109"/>
                    </a:lnTo>
                    <a:lnTo>
                      <a:pt x="23262" y="1176"/>
                    </a:lnTo>
                    <a:lnTo>
                      <a:pt x="23229" y="1309"/>
                    </a:lnTo>
                    <a:lnTo>
                      <a:pt x="23162" y="1564"/>
                    </a:lnTo>
                    <a:lnTo>
                      <a:pt x="23040" y="1941"/>
                    </a:lnTo>
                    <a:lnTo>
                      <a:pt x="22963" y="2174"/>
                    </a:lnTo>
                    <a:lnTo>
                      <a:pt x="22863" y="2418"/>
                    </a:lnTo>
                    <a:lnTo>
                      <a:pt x="22741" y="2684"/>
                    </a:lnTo>
                    <a:lnTo>
                      <a:pt x="22608" y="2962"/>
                    </a:lnTo>
                    <a:lnTo>
                      <a:pt x="22452" y="3261"/>
                    </a:lnTo>
                    <a:lnTo>
                      <a:pt x="22275" y="3561"/>
                    </a:lnTo>
                    <a:lnTo>
                      <a:pt x="22086" y="3882"/>
                    </a:lnTo>
                    <a:lnTo>
                      <a:pt x="21864" y="4204"/>
                    </a:lnTo>
                    <a:lnTo>
                      <a:pt x="21620" y="4526"/>
                    </a:lnTo>
                    <a:lnTo>
                      <a:pt x="21343" y="4859"/>
                    </a:lnTo>
                    <a:lnTo>
                      <a:pt x="21044" y="5180"/>
                    </a:lnTo>
                    <a:lnTo>
                      <a:pt x="20722" y="5502"/>
                    </a:lnTo>
                    <a:lnTo>
                      <a:pt x="20367" y="5824"/>
                    </a:lnTo>
                    <a:lnTo>
                      <a:pt x="20178" y="5979"/>
                    </a:lnTo>
                    <a:lnTo>
                      <a:pt x="19979" y="6134"/>
                    </a:lnTo>
                    <a:lnTo>
                      <a:pt x="19779" y="6278"/>
                    </a:lnTo>
                    <a:lnTo>
                      <a:pt x="19557" y="6434"/>
                    </a:lnTo>
                    <a:lnTo>
                      <a:pt x="19335" y="6578"/>
                    </a:lnTo>
                    <a:lnTo>
                      <a:pt x="19113" y="6711"/>
                    </a:lnTo>
                    <a:lnTo>
                      <a:pt x="18869" y="6855"/>
                    </a:lnTo>
                    <a:lnTo>
                      <a:pt x="18625" y="6988"/>
                    </a:lnTo>
                    <a:lnTo>
                      <a:pt x="18370" y="7110"/>
                    </a:lnTo>
                    <a:lnTo>
                      <a:pt x="18104" y="7232"/>
                    </a:lnTo>
                    <a:lnTo>
                      <a:pt x="17838" y="7354"/>
                    </a:lnTo>
                    <a:lnTo>
                      <a:pt x="17549" y="7465"/>
                    </a:lnTo>
                    <a:lnTo>
                      <a:pt x="17261" y="7576"/>
                    </a:lnTo>
                    <a:lnTo>
                      <a:pt x="16961" y="7676"/>
                    </a:lnTo>
                    <a:lnTo>
                      <a:pt x="16651" y="7776"/>
                    </a:lnTo>
                    <a:lnTo>
                      <a:pt x="16329" y="7865"/>
                    </a:lnTo>
                    <a:lnTo>
                      <a:pt x="15996" y="7942"/>
                    </a:lnTo>
                    <a:lnTo>
                      <a:pt x="15653" y="8020"/>
                    </a:lnTo>
                    <a:lnTo>
                      <a:pt x="15298" y="8087"/>
                    </a:lnTo>
                    <a:lnTo>
                      <a:pt x="14943" y="8142"/>
                    </a:lnTo>
                    <a:lnTo>
                      <a:pt x="14565" y="8186"/>
                    </a:lnTo>
                    <a:lnTo>
                      <a:pt x="14177" y="8231"/>
                    </a:lnTo>
                    <a:lnTo>
                      <a:pt x="13789" y="8264"/>
                    </a:lnTo>
                    <a:lnTo>
                      <a:pt x="13379" y="8286"/>
                    </a:lnTo>
                    <a:lnTo>
                      <a:pt x="12968" y="8308"/>
                    </a:lnTo>
                    <a:lnTo>
                      <a:pt x="12114" y="8308"/>
                    </a:lnTo>
                    <a:lnTo>
                      <a:pt x="11692" y="8286"/>
                    </a:lnTo>
                    <a:lnTo>
                      <a:pt x="11282" y="8264"/>
                    </a:lnTo>
                    <a:lnTo>
                      <a:pt x="10883" y="8231"/>
                    </a:lnTo>
                    <a:lnTo>
                      <a:pt x="10506" y="8186"/>
                    </a:lnTo>
                    <a:lnTo>
                      <a:pt x="10128" y="8131"/>
                    </a:lnTo>
                    <a:lnTo>
                      <a:pt x="9762" y="8064"/>
                    </a:lnTo>
                    <a:lnTo>
                      <a:pt x="9407" y="7987"/>
                    </a:lnTo>
                    <a:lnTo>
                      <a:pt x="9052" y="7909"/>
                    </a:lnTo>
                    <a:lnTo>
                      <a:pt x="8720" y="7820"/>
                    </a:lnTo>
                    <a:lnTo>
                      <a:pt x="8398" y="7720"/>
                    </a:lnTo>
                    <a:lnTo>
                      <a:pt x="8076" y="7621"/>
                    </a:lnTo>
                    <a:lnTo>
                      <a:pt x="7766" y="7510"/>
                    </a:lnTo>
                    <a:lnTo>
                      <a:pt x="7466" y="7399"/>
                    </a:lnTo>
                    <a:lnTo>
                      <a:pt x="7178" y="7277"/>
                    </a:lnTo>
                    <a:lnTo>
                      <a:pt x="6900" y="7144"/>
                    </a:lnTo>
                    <a:lnTo>
                      <a:pt x="6623" y="7011"/>
                    </a:lnTo>
                    <a:lnTo>
                      <a:pt x="6368" y="6866"/>
                    </a:lnTo>
                    <a:lnTo>
                      <a:pt x="6113" y="6722"/>
                    </a:lnTo>
                    <a:lnTo>
                      <a:pt x="5869" y="6578"/>
                    </a:lnTo>
                    <a:lnTo>
                      <a:pt x="5625" y="6423"/>
                    </a:lnTo>
                    <a:lnTo>
                      <a:pt x="5403" y="6267"/>
                    </a:lnTo>
                    <a:lnTo>
                      <a:pt x="5181" y="6101"/>
                    </a:lnTo>
                    <a:lnTo>
                      <a:pt x="4959" y="5946"/>
                    </a:lnTo>
                    <a:lnTo>
                      <a:pt x="4760" y="5779"/>
                    </a:lnTo>
                    <a:lnTo>
                      <a:pt x="4560" y="5602"/>
                    </a:lnTo>
                    <a:lnTo>
                      <a:pt x="4183" y="5258"/>
                    </a:lnTo>
                    <a:lnTo>
                      <a:pt x="3839" y="4903"/>
                    </a:lnTo>
                    <a:lnTo>
                      <a:pt x="3528" y="4548"/>
                    </a:lnTo>
                    <a:lnTo>
                      <a:pt x="3240" y="4193"/>
                    </a:lnTo>
                    <a:lnTo>
                      <a:pt x="2974" y="3838"/>
                    </a:lnTo>
                    <a:lnTo>
                      <a:pt x="2741" y="3494"/>
                    </a:lnTo>
                    <a:lnTo>
                      <a:pt x="2519" y="3150"/>
                    </a:lnTo>
                    <a:lnTo>
                      <a:pt x="2330" y="2818"/>
                    </a:lnTo>
                    <a:lnTo>
                      <a:pt x="2164" y="2496"/>
                    </a:lnTo>
                    <a:lnTo>
                      <a:pt x="2009" y="2185"/>
                    </a:lnTo>
                    <a:lnTo>
                      <a:pt x="1876" y="1897"/>
                    </a:lnTo>
                    <a:lnTo>
                      <a:pt x="1765" y="1631"/>
                    </a:lnTo>
                    <a:lnTo>
                      <a:pt x="1676" y="1387"/>
                    </a:lnTo>
                    <a:lnTo>
                      <a:pt x="1532" y="976"/>
                    </a:lnTo>
                    <a:lnTo>
                      <a:pt x="1454" y="699"/>
                    </a:lnTo>
                    <a:lnTo>
                      <a:pt x="1410" y="555"/>
                    </a:lnTo>
                    <a:lnTo>
                      <a:pt x="1399" y="488"/>
                    </a:lnTo>
                    <a:lnTo>
                      <a:pt x="1365" y="422"/>
                    </a:lnTo>
                    <a:lnTo>
                      <a:pt x="1343" y="355"/>
                    </a:lnTo>
                    <a:lnTo>
                      <a:pt x="1299" y="300"/>
                    </a:lnTo>
                    <a:lnTo>
                      <a:pt x="1254" y="244"/>
                    </a:lnTo>
                    <a:lnTo>
                      <a:pt x="1210" y="189"/>
                    </a:lnTo>
                    <a:lnTo>
                      <a:pt x="1099" y="111"/>
                    </a:lnTo>
                    <a:lnTo>
                      <a:pt x="977" y="44"/>
                    </a:lnTo>
                    <a:lnTo>
                      <a:pt x="910" y="22"/>
                    </a:lnTo>
                    <a:lnTo>
                      <a:pt x="844" y="11"/>
                    </a:lnTo>
                    <a:lnTo>
                      <a:pt x="777"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0" name="Google Shape;609;p23">
                <a:extLst>
                  <a:ext uri="{FF2B5EF4-FFF2-40B4-BE49-F238E27FC236}">
                    <a16:creationId xmlns:a16="http://schemas.microsoft.com/office/drawing/2014/main" id="{77ED6DC9-C0BE-E1F3-E8F8-BDB1DD8D5534}"/>
                  </a:ext>
                </a:extLst>
              </p:cNvPr>
              <p:cNvSpPr/>
              <p:nvPr/>
            </p:nvSpPr>
            <p:spPr>
              <a:xfrm>
                <a:off x="3357884" y="2662766"/>
                <a:ext cx="570353" cy="570353"/>
              </a:xfrm>
              <a:custGeom>
                <a:avLst/>
                <a:gdLst/>
                <a:ahLst/>
                <a:cxnLst/>
                <a:rect l="l" t="t" r="r" b="b"/>
                <a:pathLst>
                  <a:path w="31748" h="31748" extrusionOk="0">
                    <a:moveTo>
                      <a:pt x="15464" y="1"/>
                    </a:moveTo>
                    <a:lnTo>
                      <a:pt x="15053" y="23"/>
                    </a:lnTo>
                    <a:lnTo>
                      <a:pt x="14654" y="45"/>
                    </a:lnTo>
                    <a:lnTo>
                      <a:pt x="14255" y="78"/>
                    </a:lnTo>
                    <a:lnTo>
                      <a:pt x="13855" y="123"/>
                    </a:lnTo>
                    <a:lnTo>
                      <a:pt x="13456" y="178"/>
                    </a:lnTo>
                    <a:lnTo>
                      <a:pt x="13068" y="245"/>
                    </a:lnTo>
                    <a:lnTo>
                      <a:pt x="12679" y="322"/>
                    </a:lnTo>
                    <a:lnTo>
                      <a:pt x="12291" y="400"/>
                    </a:lnTo>
                    <a:lnTo>
                      <a:pt x="11903" y="500"/>
                    </a:lnTo>
                    <a:lnTo>
                      <a:pt x="11526" y="600"/>
                    </a:lnTo>
                    <a:lnTo>
                      <a:pt x="11149" y="711"/>
                    </a:lnTo>
                    <a:lnTo>
                      <a:pt x="10783" y="833"/>
                    </a:lnTo>
                    <a:lnTo>
                      <a:pt x="10417" y="966"/>
                    </a:lnTo>
                    <a:lnTo>
                      <a:pt x="10051" y="1099"/>
                    </a:lnTo>
                    <a:lnTo>
                      <a:pt x="9696" y="1243"/>
                    </a:lnTo>
                    <a:lnTo>
                      <a:pt x="9341" y="1398"/>
                    </a:lnTo>
                    <a:lnTo>
                      <a:pt x="8997" y="1565"/>
                    </a:lnTo>
                    <a:lnTo>
                      <a:pt x="8642" y="1731"/>
                    </a:lnTo>
                    <a:lnTo>
                      <a:pt x="8309" y="1909"/>
                    </a:lnTo>
                    <a:lnTo>
                      <a:pt x="7976" y="2097"/>
                    </a:lnTo>
                    <a:lnTo>
                      <a:pt x="7643" y="2297"/>
                    </a:lnTo>
                    <a:lnTo>
                      <a:pt x="7322" y="2497"/>
                    </a:lnTo>
                    <a:lnTo>
                      <a:pt x="7000" y="2707"/>
                    </a:lnTo>
                    <a:lnTo>
                      <a:pt x="6678" y="2929"/>
                    </a:lnTo>
                    <a:lnTo>
                      <a:pt x="6379" y="3151"/>
                    </a:lnTo>
                    <a:lnTo>
                      <a:pt x="6068" y="3384"/>
                    </a:lnTo>
                    <a:lnTo>
                      <a:pt x="5780" y="3617"/>
                    </a:lnTo>
                    <a:lnTo>
                      <a:pt x="5480" y="3872"/>
                    </a:lnTo>
                    <a:lnTo>
                      <a:pt x="5203" y="4116"/>
                    </a:lnTo>
                    <a:lnTo>
                      <a:pt x="4926" y="4382"/>
                    </a:lnTo>
                    <a:lnTo>
                      <a:pt x="4648" y="4648"/>
                    </a:lnTo>
                    <a:lnTo>
                      <a:pt x="4382" y="4915"/>
                    </a:lnTo>
                    <a:lnTo>
                      <a:pt x="4127" y="5203"/>
                    </a:lnTo>
                    <a:lnTo>
                      <a:pt x="3872" y="5480"/>
                    </a:lnTo>
                    <a:lnTo>
                      <a:pt x="3628" y="5780"/>
                    </a:lnTo>
                    <a:lnTo>
                      <a:pt x="3384" y="6068"/>
                    </a:lnTo>
                    <a:lnTo>
                      <a:pt x="3151" y="6379"/>
                    </a:lnTo>
                    <a:lnTo>
                      <a:pt x="2929" y="6678"/>
                    </a:lnTo>
                    <a:lnTo>
                      <a:pt x="2707" y="7000"/>
                    </a:lnTo>
                    <a:lnTo>
                      <a:pt x="2496" y="7311"/>
                    </a:lnTo>
                    <a:lnTo>
                      <a:pt x="2297" y="7643"/>
                    </a:lnTo>
                    <a:lnTo>
                      <a:pt x="2097" y="7976"/>
                    </a:lnTo>
                    <a:lnTo>
                      <a:pt x="1920" y="8309"/>
                    </a:lnTo>
                    <a:lnTo>
                      <a:pt x="1731" y="8642"/>
                    </a:lnTo>
                    <a:lnTo>
                      <a:pt x="1565" y="8986"/>
                    </a:lnTo>
                    <a:lnTo>
                      <a:pt x="1398" y="9341"/>
                    </a:lnTo>
                    <a:lnTo>
                      <a:pt x="1243" y="9696"/>
                    </a:lnTo>
                    <a:lnTo>
                      <a:pt x="1099" y="10051"/>
                    </a:lnTo>
                    <a:lnTo>
                      <a:pt x="966" y="10417"/>
                    </a:lnTo>
                    <a:lnTo>
                      <a:pt x="833" y="10783"/>
                    </a:lnTo>
                    <a:lnTo>
                      <a:pt x="711" y="11149"/>
                    </a:lnTo>
                    <a:lnTo>
                      <a:pt x="600" y="11526"/>
                    </a:lnTo>
                    <a:lnTo>
                      <a:pt x="500" y="11903"/>
                    </a:lnTo>
                    <a:lnTo>
                      <a:pt x="400" y="12291"/>
                    </a:lnTo>
                    <a:lnTo>
                      <a:pt x="322" y="12668"/>
                    </a:lnTo>
                    <a:lnTo>
                      <a:pt x="245" y="13068"/>
                    </a:lnTo>
                    <a:lnTo>
                      <a:pt x="178" y="13456"/>
                    </a:lnTo>
                    <a:lnTo>
                      <a:pt x="123" y="13855"/>
                    </a:lnTo>
                    <a:lnTo>
                      <a:pt x="78" y="14255"/>
                    </a:lnTo>
                    <a:lnTo>
                      <a:pt x="45" y="14654"/>
                    </a:lnTo>
                    <a:lnTo>
                      <a:pt x="23" y="15053"/>
                    </a:lnTo>
                    <a:lnTo>
                      <a:pt x="1" y="15464"/>
                    </a:lnTo>
                    <a:lnTo>
                      <a:pt x="1" y="15874"/>
                    </a:lnTo>
                    <a:lnTo>
                      <a:pt x="1" y="16285"/>
                    </a:lnTo>
                    <a:lnTo>
                      <a:pt x="23" y="16695"/>
                    </a:lnTo>
                    <a:lnTo>
                      <a:pt x="45" y="17094"/>
                    </a:lnTo>
                    <a:lnTo>
                      <a:pt x="78" y="17494"/>
                    </a:lnTo>
                    <a:lnTo>
                      <a:pt x="123" y="17893"/>
                    </a:lnTo>
                    <a:lnTo>
                      <a:pt x="178" y="18292"/>
                    </a:lnTo>
                    <a:lnTo>
                      <a:pt x="245" y="18681"/>
                    </a:lnTo>
                    <a:lnTo>
                      <a:pt x="322" y="19069"/>
                    </a:lnTo>
                    <a:lnTo>
                      <a:pt x="400" y="19457"/>
                    </a:lnTo>
                    <a:lnTo>
                      <a:pt x="500" y="19845"/>
                    </a:lnTo>
                    <a:lnTo>
                      <a:pt x="600" y="20222"/>
                    </a:lnTo>
                    <a:lnTo>
                      <a:pt x="711" y="20600"/>
                    </a:lnTo>
                    <a:lnTo>
                      <a:pt x="833" y="20966"/>
                    </a:lnTo>
                    <a:lnTo>
                      <a:pt x="966" y="21332"/>
                    </a:lnTo>
                    <a:lnTo>
                      <a:pt x="1099" y="21698"/>
                    </a:lnTo>
                    <a:lnTo>
                      <a:pt x="1243" y="22053"/>
                    </a:lnTo>
                    <a:lnTo>
                      <a:pt x="1398" y="22408"/>
                    </a:lnTo>
                    <a:lnTo>
                      <a:pt x="1565" y="22752"/>
                    </a:lnTo>
                    <a:lnTo>
                      <a:pt x="1731" y="23107"/>
                    </a:lnTo>
                    <a:lnTo>
                      <a:pt x="1920" y="23439"/>
                    </a:lnTo>
                    <a:lnTo>
                      <a:pt x="2097" y="23772"/>
                    </a:lnTo>
                    <a:lnTo>
                      <a:pt x="2297" y="24105"/>
                    </a:lnTo>
                    <a:lnTo>
                      <a:pt x="2496" y="24427"/>
                    </a:lnTo>
                    <a:lnTo>
                      <a:pt x="2707" y="24748"/>
                    </a:lnTo>
                    <a:lnTo>
                      <a:pt x="2929" y="25059"/>
                    </a:lnTo>
                    <a:lnTo>
                      <a:pt x="3151" y="25369"/>
                    </a:lnTo>
                    <a:lnTo>
                      <a:pt x="3384" y="25680"/>
                    </a:lnTo>
                    <a:lnTo>
                      <a:pt x="3628" y="25968"/>
                    </a:lnTo>
                    <a:lnTo>
                      <a:pt x="3872" y="26268"/>
                    </a:lnTo>
                    <a:lnTo>
                      <a:pt x="4127" y="26545"/>
                    </a:lnTo>
                    <a:lnTo>
                      <a:pt x="4382" y="26823"/>
                    </a:lnTo>
                    <a:lnTo>
                      <a:pt x="4648" y="27100"/>
                    </a:lnTo>
                    <a:lnTo>
                      <a:pt x="4926" y="27366"/>
                    </a:lnTo>
                    <a:lnTo>
                      <a:pt x="5203" y="27621"/>
                    </a:lnTo>
                    <a:lnTo>
                      <a:pt x="5480" y="27876"/>
                    </a:lnTo>
                    <a:lnTo>
                      <a:pt x="5780" y="28120"/>
                    </a:lnTo>
                    <a:lnTo>
                      <a:pt x="6068" y="28364"/>
                    </a:lnTo>
                    <a:lnTo>
                      <a:pt x="6379" y="28597"/>
                    </a:lnTo>
                    <a:lnTo>
                      <a:pt x="6678" y="28819"/>
                    </a:lnTo>
                    <a:lnTo>
                      <a:pt x="7000" y="29041"/>
                    </a:lnTo>
                    <a:lnTo>
                      <a:pt x="7322" y="29252"/>
                    </a:lnTo>
                    <a:lnTo>
                      <a:pt x="7643" y="29452"/>
                    </a:lnTo>
                    <a:lnTo>
                      <a:pt x="7976" y="29651"/>
                    </a:lnTo>
                    <a:lnTo>
                      <a:pt x="8309" y="29829"/>
                    </a:lnTo>
                    <a:lnTo>
                      <a:pt x="8642" y="30017"/>
                    </a:lnTo>
                    <a:lnTo>
                      <a:pt x="8997" y="30184"/>
                    </a:lnTo>
                    <a:lnTo>
                      <a:pt x="9341" y="30350"/>
                    </a:lnTo>
                    <a:lnTo>
                      <a:pt x="9696" y="30505"/>
                    </a:lnTo>
                    <a:lnTo>
                      <a:pt x="10051" y="30650"/>
                    </a:lnTo>
                    <a:lnTo>
                      <a:pt x="10417" y="30783"/>
                    </a:lnTo>
                    <a:lnTo>
                      <a:pt x="10783" y="30916"/>
                    </a:lnTo>
                    <a:lnTo>
                      <a:pt x="11149" y="31038"/>
                    </a:lnTo>
                    <a:lnTo>
                      <a:pt x="11526" y="31149"/>
                    </a:lnTo>
                    <a:lnTo>
                      <a:pt x="11903" y="31249"/>
                    </a:lnTo>
                    <a:lnTo>
                      <a:pt x="12291" y="31348"/>
                    </a:lnTo>
                    <a:lnTo>
                      <a:pt x="12679" y="31426"/>
                    </a:lnTo>
                    <a:lnTo>
                      <a:pt x="13068" y="31504"/>
                    </a:lnTo>
                    <a:lnTo>
                      <a:pt x="13456" y="31570"/>
                    </a:lnTo>
                    <a:lnTo>
                      <a:pt x="13855" y="31626"/>
                    </a:lnTo>
                    <a:lnTo>
                      <a:pt x="14255" y="31670"/>
                    </a:lnTo>
                    <a:lnTo>
                      <a:pt x="14654" y="31703"/>
                    </a:lnTo>
                    <a:lnTo>
                      <a:pt x="15053" y="31726"/>
                    </a:lnTo>
                    <a:lnTo>
                      <a:pt x="15464" y="31748"/>
                    </a:lnTo>
                    <a:lnTo>
                      <a:pt x="16285" y="31748"/>
                    </a:lnTo>
                    <a:lnTo>
                      <a:pt x="16695" y="31726"/>
                    </a:lnTo>
                    <a:lnTo>
                      <a:pt x="17094" y="31703"/>
                    </a:lnTo>
                    <a:lnTo>
                      <a:pt x="17494" y="31670"/>
                    </a:lnTo>
                    <a:lnTo>
                      <a:pt x="17893" y="31626"/>
                    </a:lnTo>
                    <a:lnTo>
                      <a:pt x="18292" y="31570"/>
                    </a:lnTo>
                    <a:lnTo>
                      <a:pt x="18681" y="31504"/>
                    </a:lnTo>
                    <a:lnTo>
                      <a:pt x="19069" y="31426"/>
                    </a:lnTo>
                    <a:lnTo>
                      <a:pt x="19457" y="31348"/>
                    </a:lnTo>
                    <a:lnTo>
                      <a:pt x="19845" y="31249"/>
                    </a:lnTo>
                    <a:lnTo>
                      <a:pt x="20222" y="31149"/>
                    </a:lnTo>
                    <a:lnTo>
                      <a:pt x="20600" y="31038"/>
                    </a:lnTo>
                    <a:lnTo>
                      <a:pt x="20966" y="30916"/>
                    </a:lnTo>
                    <a:lnTo>
                      <a:pt x="21332" y="30783"/>
                    </a:lnTo>
                    <a:lnTo>
                      <a:pt x="21698" y="30650"/>
                    </a:lnTo>
                    <a:lnTo>
                      <a:pt x="22053" y="30505"/>
                    </a:lnTo>
                    <a:lnTo>
                      <a:pt x="22408" y="30350"/>
                    </a:lnTo>
                    <a:lnTo>
                      <a:pt x="22763" y="30184"/>
                    </a:lnTo>
                    <a:lnTo>
                      <a:pt x="23106" y="30017"/>
                    </a:lnTo>
                    <a:lnTo>
                      <a:pt x="23439" y="29829"/>
                    </a:lnTo>
                    <a:lnTo>
                      <a:pt x="23772" y="29651"/>
                    </a:lnTo>
                    <a:lnTo>
                      <a:pt x="24105" y="29452"/>
                    </a:lnTo>
                    <a:lnTo>
                      <a:pt x="24427" y="29252"/>
                    </a:lnTo>
                    <a:lnTo>
                      <a:pt x="24748" y="29041"/>
                    </a:lnTo>
                    <a:lnTo>
                      <a:pt x="25070" y="28819"/>
                    </a:lnTo>
                    <a:lnTo>
                      <a:pt x="25369" y="28597"/>
                    </a:lnTo>
                    <a:lnTo>
                      <a:pt x="25680" y="28364"/>
                    </a:lnTo>
                    <a:lnTo>
                      <a:pt x="25968" y="28120"/>
                    </a:lnTo>
                    <a:lnTo>
                      <a:pt x="26268" y="27876"/>
                    </a:lnTo>
                    <a:lnTo>
                      <a:pt x="26545" y="27621"/>
                    </a:lnTo>
                    <a:lnTo>
                      <a:pt x="26834" y="27366"/>
                    </a:lnTo>
                    <a:lnTo>
                      <a:pt x="27100" y="27100"/>
                    </a:lnTo>
                    <a:lnTo>
                      <a:pt x="27366" y="26823"/>
                    </a:lnTo>
                    <a:lnTo>
                      <a:pt x="27632" y="26545"/>
                    </a:lnTo>
                    <a:lnTo>
                      <a:pt x="27876" y="26268"/>
                    </a:lnTo>
                    <a:lnTo>
                      <a:pt x="28120" y="25968"/>
                    </a:lnTo>
                    <a:lnTo>
                      <a:pt x="28364" y="25680"/>
                    </a:lnTo>
                    <a:lnTo>
                      <a:pt x="28597" y="25369"/>
                    </a:lnTo>
                    <a:lnTo>
                      <a:pt x="28819" y="25059"/>
                    </a:lnTo>
                    <a:lnTo>
                      <a:pt x="29041" y="24748"/>
                    </a:lnTo>
                    <a:lnTo>
                      <a:pt x="29252" y="24427"/>
                    </a:lnTo>
                    <a:lnTo>
                      <a:pt x="29451" y="24105"/>
                    </a:lnTo>
                    <a:lnTo>
                      <a:pt x="29651" y="23772"/>
                    </a:lnTo>
                    <a:lnTo>
                      <a:pt x="29840" y="23439"/>
                    </a:lnTo>
                    <a:lnTo>
                      <a:pt x="30017" y="23107"/>
                    </a:lnTo>
                    <a:lnTo>
                      <a:pt x="30184" y="22752"/>
                    </a:lnTo>
                    <a:lnTo>
                      <a:pt x="30350" y="22408"/>
                    </a:lnTo>
                    <a:lnTo>
                      <a:pt x="30505" y="22053"/>
                    </a:lnTo>
                    <a:lnTo>
                      <a:pt x="30649" y="21698"/>
                    </a:lnTo>
                    <a:lnTo>
                      <a:pt x="30783" y="21332"/>
                    </a:lnTo>
                    <a:lnTo>
                      <a:pt x="30916" y="20966"/>
                    </a:lnTo>
                    <a:lnTo>
                      <a:pt x="31038" y="20600"/>
                    </a:lnTo>
                    <a:lnTo>
                      <a:pt x="31149" y="20222"/>
                    </a:lnTo>
                    <a:lnTo>
                      <a:pt x="31248" y="19845"/>
                    </a:lnTo>
                    <a:lnTo>
                      <a:pt x="31348" y="19457"/>
                    </a:lnTo>
                    <a:lnTo>
                      <a:pt x="31426" y="19069"/>
                    </a:lnTo>
                    <a:lnTo>
                      <a:pt x="31504" y="18681"/>
                    </a:lnTo>
                    <a:lnTo>
                      <a:pt x="31570" y="18292"/>
                    </a:lnTo>
                    <a:lnTo>
                      <a:pt x="31626" y="17893"/>
                    </a:lnTo>
                    <a:lnTo>
                      <a:pt x="31670" y="17494"/>
                    </a:lnTo>
                    <a:lnTo>
                      <a:pt x="31703" y="17094"/>
                    </a:lnTo>
                    <a:lnTo>
                      <a:pt x="31725" y="16695"/>
                    </a:lnTo>
                    <a:lnTo>
                      <a:pt x="31748" y="16285"/>
                    </a:lnTo>
                    <a:lnTo>
                      <a:pt x="31748" y="15874"/>
                    </a:lnTo>
                    <a:lnTo>
                      <a:pt x="31748" y="15464"/>
                    </a:lnTo>
                    <a:lnTo>
                      <a:pt x="31725" y="15053"/>
                    </a:lnTo>
                    <a:lnTo>
                      <a:pt x="31703" y="14654"/>
                    </a:lnTo>
                    <a:lnTo>
                      <a:pt x="31670" y="14255"/>
                    </a:lnTo>
                    <a:lnTo>
                      <a:pt x="31626" y="13855"/>
                    </a:lnTo>
                    <a:lnTo>
                      <a:pt x="31570" y="13456"/>
                    </a:lnTo>
                    <a:lnTo>
                      <a:pt x="31504" y="13068"/>
                    </a:lnTo>
                    <a:lnTo>
                      <a:pt x="31426" y="12668"/>
                    </a:lnTo>
                    <a:lnTo>
                      <a:pt x="31348" y="12291"/>
                    </a:lnTo>
                    <a:lnTo>
                      <a:pt x="31248" y="11903"/>
                    </a:lnTo>
                    <a:lnTo>
                      <a:pt x="31149" y="11526"/>
                    </a:lnTo>
                    <a:lnTo>
                      <a:pt x="31038" y="11149"/>
                    </a:lnTo>
                    <a:lnTo>
                      <a:pt x="30916" y="10783"/>
                    </a:lnTo>
                    <a:lnTo>
                      <a:pt x="30783" y="10417"/>
                    </a:lnTo>
                    <a:lnTo>
                      <a:pt x="30649" y="10051"/>
                    </a:lnTo>
                    <a:lnTo>
                      <a:pt x="30505" y="9696"/>
                    </a:lnTo>
                    <a:lnTo>
                      <a:pt x="30350" y="9341"/>
                    </a:lnTo>
                    <a:lnTo>
                      <a:pt x="30184" y="8986"/>
                    </a:lnTo>
                    <a:lnTo>
                      <a:pt x="30017" y="8642"/>
                    </a:lnTo>
                    <a:lnTo>
                      <a:pt x="29840" y="8309"/>
                    </a:lnTo>
                    <a:lnTo>
                      <a:pt x="29651" y="7976"/>
                    </a:lnTo>
                    <a:lnTo>
                      <a:pt x="29451" y="7643"/>
                    </a:lnTo>
                    <a:lnTo>
                      <a:pt x="29252" y="7311"/>
                    </a:lnTo>
                    <a:lnTo>
                      <a:pt x="29041" y="7000"/>
                    </a:lnTo>
                    <a:lnTo>
                      <a:pt x="28819" y="6678"/>
                    </a:lnTo>
                    <a:lnTo>
                      <a:pt x="28597" y="6379"/>
                    </a:lnTo>
                    <a:lnTo>
                      <a:pt x="28364" y="6068"/>
                    </a:lnTo>
                    <a:lnTo>
                      <a:pt x="28120" y="5780"/>
                    </a:lnTo>
                    <a:lnTo>
                      <a:pt x="27876" y="5480"/>
                    </a:lnTo>
                    <a:lnTo>
                      <a:pt x="27632" y="5203"/>
                    </a:lnTo>
                    <a:lnTo>
                      <a:pt x="27366" y="4915"/>
                    </a:lnTo>
                    <a:lnTo>
                      <a:pt x="27100" y="4648"/>
                    </a:lnTo>
                    <a:lnTo>
                      <a:pt x="26834" y="4382"/>
                    </a:lnTo>
                    <a:lnTo>
                      <a:pt x="26545" y="4116"/>
                    </a:lnTo>
                    <a:lnTo>
                      <a:pt x="26268" y="3872"/>
                    </a:lnTo>
                    <a:lnTo>
                      <a:pt x="25968" y="3617"/>
                    </a:lnTo>
                    <a:lnTo>
                      <a:pt x="25680" y="3384"/>
                    </a:lnTo>
                    <a:lnTo>
                      <a:pt x="25369" y="3151"/>
                    </a:lnTo>
                    <a:lnTo>
                      <a:pt x="25070" y="2929"/>
                    </a:lnTo>
                    <a:lnTo>
                      <a:pt x="24748" y="2707"/>
                    </a:lnTo>
                    <a:lnTo>
                      <a:pt x="24427" y="2497"/>
                    </a:lnTo>
                    <a:lnTo>
                      <a:pt x="24105" y="2297"/>
                    </a:lnTo>
                    <a:lnTo>
                      <a:pt x="23772" y="2097"/>
                    </a:lnTo>
                    <a:lnTo>
                      <a:pt x="23439" y="1909"/>
                    </a:lnTo>
                    <a:lnTo>
                      <a:pt x="23106" y="1731"/>
                    </a:lnTo>
                    <a:lnTo>
                      <a:pt x="22763" y="1565"/>
                    </a:lnTo>
                    <a:lnTo>
                      <a:pt x="22408" y="1398"/>
                    </a:lnTo>
                    <a:lnTo>
                      <a:pt x="22053" y="1243"/>
                    </a:lnTo>
                    <a:lnTo>
                      <a:pt x="21698" y="1099"/>
                    </a:lnTo>
                    <a:lnTo>
                      <a:pt x="21332" y="966"/>
                    </a:lnTo>
                    <a:lnTo>
                      <a:pt x="20966" y="833"/>
                    </a:lnTo>
                    <a:lnTo>
                      <a:pt x="20600" y="711"/>
                    </a:lnTo>
                    <a:lnTo>
                      <a:pt x="20222" y="600"/>
                    </a:lnTo>
                    <a:lnTo>
                      <a:pt x="19845" y="500"/>
                    </a:lnTo>
                    <a:lnTo>
                      <a:pt x="19457" y="400"/>
                    </a:lnTo>
                    <a:lnTo>
                      <a:pt x="19069" y="322"/>
                    </a:lnTo>
                    <a:lnTo>
                      <a:pt x="18681" y="245"/>
                    </a:lnTo>
                    <a:lnTo>
                      <a:pt x="18292" y="178"/>
                    </a:lnTo>
                    <a:lnTo>
                      <a:pt x="17893" y="123"/>
                    </a:lnTo>
                    <a:lnTo>
                      <a:pt x="17494" y="78"/>
                    </a:lnTo>
                    <a:lnTo>
                      <a:pt x="17094" y="45"/>
                    </a:lnTo>
                    <a:lnTo>
                      <a:pt x="16695" y="23"/>
                    </a:lnTo>
                    <a:lnTo>
                      <a:pt x="16285" y="1"/>
                    </a:lnTo>
                    <a:close/>
                  </a:path>
                </a:pathLst>
              </a:custGeom>
              <a:solidFill>
                <a:srgbClr val="41767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1" name="Google Shape;610;p23">
                <a:extLst>
                  <a:ext uri="{FF2B5EF4-FFF2-40B4-BE49-F238E27FC236}">
                    <a16:creationId xmlns:a16="http://schemas.microsoft.com/office/drawing/2014/main" id="{F03D16C7-6208-C0D1-0089-98A282ED7243}"/>
                  </a:ext>
                </a:extLst>
              </p:cNvPr>
              <p:cNvSpPr/>
              <p:nvPr/>
            </p:nvSpPr>
            <p:spPr>
              <a:xfrm>
                <a:off x="3625508" y="2703618"/>
                <a:ext cx="25726" cy="833396"/>
              </a:xfrm>
              <a:custGeom>
                <a:avLst/>
                <a:gdLst/>
                <a:ahLst/>
                <a:cxnLst/>
                <a:rect l="l" t="t" r="r" b="b"/>
                <a:pathLst>
                  <a:path w="1432" h="46390" extrusionOk="0">
                    <a:moveTo>
                      <a:pt x="644" y="1"/>
                    </a:moveTo>
                    <a:lnTo>
                      <a:pt x="578" y="12"/>
                    </a:lnTo>
                    <a:lnTo>
                      <a:pt x="500" y="34"/>
                    </a:lnTo>
                    <a:lnTo>
                      <a:pt x="434" y="56"/>
                    </a:lnTo>
                    <a:lnTo>
                      <a:pt x="378" y="89"/>
                    </a:lnTo>
                    <a:lnTo>
                      <a:pt x="323" y="123"/>
                    </a:lnTo>
                    <a:lnTo>
                      <a:pt x="212" y="211"/>
                    </a:lnTo>
                    <a:lnTo>
                      <a:pt x="123" y="311"/>
                    </a:lnTo>
                    <a:lnTo>
                      <a:pt x="90" y="378"/>
                    </a:lnTo>
                    <a:lnTo>
                      <a:pt x="56" y="433"/>
                    </a:lnTo>
                    <a:lnTo>
                      <a:pt x="34" y="500"/>
                    </a:lnTo>
                    <a:lnTo>
                      <a:pt x="12" y="566"/>
                    </a:lnTo>
                    <a:lnTo>
                      <a:pt x="1" y="644"/>
                    </a:lnTo>
                    <a:lnTo>
                      <a:pt x="1" y="711"/>
                    </a:lnTo>
                    <a:lnTo>
                      <a:pt x="1" y="45680"/>
                    </a:lnTo>
                    <a:lnTo>
                      <a:pt x="1" y="45747"/>
                    </a:lnTo>
                    <a:lnTo>
                      <a:pt x="12" y="45824"/>
                    </a:lnTo>
                    <a:lnTo>
                      <a:pt x="34" y="45891"/>
                    </a:lnTo>
                    <a:lnTo>
                      <a:pt x="56" y="45957"/>
                    </a:lnTo>
                    <a:lnTo>
                      <a:pt x="90" y="46024"/>
                    </a:lnTo>
                    <a:lnTo>
                      <a:pt x="123" y="46079"/>
                    </a:lnTo>
                    <a:lnTo>
                      <a:pt x="212" y="46179"/>
                    </a:lnTo>
                    <a:lnTo>
                      <a:pt x="323" y="46268"/>
                    </a:lnTo>
                    <a:lnTo>
                      <a:pt x="378" y="46301"/>
                    </a:lnTo>
                    <a:lnTo>
                      <a:pt x="434" y="46334"/>
                    </a:lnTo>
                    <a:lnTo>
                      <a:pt x="500" y="46357"/>
                    </a:lnTo>
                    <a:lnTo>
                      <a:pt x="578" y="46379"/>
                    </a:lnTo>
                    <a:lnTo>
                      <a:pt x="644" y="46390"/>
                    </a:lnTo>
                    <a:lnTo>
                      <a:pt x="789" y="46390"/>
                    </a:lnTo>
                    <a:lnTo>
                      <a:pt x="866" y="46379"/>
                    </a:lnTo>
                    <a:lnTo>
                      <a:pt x="933" y="46357"/>
                    </a:lnTo>
                    <a:lnTo>
                      <a:pt x="999" y="46334"/>
                    </a:lnTo>
                    <a:lnTo>
                      <a:pt x="1055" y="46301"/>
                    </a:lnTo>
                    <a:lnTo>
                      <a:pt x="1121" y="46268"/>
                    </a:lnTo>
                    <a:lnTo>
                      <a:pt x="1221" y="46179"/>
                    </a:lnTo>
                    <a:lnTo>
                      <a:pt x="1310" y="46079"/>
                    </a:lnTo>
                    <a:lnTo>
                      <a:pt x="1343" y="46024"/>
                    </a:lnTo>
                    <a:lnTo>
                      <a:pt x="1376" y="45957"/>
                    </a:lnTo>
                    <a:lnTo>
                      <a:pt x="1399" y="45891"/>
                    </a:lnTo>
                    <a:lnTo>
                      <a:pt x="1421" y="45824"/>
                    </a:lnTo>
                    <a:lnTo>
                      <a:pt x="1432" y="45747"/>
                    </a:lnTo>
                    <a:lnTo>
                      <a:pt x="1432" y="45680"/>
                    </a:lnTo>
                    <a:lnTo>
                      <a:pt x="1432" y="711"/>
                    </a:lnTo>
                    <a:lnTo>
                      <a:pt x="1432" y="644"/>
                    </a:lnTo>
                    <a:lnTo>
                      <a:pt x="1421" y="566"/>
                    </a:lnTo>
                    <a:lnTo>
                      <a:pt x="1399" y="500"/>
                    </a:lnTo>
                    <a:lnTo>
                      <a:pt x="1376" y="433"/>
                    </a:lnTo>
                    <a:lnTo>
                      <a:pt x="1343" y="378"/>
                    </a:lnTo>
                    <a:lnTo>
                      <a:pt x="1310" y="311"/>
                    </a:lnTo>
                    <a:lnTo>
                      <a:pt x="1221" y="211"/>
                    </a:lnTo>
                    <a:lnTo>
                      <a:pt x="1121" y="123"/>
                    </a:lnTo>
                    <a:lnTo>
                      <a:pt x="1055" y="89"/>
                    </a:lnTo>
                    <a:lnTo>
                      <a:pt x="999" y="56"/>
                    </a:lnTo>
                    <a:lnTo>
                      <a:pt x="933" y="34"/>
                    </a:lnTo>
                    <a:lnTo>
                      <a:pt x="866" y="12"/>
                    </a:lnTo>
                    <a:lnTo>
                      <a:pt x="789"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2" name="Google Shape;611;p23">
                <a:extLst>
                  <a:ext uri="{FF2B5EF4-FFF2-40B4-BE49-F238E27FC236}">
                    <a16:creationId xmlns:a16="http://schemas.microsoft.com/office/drawing/2014/main" id="{59E56CD5-9695-61C4-6554-EE939674DA43}"/>
                  </a:ext>
                </a:extLst>
              </p:cNvPr>
              <p:cNvSpPr/>
              <p:nvPr/>
            </p:nvSpPr>
            <p:spPr>
              <a:xfrm>
                <a:off x="3529072" y="2733907"/>
                <a:ext cx="222209" cy="120581"/>
              </a:xfrm>
              <a:custGeom>
                <a:avLst/>
                <a:gdLst/>
                <a:ahLst/>
                <a:cxnLst/>
                <a:rect l="l" t="t" r="r" b="b"/>
                <a:pathLst>
                  <a:path w="12369" h="6712" extrusionOk="0">
                    <a:moveTo>
                      <a:pt x="699" y="1"/>
                    </a:moveTo>
                    <a:lnTo>
                      <a:pt x="621" y="12"/>
                    </a:lnTo>
                    <a:lnTo>
                      <a:pt x="555" y="23"/>
                    </a:lnTo>
                    <a:lnTo>
                      <a:pt x="488" y="45"/>
                    </a:lnTo>
                    <a:lnTo>
                      <a:pt x="422" y="67"/>
                    </a:lnTo>
                    <a:lnTo>
                      <a:pt x="355" y="101"/>
                    </a:lnTo>
                    <a:lnTo>
                      <a:pt x="300" y="145"/>
                    </a:lnTo>
                    <a:lnTo>
                      <a:pt x="244" y="189"/>
                    </a:lnTo>
                    <a:lnTo>
                      <a:pt x="155" y="289"/>
                    </a:lnTo>
                    <a:lnTo>
                      <a:pt x="78" y="400"/>
                    </a:lnTo>
                    <a:lnTo>
                      <a:pt x="45" y="467"/>
                    </a:lnTo>
                    <a:lnTo>
                      <a:pt x="22" y="533"/>
                    </a:lnTo>
                    <a:lnTo>
                      <a:pt x="11" y="600"/>
                    </a:lnTo>
                    <a:lnTo>
                      <a:pt x="0" y="666"/>
                    </a:lnTo>
                    <a:lnTo>
                      <a:pt x="0" y="744"/>
                    </a:lnTo>
                    <a:lnTo>
                      <a:pt x="11" y="811"/>
                    </a:lnTo>
                    <a:lnTo>
                      <a:pt x="33" y="1010"/>
                    </a:lnTo>
                    <a:lnTo>
                      <a:pt x="78" y="1221"/>
                    </a:lnTo>
                    <a:lnTo>
                      <a:pt x="122" y="1432"/>
                    </a:lnTo>
                    <a:lnTo>
                      <a:pt x="178" y="1654"/>
                    </a:lnTo>
                    <a:lnTo>
                      <a:pt x="233" y="1886"/>
                    </a:lnTo>
                    <a:lnTo>
                      <a:pt x="311" y="2119"/>
                    </a:lnTo>
                    <a:lnTo>
                      <a:pt x="388" y="2352"/>
                    </a:lnTo>
                    <a:lnTo>
                      <a:pt x="477" y="2596"/>
                    </a:lnTo>
                    <a:lnTo>
                      <a:pt x="588" y="2840"/>
                    </a:lnTo>
                    <a:lnTo>
                      <a:pt x="699" y="3084"/>
                    </a:lnTo>
                    <a:lnTo>
                      <a:pt x="821" y="3329"/>
                    </a:lnTo>
                    <a:lnTo>
                      <a:pt x="954" y="3573"/>
                    </a:lnTo>
                    <a:lnTo>
                      <a:pt x="1087" y="3817"/>
                    </a:lnTo>
                    <a:lnTo>
                      <a:pt x="1243" y="4061"/>
                    </a:lnTo>
                    <a:lnTo>
                      <a:pt x="1409" y="4294"/>
                    </a:lnTo>
                    <a:lnTo>
                      <a:pt x="1586" y="4527"/>
                    </a:lnTo>
                    <a:lnTo>
                      <a:pt x="1775" y="4748"/>
                    </a:lnTo>
                    <a:lnTo>
                      <a:pt x="1975" y="4970"/>
                    </a:lnTo>
                    <a:lnTo>
                      <a:pt x="2197" y="5181"/>
                    </a:lnTo>
                    <a:lnTo>
                      <a:pt x="2418" y="5381"/>
                    </a:lnTo>
                    <a:lnTo>
                      <a:pt x="2651" y="5569"/>
                    </a:lnTo>
                    <a:lnTo>
                      <a:pt x="2906" y="5747"/>
                    </a:lnTo>
                    <a:lnTo>
                      <a:pt x="3173" y="5924"/>
                    </a:lnTo>
                    <a:lnTo>
                      <a:pt x="3450" y="6068"/>
                    </a:lnTo>
                    <a:lnTo>
                      <a:pt x="3738" y="6213"/>
                    </a:lnTo>
                    <a:lnTo>
                      <a:pt x="4049" y="6335"/>
                    </a:lnTo>
                    <a:lnTo>
                      <a:pt x="4371" y="6446"/>
                    </a:lnTo>
                    <a:lnTo>
                      <a:pt x="4703" y="6534"/>
                    </a:lnTo>
                    <a:lnTo>
                      <a:pt x="5047" y="6612"/>
                    </a:lnTo>
                    <a:lnTo>
                      <a:pt x="5413" y="6667"/>
                    </a:lnTo>
                    <a:lnTo>
                      <a:pt x="5791" y="6701"/>
                    </a:lnTo>
                    <a:lnTo>
                      <a:pt x="6179" y="6712"/>
                    </a:lnTo>
                    <a:lnTo>
                      <a:pt x="6578" y="6701"/>
                    </a:lnTo>
                    <a:lnTo>
                      <a:pt x="6955" y="6667"/>
                    </a:lnTo>
                    <a:lnTo>
                      <a:pt x="7321" y="6612"/>
                    </a:lnTo>
                    <a:lnTo>
                      <a:pt x="7665" y="6545"/>
                    </a:lnTo>
                    <a:lnTo>
                      <a:pt x="7998" y="6457"/>
                    </a:lnTo>
                    <a:lnTo>
                      <a:pt x="8320" y="6357"/>
                    </a:lnTo>
                    <a:lnTo>
                      <a:pt x="8619" y="6235"/>
                    </a:lnTo>
                    <a:lnTo>
                      <a:pt x="8919" y="6102"/>
                    </a:lnTo>
                    <a:lnTo>
                      <a:pt x="9196" y="5957"/>
                    </a:lnTo>
                    <a:lnTo>
                      <a:pt x="9462" y="5802"/>
                    </a:lnTo>
                    <a:lnTo>
                      <a:pt x="9706" y="5625"/>
                    </a:lnTo>
                    <a:lnTo>
                      <a:pt x="9950" y="5447"/>
                    </a:lnTo>
                    <a:lnTo>
                      <a:pt x="10172" y="5259"/>
                    </a:lnTo>
                    <a:lnTo>
                      <a:pt x="10383" y="5059"/>
                    </a:lnTo>
                    <a:lnTo>
                      <a:pt x="10583" y="4848"/>
                    </a:lnTo>
                    <a:lnTo>
                      <a:pt x="10771" y="4637"/>
                    </a:lnTo>
                    <a:lnTo>
                      <a:pt x="10949" y="4416"/>
                    </a:lnTo>
                    <a:lnTo>
                      <a:pt x="11115" y="4194"/>
                    </a:lnTo>
                    <a:lnTo>
                      <a:pt x="11270" y="3961"/>
                    </a:lnTo>
                    <a:lnTo>
                      <a:pt x="11414" y="3728"/>
                    </a:lnTo>
                    <a:lnTo>
                      <a:pt x="11548" y="3506"/>
                    </a:lnTo>
                    <a:lnTo>
                      <a:pt x="11670" y="3262"/>
                    </a:lnTo>
                    <a:lnTo>
                      <a:pt x="11780" y="3029"/>
                    </a:lnTo>
                    <a:lnTo>
                      <a:pt x="11880" y="2807"/>
                    </a:lnTo>
                    <a:lnTo>
                      <a:pt x="11969" y="2574"/>
                    </a:lnTo>
                    <a:lnTo>
                      <a:pt x="12058" y="2352"/>
                    </a:lnTo>
                    <a:lnTo>
                      <a:pt x="12124" y="2119"/>
                    </a:lnTo>
                    <a:lnTo>
                      <a:pt x="12191" y="1909"/>
                    </a:lnTo>
                    <a:lnTo>
                      <a:pt x="12246" y="1698"/>
                    </a:lnTo>
                    <a:lnTo>
                      <a:pt x="12291" y="1498"/>
                    </a:lnTo>
                    <a:lnTo>
                      <a:pt x="12324" y="1299"/>
                    </a:lnTo>
                    <a:lnTo>
                      <a:pt x="12357" y="1110"/>
                    </a:lnTo>
                    <a:lnTo>
                      <a:pt x="12368" y="1043"/>
                    </a:lnTo>
                    <a:lnTo>
                      <a:pt x="12357" y="966"/>
                    </a:lnTo>
                    <a:lnTo>
                      <a:pt x="12357" y="899"/>
                    </a:lnTo>
                    <a:lnTo>
                      <a:pt x="12335" y="833"/>
                    </a:lnTo>
                    <a:lnTo>
                      <a:pt x="12313" y="766"/>
                    </a:lnTo>
                    <a:lnTo>
                      <a:pt x="12291" y="700"/>
                    </a:lnTo>
                    <a:lnTo>
                      <a:pt x="12224" y="578"/>
                    </a:lnTo>
                    <a:lnTo>
                      <a:pt x="12124" y="478"/>
                    </a:lnTo>
                    <a:lnTo>
                      <a:pt x="12069" y="433"/>
                    </a:lnTo>
                    <a:lnTo>
                      <a:pt x="12013" y="400"/>
                    </a:lnTo>
                    <a:lnTo>
                      <a:pt x="11947" y="367"/>
                    </a:lnTo>
                    <a:lnTo>
                      <a:pt x="11891" y="345"/>
                    </a:lnTo>
                    <a:lnTo>
                      <a:pt x="11814" y="322"/>
                    </a:lnTo>
                    <a:lnTo>
                      <a:pt x="11747" y="300"/>
                    </a:lnTo>
                    <a:lnTo>
                      <a:pt x="11603" y="300"/>
                    </a:lnTo>
                    <a:lnTo>
                      <a:pt x="11525" y="311"/>
                    </a:lnTo>
                    <a:lnTo>
                      <a:pt x="11459" y="322"/>
                    </a:lnTo>
                    <a:lnTo>
                      <a:pt x="11337" y="378"/>
                    </a:lnTo>
                    <a:lnTo>
                      <a:pt x="11215" y="444"/>
                    </a:lnTo>
                    <a:lnTo>
                      <a:pt x="11115" y="533"/>
                    </a:lnTo>
                    <a:lnTo>
                      <a:pt x="11071" y="589"/>
                    </a:lnTo>
                    <a:lnTo>
                      <a:pt x="11037" y="644"/>
                    </a:lnTo>
                    <a:lnTo>
                      <a:pt x="11004" y="711"/>
                    </a:lnTo>
                    <a:lnTo>
                      <a:pt x="10971" y="777"/>
                    </a:lnTo>
                    <a:lnTo>
                      <a:pt x="10949" y="844"/>
                    </a:lnTo>
                    <a:lnTo>
                      <a:pt x="10937" y="921"/>
                    </a:lnTo>
                    <a:lnTo>
                      <a:pt x="10904" y="1110"/>
                    </a:lnTo>
                    <a:lnTo>
                      <a:pt x="10849" y="1332"/>
                    </a:lnTo>
                    <a:lnTo>
                      <a:pt x="10771" y="1609"/>
                    </a:lnTo>
                    <a:lnTo>
                      <a:pt x="10660" y="1942"/>
                    </a:lnTo>
                    <a:lnTo>
                      <a:pt x="10516" y="2319"/>
                    </a:lnTo>
                    <a:lnTo>
                      <a:pt x="10427" y="2519"/>
                    </a:lnTo>
                    <a:lnTo>
                      <a:pt x="10327" y="2718"/>
                    </a:lnTo>
                    <a:lnTo>
                      <a:pt x="10228" y="2918"/>
                    </a:lnTo>
                    <a:lnTo>
                      <a:pt x="10106" y="3129"/>
                    </a:lnTo>
                    <a:lnTo>
                      <a:pt x="9928" y="3384"/>
                    </a:lnTo>
                    <a:lnTo>
                      <a:pt x="9751" y="3628"/>
                    </a:lnTo>
                    <a:lnTo>
                      <a:pt x="9562" y="3850"/>
                    </a:lnTo>
                    <a:lnTo>
                      <a:pt x="9362" y="4061"/>
                    </a:lnTo>
                    <a:lnTo>
                      <a:pt x="9152" y="4260"/>
                    </a:lnTo>
                    <a:lnTo>
                      <a:pt x="8930" y="4438"/>
                    </a:lnTo>
                    <a:lnTo>
                      <a:pt x="8697" y="4593"/>
                    </a:lnTo>
                    <a:lnTo>
                      <a:pt x="8453" y="4737"/>
                    </a:lnTo>
                    <a:lnTo>
                      <a:pt x="8209" y="4859"/>
                    </a:lnTo>
                    <a:lnTo>
                      <a:pt x="7942" y="4970"/>
                    </a:lnTo>
                    <a:lnTo>
                      <a:pt x="7676" y="5070"/>
                    </a:lnTo>
                    <a:lnTo>
                      <a:pt x="7399" y="5137"/>
                    </a:lnTo>
                    <a:lnTo>
                      <a:pt x="7111" y="5203"/>
                    </a:lnTo>
                    <a:lnTo>
                      <a:pt x="6811" y="5248"/>
                    </a:lnTo>
                    <a:lnTo>
                      <a:pt x="6500" y="5270"/>
                    </a:lnTo>
                    <a:lnTo>
                      <a:pt x="6179" y="5281"/>
                    </a:lnTo>
                    <a:lnTo>
                      <a:pt x="5813" y="5259"/>
                    </a:lnTo>
                    <a:lnTo>
                      <a:pt x="5458" y="5225"/>
                    </a:lnTo>
                    <a:lnTo>
                      <a:pt x="5125" y="5170"/>
                    </a:lnTo>
                    <a:lnTo>
                      <a:pt x="4803" y="5081"/>
                    </a:lnTo>
                    <a:lnTo>
                      <a:pt x="4515" y="4981"/>
                    </a:lnTo>
                    <a:lnTo>
                      <a:pt x="4226" y="4859"/>
                    </a:lnTo>
                    <a:lnTo>
                      <a:pt x="3971" y="4726"/>
                    </a:lnTo>
                    <a:lnTo>
                      <a:pt x="3727" y="4582"/>
                    </a:lnTo>
                    <a:lnTo>
                      <a:pt x="3494" y="4416"/>
                    </a:lnTo>
                    <a:lnTo>
                      <a:pt x="3272" y="4238"/>
                    </a:lnTo>
                    <a:lnTo>
                      <a:pt x="3073" y="4050"/>
                    </a:lnTo>
                    <a:lnTo>
                      <a:pt x="2895" y="3861"/>
                    </a:lnTo>
                    <a:lnTo>
                      <a:pt x="2718" y="3661"/>
                    </a:lnTo>
                    <a:lnTo>
                      <a:pt x="2563" y="3451"/>
                    </a:lnTo>
                    <a:lnTo>
                      <a:pt x="2418" y="3240"/>
                    </a:lnTo>
                    <a:lnTo>
                      <a:pt x="2285" y="3029"/>
                    </a:lnTo>
                    <a:lnTo>
                      <a:pt x="2163" y="2818"/>
                    </a:lnTo>
                    <a:lnTo>
                      <a:pt x="2052" y="2596"/>
                    </a:lnTo>
                    <a:lnTo>
                      <a:pt x="1952" y="2397"/>
                    </a:lnTo>
                    <a:lnTo>
                      <a:pt x="1864" y="2186"/>
                    </a:lnTo>
                    <a:lnTo>
                      <a:pt x="1720" y="1798"/>
                    </a:lnTo>
                    <a:lnTo>
                      <a:pt x="1609" y="1443"/>
                    </a:lnTo>
                    <a:lnTo>
                      <a:pt x="1531" y="1132"/>
                    </a:lnTo>
                    <a:lnTo>
                      <a:pt x="1475" y="888"/>
                    </a:lnTo>
                    <a:lnTo>
                      <a:pt x="1431" y="633"/>
                    </a:lnTo>
                    <a:lnTo>
                      <a:pt x="1409" y="555"/>
                    </a:lnTo>
                    <a:lnTo>
                      <a:pt x="1398" y="489"/>
                    </a:lnTo>
                    <a:lnTo>
                      <a:pt x="1365" y="422"/>
                    </a:lnTo>
                    <a:lnTo>
                      <a:pt x="1331" y="356"/>
                    </a:lnTo>
                    <a:lnTo>
                      <a:pt x="1298" y="300"/>
                    </a:lnTo>
                    <a:lnTo>
                      <a:pt x="1254" y="245"/>
                    </a:lnTo>
                    <a:lnTo>
                      <a:pt x="1154" y="156"/>
                    </a:lnTo>
                    <a:lnTo>
                      <a:pt x="1032" y="78"/>
                    </a:lnTo>
                    <a:lnTo>
                      <a:pt x="976" y="56"/>
                    </a:lnTo>
                    <a:lnTo>
                      <a:pt x="910" y="34"/>
                    </a:lnTo>
                    <a:lnTo>
                      <a:pt x="843" y="12"/>
                    </a:lnTo>
                    <a:lnTo>
                      <a:pt x="766" y="12"/>
                    </a:lnTo>
                    <a:lnTo>
                      <a:pt x="699"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Google Shape;612;p23">
                <a:extLst>
                  <a:ext uri="{FF2B5EF4-FFF2-40B4-BE49-F238E27FC236}">
                    <a16:creationId xmlns:a16="http://schemas.microsoft.com/office/drawing/2014/main" id="{5C8A7079-0F7B-F7A8-2A24-3A6EEA87D519}"/>
                  </a:ext>
                </a:extLst>
              </p:cNvPr>
              <p:cNvSpPr/>
              <p:nvPr/>
            </p:nvSpPr>
            <p:spPr>
              <a:xfrm>
                <a:off x="3447565" y="2791108"/>
                <a:ext cx="385223" cy="199088"/>
              </a:xfrm>
              <a:custGeom>
                <a:avLst/>
                <a:gdLst/>
                <a:ahLst/>
                <a:cxnLst/>
                <a:rect l="l" t="t" r="r" b="b"/>
                <a:pathLst>
                  <a:path w="21443" h="11082" extrusionOk="0">
                    <a:moveTo>
                      <a:pt x="699" y="0"/>
                    </a:moveTo>
                    <a:lnTo>
                      <a:pt x="621" y="11"/>
                    </a:lnTo>
                    <a:lnTo>
                      <a:pt x="555" y="23"/>
                    </a:lnTo>
                    <a:lnTo>
                      <a:pt x="488" y="45"/>
                    </a:lnTo>
                    <a:lnTo>
                      <a:pt x="422" y="67"/>
                    </a:lnTo>
                    <a:lnTo>
                      <a:pt x="355" y="100"/>
                    </a:lnTo>
                    <a:lnTo>
                      <a:pt x="300" y="145"/>
                    </a:lnTo>
                    <a:lnTo>
                      <a:pt x="244" y="178"/>
                    </a:lnTo>
                    <a:lnTo>
                      <a:pt x="156" y="278"/>
                    </a:lnTo>
                    <a:lnTo>
                      <a:pt x="78" y="400"/>
                    </a:lnTo>
                    <a:lnTo>
                      <a:pt x="45" y="466"/>
                    </a:lnTo>
                    <a:lnTo>
                      <a:pt x="22" y="533"/>
                    </a:lnTo>
                    <a:lnTo>
                      <a:pt x="11" y="599"/>
                    </a:lnTo>
                    <a:lnTo>
                      <a:pt x="0" y="666"/>
                    </a:lnTo>
                    <a:lnTo>
                      <a:pt x="0" y="732"/>
                    </a:lnTo>
                    <a:lnTo>
                      <a:pt x="11" y="810"/>
                    </a:lnTo>
                    <a:lnTo>
                      <a:pt x="34" y="943"/>
                    </a:lnTo>
                    <a:lnTo>
                      <a:pt x="89" y="1276"/>
                    </a:lnTo>
                    <a:lnTo>
                      <a:pt x="211" y="1797"/>
                    </a:lnTo>
                    <a:lnTo>
                      <a:pt x="289" y="2108"/>
                    </a:lnTo>
                    <a:lnTo>
                      <a:pt x="389" y="2463"/>
                    </a:lnTo>
                    <a:lnTo>
                      <a:pt x="499" y="2840"/>
                    </a:lnTo>
                    <a:lnTo>
                      <a:pt x="633" y="3239"/>
                    </a:lnTo>
                    <a:lnTo>
                      <a:pt x="788" y="3661"/>
                    </a:lnTo>
                    <a:lnTo>
                      <a:pt x="954" y="4105"/>
                    </a:lnTo>
                    <a:lnTo>
                      <a:pt x="1154" y="4559"/>
                    </a:lnTo>
                    <a:lnTo>
                      <a:pt x="1376" y="5025"/>
                    </a:lnTo>
                    <a:lnTo>
                      <a:pt x="1620" y="5502"/>
                    </a:lnTo>
                    <a:lnTo>
                      <a:pt x="1886" y="5979"/>
                    </a:lnTo>
                    <a:lnTo>
                      <a:pt x="2186" y="6456"/>
                    </a:lnTo>
                    <a:lnTo>
                      <a:pt x="2352" y="6700"/>
                    </a:lnTo>
                    <a:lnTo>
                      <a:pt x="2518" y="6933"/>
                    </a:lnTo>
                    <a:lnTo>
                      <a:pt x="2685" y="7166"/>
                    </a:lnTo>
                    <a:lnTo>
                      <a:pt x="2873" y="7399"/>
                    </a:lnTo>
                    <a:lnTo>
                      <a:pt x="3062" y="7632"/>
                    </a:lnTo>
                    <a:lnTo>
                      <a:pt x="3262" y="7854"/>
                    </a:lnTo>
                    <a:lnTo>
                      <a:pt x="3461" y="8076"/>
                    </a:lnTo>
                    <a:lnTo>
                      <a:pt x="3672" y="8298"/>
                    </a:lnTo>
                    <a:lnTo>
                      <a:pt x="3894" y="8508"/>
                    </a:lnTo>
                    <a:lnTo>
                      <a:pt x="4127" y="8719"/>
                    </a:lnTo>
                    <a:lnTo>
                      <a:pt x="4371" y="8919"/>
                    </a:lnTo>
                    <a:lnTo>
                      <a:pt x="4615" y="9118"/>
                    </a:lnTo>
                    <a:lnTo>
                      <a:pt x="4870" y="9307"/>
                    </a:lnTo>
                    <a:lnTo>
                      <a:pt x="5136" y="9484"/>
                    </a:lnTo>
                    <a:lnTo>
                      <a:pt x="5413" y="9662"/>
                    </a:lnTo>
                    <a:lnTo>
                      <a:pt x="5691" y="9828"/>
                    </a:lnTo>
                    <a:lnTo>
                      <a:pt x="5990" y="9995"/>
                    </a:lnTo>
                    <a:lnTo>
                      <a:pt x="6290" y="10139"/>
                    </a:lnTo>
                    <a:lnTo>
                      <a:pt x="6600" y="10283"/>
                    </a:lnTo>
                    <a:lnTo>
                      <a:pt x="6922" y="10416"/>
                    </a:lnTo>
                    <a:lnTo>
                      <a:pt x="7255" y="10527"/>
                    </a:lnTo>
                    <a:lnTo>
                      <a:pt x="7599" y="10638"/>
                    </a:lnTo>
                    <a:lnTo>
                      <a:pt x="7954" y="10738"/>
                    </a:lnTo>
                    <a:lnTo>
                      <a:pt x="8309" y="10827"/>
                    </a:lnTo>
                    <a:lnTo>
                      <a:pt x="8686" y="10904"/>
                    </a:lnTo>
                    <a:lnTo>
                      <a:pt x="9074" y="10960"/>
                    </a:lnTo>
                    <a:lnTo>
                      <a:pt x="9462" y="11015"/>
                    </a:lnTo>
                    <a:lnTo>
                      <a:pt x="9873" y="11049"/>
                    </a:lnTo>
                    <a:lnTo>
                      <a:pt x="10294" y="11071"/>
                    </a:lnTo>
                    <a:lnTo>
                      <a:pt x="10716" y="11082"/>
                    </a:lnTo>
                    <a:lnTo>
                      <a:pt x="11148" y="11071"/>
                    </a:lnTo>
                    <a:lnTo>
                      <a:pt x="11570" y="11049"/>
                    </a:lnTo>
                    <a:lnTo>
                      <a:pt x="11969" y="11015"/>
                    </a:lnTo>
                    <a:lnTo>
                      <a:pt x="12369" y="10971"/>
                    </a:lnTo>
                    <a:lnTo>
                      <a:pt x="12757" y="10915"/>
                    </a:lnTo>
                    <a:lnTo>
                      <a:pt x="13123" y="10838"/>
                    </a:lnTo>
                    <a:lnTo>
                      <a:pt x="13489" y="10760"/>
                    </a:lnTo>
                    <a:lnTo>
                      <a:pt x="13844" y="10660"/>
                    </a:lnTo>
                    <a:lnTo>
                      <a:pt x="14188" y="10560"/>
                    </a:lnTo>
                    <a:lnTo>
                      <a:pt x="14509" y="10450"/>
                    </a:lnTo>
                    <a:lnTo>
                      <a:pt x="14842" y="10328"/>
                    </a:lnTo>
                    <a:lnTo>
                      <a:pt x="15153" y="10194"/>
                    </a:lnTo>
                    <a:lnTo>
                      <a:pt x="15452" y="10050"/>
                    </a:lnTo>
                    <a:lnTo>
                      <a:pt x="15741" y="9895"/>
                    </a:lnTo>
                    <a:lnTo>
                      <a:pt x="16029" y="9740"/>
                    </a:lnTo>
                    <a:lnTo>
                      <a:pt x="16306" y="9573"/>
                    </a:lnTo>
                    <a:lnTo>
                      <a:pt x="16562" y="9396"/>
                    </a:lnTo>
                    <a:lnTo>
                      <a:pt x="16828" y="9218"/>
                    </a:lnTo>
                    <a:lnTo>
                      <a:pt x="17072" y="9030"/>
                    </a:lnTo>
                    <a:lnTo>
                      <a:pt x="17305" y="8841"/>
                    </a:lnTo>
                    <a:lnTo>
                      <a:pt x="17538" y="8641"/>
                    </a:lnTo>
                    <a:lnTo>
                      <a:pt x="17760" y="8442"/>
                    </a:lnTo>
                    <a:lnTo>
                      <a:pt x="17970" y="8242"/>
                    </a:lnTo>
                    <a:lnTo>
                      <a:pt x="18181" y="8031"/>
                    </a:lnTo>
                    <a:lnTo>
                      <a:pt x="18381" y="7810"/>
                    </a:lnTo>
                    <a:lnTo>
                      <a:pt x="18569" y="7599"/>
                    </a:lnTo>
                    <a:lnTo>
                      <a:pt x="18747" y="7377"/>
                    </a:lnTo>
                    <a:lnTo>
                      <a:pt x="18924" y="7155"/>
                    </a:lnTo>
                    <a:lnTo>
                      <a:pt x="19091" y="6933"/>
                    </a:lnTo>
                    <a:lnTo>
                      <a:pt x="19246" y="6700"/>
                    </a:lnTo>
                    <a:lnTo>
                      <a:pt x="19545" y="6257"/>
                    </a:lnTo>
                    <a:lnTo>
                      <a:pt x="19823" y="5802"/>
                    </a:lnTo>
                    <a:lnTo>
                      <a:pt x="20067" y="5347"/>
                    </a:lnTo>
                    <a:lnTo>
                      <a:pt x="20289" y="4903"/>
                    </a:lnTo>
                    <a:lnTo>
                      <a:pt x="20477" y="4471"/>
                    </a:lnTo>
                    <a:lnTo>
                      <a:pt x="20655" y="4049"/>
                    </a:lnTo>
                    <a:lnTo>
                      <a:pt x="20810" y="3650"/>
                    </a:lnTo>
                    <a:lnTo>
                      <a:pt x="20943" y="3273"/>
                    </a:lnTo>
                    <a:lnTo>
                      <a:pt x="21054" y="2918"/>
                    </a:lnTo>
                    <a:lnTo>
                      <a:pt x="21154" y="2585"/>
                    </a:lnTo>
                    <a:lnTo>
                      <a:pt x="21232" y="2285"/>
                    </a:lnTo>
                    <a:lnTo>
                      <a:pt x="21342" y="1797"/>
                    </a:lnTo>
                    <a:lnTo>
                      <a:pt x="21409" y="1476"/>
                    </a:lnTo>
                    <a:lnTo>
                      <a:pt x="21431" y="1354"/>
                    </a:lnTo>
                    <a:lnTo>
                      <a:pt x="21442" y="1276"/>
                    </a:lnTo>
                    <a:lnTo>
                      <a:pt x="21431" y="1209"/>
                    </a:lnTo>
                    <a:lnTo>
                      <a:pt x="21431" y="1132"/>
                    </a:lnTo>
                    <a:lnTo>
                      <a:pt x="21409" y="1065"/>
                    </a:lnTo>
                    <a:lnTo>
                      <a:pt x="21387" y="999"/>
                    </a:lnTo>
                    <a:lnTo>
                      <a:pt x="21365" y="943"/>
                    </a:lnTo>
                    <a:lnTo>
                      <a:pt x="21298" y="821"/>
                    </a:lnTo>
                    <a:lnTo>
                      <a:pt x="21198" y="721"/>
                    </a:lnTo>
                    <a:lnTo>
                      <a:pt x="21143" y="677"/>
                    </a:lnTo>
                    <a:lnTo>
                      <a:pt x="21087" y="644"/>
                    </a:lnTo>
                    <a:lnTo>
                      <a:pt x="21032" y="610"/>
                    </a:lnTo>
                    <a:lnTo>
                      <a:pt x="20965" y="577"/>
                    </a:lnTo>
                    <a:lnTo>
                      <a:pt x="20888" y="555"/>
                    </a:lnTo>
                    <a:lnTo>
                      <a:pt x="20821" y="544"/>
                    </a:lnTo>
                    <a:lnTo>
                      <a:pt x="20599" y="544"/>
                    </a:lnTo>
                    <a:lnTo>
                      <a:pt x="20533" y="566"/>
                    </a:lnTo>
                    <a:lnTo>
                      <a:pt x="20466" y="588"/>
                    </a:lnTo>
                    <a:lnTo>
                      <a:pt x="20411" y="610"/>
                    </a:lnTo>
                    <a:lnTo>
                      <a:pt x="20289" y="688"/>
                    </a:lnTo>
                    <a:lnTo>
                      <a:pt x="20189" y="777"/>
                    </a:lnTo>
                    <a:lnTo>
                      <a:pt x="20144" y="832"/>
                    </a:lnTo>
                    <a:lnTo>
                      <a:pt x="20111" y="888"/>
                    </a:lnTo>
                    <a:lnTo>
                      <a:pt x="20078" y="954"/>
                    </a:lnTo>
                    <a:lnTo>
                      <a:pt x="20045" y="1021"/>
                    </a:lnTo>
                    <a:lnTo>
                      <a:pt x="20022" y="1087"/>
                    </a:lnTo>
                    <a:lnTo>
                      <a:pt x="20011" y="1154"/>
                    </a:lnTo>
                    <a:lnTo>
                      <a:pt x="20000" y="1265"/>
                    </a:lnTo>
                    <a:lnTo>
                      <a:pt x="19945" y="1542"/>
                    </a:lnTo>
                    <a:lnTo>
                      <a:pt x="19845" y="1975"/>
                    </a:lnTo>
                    <a:lnTo>
                      <a:pt x="19767" y="2230"/>
                    </a:lnTo>
                    <a:lnTo>
                      <a:pt x="19690" y="2529"/>
                    </a:lnTo>
                    <a:lnTo>
                      <a:pt x="19590" y="2840"/>
                    </a:lnTo>
                    <a:lnTo>
                      <a:pt x="19468" y="3184"/>
                    </a:lnTo>
                    <a:lnTo>
                      <a:pt x="19335" y="3539"/>
                    </a:lnTo>
                    <a:lnTo>
                      <a:pt x="19190" y="3905"/>
                    </a:lnTo>
                    <a:lnTo>
                      <a:pt x="19013" y="4293"/>
                    </a:lnTo>
                    <a:lnTo>
                      <a:pt x="18824" y="4681"/>
                    </a:lnTo>
                    <a:lnTo>
                      <a:pt x="18603" y="5070"/>
                    </a:lnTo>
                    <a:lnTo>
                      <a:pt x="18370" y="5469"/>
                    </a:lnTo>
                    <a:lnTo>
                      <a:pt x="18203" y="5724"/>
                    </a:lnTo>
                    <a:lnTo>
                      <a:pt x="18037" y="5979"/>
                    </a:lnTo>
                    <a:lnTo>
                      <a:pt x="17859" y="6212"/>
                    </a:lnTo>
                    <a:lnTo>
                      <a:pt x="17682" y="6445"/>
                    </a:lnTo>
                    <a:lnTo>
                      <a:pt x="17493" y="6667"/>
                    </a:lnTo>
                    <a:lnTo>
                      <a:pt x="17305" y="6889"/>
                    </a:lnTo>
                    <a:lnTo>
                      <a:pt x="17116" y="7100"/>
                    </a:lnTo>
                    <a:lnTo>
                      <a:pt x="16916" y="7299"/>
                    </a:lnTo>
                    <a:lnTo>
                      <a:pt x="16717" y="7488"/>
                    </a:lnTo>
                    <a:lnTo>
                      <a:pt x="16506" y="7665"/>
                    </a:lnTo>
                    <a:lnTo>
                      <a:pt x="16295" y="7843"/>
                    </a:lnTo>
                    <a:lnTo>
                      <a:pt x="16073" y="8009"/>
                    </a:lnTo>
                    <a:lnTo>
                      <a:pt x="15852" y="8176"/>
                    </a:lnTo>
                    <a:lnTo>
                      <a:pt x="15619" y="8320"/>
                    </a:lnTo>
                    <a:lnTo>
                      <a:pt x="15386" y="8464"/>
                    </a:lnTo>
                    <a:lnTo>
                      <a:pt x="15153" y="8597"/>
                    </a:lnTo>
                    <a:lnTo>
                      <a:pt x="14909" y="8730"/>
                    </a:lnTo>
                    <a:lnTo>
                      <a:pt x="14665" y="8841"/>
                    </a:lnTo>
                    <a:lnTo>
                      <a:pt x="14410" y="8952"/>
                    </a:lnTo>
                    <a:lnTo>
                      <a:pt x="14154" y="9063"/>
                    </a:lnTo>
                    <a:lnTo>
                      <a:pt x="13899" y="9152"/>
                    </a:lnTo>
                    <a:lnTo>
                      <a:pt x="13633" y="9240"/>
                    </a:lnTo>
                    <a:lnTo>
                      <a:pt x="13356" y="9318"/>
                    </a:lnTo>
                    <a:lnTo>
                      <a:pt x="13090" y="9385"/>
                    </a:lnTo>
                    <a:lnTo>
                      <a:pt x="12801" y="9451"/>
                    </a:lnTo>
                    <a:lnTo>
                      <a:pt x="12524" y="9496"/>
                    </a:lnTo>
                    <a:lnTo>
                      <a:pt x="12235" y="9540"/>
                    </a:lnTo>
                    <a:lnTo>
                      <a:pt x="11936" y="9584"/>
                    </a:lnTo>
                    <a:lnTo>
                      <a:pt x="11636" y="9607"/>
                    </a:lnTo>
                    <a:lnTo>
                      <a:pt x="11337" y="9629"/>
                    </a:lnTo>
                    <a:lnTo>
                      <a:pt x="11026" y="9640"/>
                    </a:lnTo>
                    <a:lnTo>
                      <a:pt x="10716" y="9651"/>
                    </a:lnTo>
                    <a:lnTo>
                      <a:pt x="10405" y="9640"/>
                    </a:lnTo>
                    <a:lnTo>
                      <a:pt x="10106" y="9629"/>
                    </a:lnTo>
                    <a:lnTo>
                      <a:pt x="9795" y="9607"/>
                    </a:lnTo>
                    <a:lnTo>
                      <a:pt x="9507" y="9573"/>
                    </a:lnTo>
                    <a:lnTo>
                      <a:pt x="9207" y="9540"/>
                    </a:lnTo>
                    <a:lnTo>
                      <a:pt x="8919" y="9496"/>
                    </a:lnTo>
                    <a:lnTo>
                      <a:pt x="8641" y="9440"/>
                    </a:lnTo>
                    <a:lnTo>
                      <a:pt x="8364" y="9374"/>
                    </a:lnTo>
                    <a:lnTo>
                      <a:pt x="8087" y="9296"/>
                    </a:lnTo>
                    <a:lnTo>
                      <a:pt x="7809" y="9218"/>
                    </a:lnTo>
                    <a:lnTo>
                      <a:pt x="7554" y="9118"/>
                    </a:lnTo>
                    <a:lnTo>
                      <a:pt x="7288" y="9019"/>
                    </a:lnTo>
                    <a:lnTo>
                      <a:pt x="7033" y="8908"/>
                    </a:lnTo>
                    <a:lnTo>
                      <a:pt x="6778" y="8797"/>
                    </a:lnTo>
                    <a:lnTo>
                      <a:pt x="6534" y="8675"/>
                    </a:lnTo>
                    <a:lnTo>
                      <a:pt x="6290" y="8531"/>
                    </a:lnTo>
                    <a:lnTo>
                      <a:pt x="6057" y="8397"/>
                    </a:lnTo>
                    <a:lnTo>
                      <a:pt x="5824" y="8242"/>
                    </a:lnTo>
                    <a:lnTo>
                      <a:pt x="5602" y="8076"/>
                    </a:lnTo>
                    <a:lnTo>
                      <a:pt x="5369" y="7909"/>
                    </a:lnTo>
                    <a:lnTo>
                      <a:pt x="5158" y="7732"/>
                    </a:lnTo>
                    <a:lnTo>
                      <a:pt x="4948" y="7543"/>
                    </a:lnTo>
                    <a:lnTo>
                      <a:pt x="4737" y="7355"/>
                    </a:lnTo>
                    <a:lnTo>
                      <a:pt x="4526" y="7155"/>
                    </a:lnTo>
                    <a:lnTo>
                      <a:pt x="4338" y="6944"/>
                    </a:lnTo>
                    <a:lnTo>
                      <a:pt x="4138" y="6722"/>
                    </a:lnTo>
                    <a:lnTo>
                      <a:pt x="3949" y="6489"/>
                    </a:lnTo>
                    <a:lnTo>
                      <a:pt x="3761" y="6257"/>
                    </a:lnTo>
                    <a:lnTo>
                      <a:pt x="3583" y="6013"/>
                    </a:lnTo>
                    <a:lnTo>
                      <a:pt x="3406" y="5757"/>
                    </a:lnTo>
                    <a:lnTo>
                      <a:pt x="3239" y="5491"/>
                    </a:lnTo>
                    <a:lnTo>
                      <a:pt x="3073" y="5214"/>
                    </a:lnTo>
                    <a:lnTo>
                      <a:pt x="2840" y="4792"/>
                    </a:lnTo>
                    <a:lnTo>
                      <a:pt x="2629" y="4371"/>
                    </a:lnTo>
                    <a:lnTo>
                      <a:pt x="2430" y="3960"/>
                    </a:lnTo>
                    <a:lnTo>
                      <a:pt x="2263" y="3550"/>
                    </a:lnTo>
                    <a:lnTo>
                      <a:pt x="2108" y="3162"/>
                    </a:lnTo>
                    <a:lnTo>
                      <a:pt x="1975" y="2773"/>
                    </a:lnTo>
                    <a:lnTo>
                      <a:pt x="1853" y="2419"/>
                    </a:lnTo>
                    <a:lnTo>
                      <a:pt x="1753" y="2086"/>
                    </a:lnTo>
                    <a:lnTo>
                      <a:pt x="1675" y="1775"/>
                    </a:lnTo>
                    <a:lnTo>
                      <a:pt x="1598" y="1498"/>
                    </a:lnTo>
                    <a:lnTo>
                      <a:pt x="1498" y="1032"/>
                    </a:lnTo>
                    <a:lnTo>
                      <a:pt x="1442" y="732"/>
                    </a:lnTo>
                    <a:lnTo>
                      <a:pt x="1431" y="622"/>
                    </a:lnTo>
                    <a:lnTo>
                      <a:pt x="1409" y="555"/>
                    </a:lnTo>
                    <a:lnTo>
                      <a:pt x="1398" y="488"/>
                    </a:lnTo>
                    <a:lnTo>
                      <a:pt x="1365" y="422"/>
                    </a:lnTo>
                    <a:lnTo>
                      <a:pt x="1331" y="355"/>
                    </a:lnTo>
                    <a:lnTo>
                      <a:pt x="1298" y="300"/>
                    </a:lnTo>
                    <a:lnTo>
                      <a:pt x="1254" y="244"/>
                    </a:lnTo>
                    <a:lnTo>
                      <a:pt x="1154" y="156"/>
                    </a:lnTo>
                    <a:lnTo>
                      <a:pt x="1032" y="78"/>
                    </a:lnTo>
                    <a:lnTo>
                      <a:pt x="976" y="56"/>
                    </a:lnTo>
                    <a:lnTo>
                      <a:pt x="910" y="34"/>
                    </a:lnTo>
                    <a:lnTo>
                      <a:pt x="832" y="11"/>
                    </a:lnTo>
                    <a:lnTo>
                      <a:pt x="766"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613;p23">
                <a:extLst>
                  <a:ext uri="{FF2B5EF4-FFF2-40B4-BE49-F238E27FC236}">
                    <a16:creationId xmlns:a16="http://schemas.microsoft.com/office/drawing/2014/main" id="{0E7CFA94-A151-A93A-1E9A-B03257F55502}"/>
                  </a:ext>
                </a:extLst>
              </p:cNvPr>
              <p:cNvSpPr/>
              <p:nvPr/>
            </p:nvSpPr>
            <p:spPr>
              <a:xfrm>
                <a:off x="3420456" y="2970650"/>
                <a:ext cx="432453" cy="171404"/>
              </a:xfrm>
              <a:custGeom>
                <a:avLst/>
                <a:gdLst/>
                <a:ahLst/>
                <a:cxnLst/>
                <a:rect l="l" t="t" r="r" b="b"/>
                <a:pathLst>
                  <a:path w="24072" h="9541" extrusionOk="0">
                    <a:moveTo>
                      <a:pt x="700" y="1"/>
                    </a:moveTo>
                    <a:lnTo>
                      <a:pt x="633" y="12"/>
                    </a:lnTo>
                    <a:lnTo>
                      <a:pt x="555" y="23"/>
                    </a:lnTo>
                    <a:lnTo>
                      <a:pt x="489" y="45"/>
                    </a:lnTo>
                    <a:lnTo>
                      <a:pt x="422" y="67"/>
                    </a:lnTo>
                    <a:lnTo>
                      <a:pt x="356" y="101"/>
                    </a:lnTo>
                    <a:lnTo>
                      <a:pt x="300" y="134"/>
                    </a:lnTo>
                    <a:lnTo>
                      <a:pt x="245" y="178"/>
                    </a:lnTo>
                    <a:lnTo>
                      <a:pt x="189" y="223"/>
                    </a:lnTo>
                    <a:lnTo>
                      <a:pt x="112" y="334"/>
                    </a:lnTo>
                    <a:lnTo>
                      <a:pt x="45" y="456"/>
                    </a:lnTo>
                    <a:lnTo>
                      <a:pt x="23" y="522"/>
                    </a:lnTo>
                    <a:lnTo>
                      <a:pt x="12" y="589"/>
                    </a:lnTo>
                    <a:lnTo>
                      <a:pt x="1" y="655"/>
                    </a:lnTo>
                    <a:lnTo>
                      <a:pt x="1" y="733"/>
                    </a:lnTo>
                    <a:lnTo>
                      <a:pt x="1" y="799"/>
                    </a:lnTo>
                    <a:lnTo>
                      <a:pt x="12" y="877"/>
                    </a:lnTo>
                    <a:lnTo>
                      <a:pt x="45" y="988"/>
                    </a:lnTo>
                    <a:lnTo>
                      <a:pt x="123" y="1276"/>
                    </a:lnTo>
                    <a:lnTo>
                      <a:pt x="278" y="1709"/>
                    </a:lnTo>
                    <a:lnTo>
                      <a:pt x="378" y="1975"/>
                    </a:lnTo>
                    <a:lnTo>
                      <a:pt x="500" y="2264"/>
                    </a:lnTo>
                    <a:lnTo>
                      <a:pt x="633" y="2585"/>
                    </a:lnTo>
                    <a:lnTo>
                      <a:pt x="799" y="2918"/>
                    </a:lnTo>
                    <a:lnTo>
                      <a:pt x="988" y="3284"/>
                    </a:lnTo>
                    <a:lnTo>
                      <a:pt x="1199" y="3650"/>
                    </a:lnTo>
                    <a:lnTo>
                      <a:pt x="1432" y="4038"/>
                    </a:lnTo>
                    <a:lnTo>
                      <a:pt x="1698" y="4438"/>
                    </a:lnTo>
                    <a:lnTo>
                      <a:pt x="1986" y="4837"/>
                    </a:lnTo>
                    <a:lnTo>
                      <a:pt x="2308" y="5236"/>
                    </a:lnTo>
                    <a:lnTo>
                      <a:pt x="2652" y="5636"/>
                    </a:lnTo>
                    <a:lnTo>
                      <a:pt x="2840" y="5847"/>
                    </a:lnTo>
                    <a:lnTo>
                      <a:pt x="3029" y="6046"/>
                    </a:lnTo>
                    <a:lnTo>
                      <a:pt x="3240" y="6235"/>
                    </a:lnTo>
                    <a:lnTo>
                      <a:pt x="3439" y="6434"/>
                    </a:lnTo>
                    <a:lnTo>
                      <a:pt x="3661" y="6623"/>
                    </a:lnTo>
                    <a:lnTo>
                      <a:pt x="3894" y="6823"/>
                    </a:lnTo>
                    <a:lnTo>
                      <a:pt x="4127" y="7011"/>
                    </a:lnTo>
                    <a:lnTo>
                      <a:pt x="4371" y="7189"/>
                    </a:lnTo>
                    <a:lnTo>
                      <a:pt x="4626" y="7366"/>
                    </a:lnTo>
                    <a:lnTo>
                      <a:pt x="4881" y="7544"/>
                    </a:lnTo>
                    <a:lnTo>
                      <a:pt x="5159" y="7710"/>
                    </a:lnTo>
                    <a:lnTo>
                      <a:pt x="5436" y="7876"/>
                    </a:lnTo>
                    <a:lnTo>
                      <a:pt x="5724" y="8043"/>
                    </a:lnTo>
                    <a:lnTo>
                      <a:pt x="6024" y="8198"/>
                    </a:lnTo>
                    <a:lnTo>
                      <a:pt x="6335" y="8342"/>
                    </a:lnTo>
                    <a:lnTo>
                      <a:pt x="6645" y="8487"/>
                    </a:lnTo>
                    <a:lnTo>
                      <a:pt x="6978" y="8620"/>
                    </a:lnTo>
                    <a:lnTo>
                      <a:pt x="7322" y="8742"/>
                    </a:lnTo>
                    <a:lnTo>
                      <a:pt x="7666" y="8864"/>
                    </a:lnTo>
                    <a:lnTo>
                      <a:pt x="8032" y="8975"/>
                    </a:lnTo>
                    <a:lnTo>
                      <a:pt x="8398" y="9074"/>
                    </a:lnTo>
                    <a:lnTo>
                      <a:pt x="8775" y="9163"/>
                    </a:lnTo>
                    <a:lnTo>
                      <a:pt x="9174" y="9252"/>
                    </a:lnTo>
                    <a:lnTo>
                      <a:pt x="9574" y="9330"/>
                    </a:lnTo>
                    <a:lnTo>
                      <a:pt x="9984" y="9385"/>
                    </a:lnTo>
                    <a:lnTo>
                      <a:pt x="10417" y="9441"/>
                    </a:lnTo>
                    <a:lnTo>
                      <a:pt x="10849" y="9485"/>
                    </a:lnTo>
                    <a:lnTo>
                      <a:pt x="11293" y="9507"/>
                    </a:lnTo>
                    <a:lnTo>
                      <a:pt x="11759" y="9529"/>
                    </a:lnTo>
                    <a:lnTo>
                      <a:pt x="12225" y="9540"/>
                    </a:lnTo>
                    <a:lnTo>
                      <a:pt x="12702" y="9529"/>
                    </a:lnTo>
                    <a:lnTo>
                      <a:pt x="13157" y="9518"/>
                    </a:lnTo>
                    <a:lnTo>
                      <a:pt x="13611" y="9485"/>
                    </a:lnTo>
                    <a:lnTo>
                      <a:pt x="14044" y="9452"/>
                    </a:lnTo>
                    <a:lnTo>
                      <a:pt x="14465" y="9396"/>
                    </a:lnTo>
                    <a:lnTo>
                      <a:pt x="14876" y="9341"/>
                    </a:lnTo>
                    <a:lnTo>
                      <a:pt x="15275" y="9274"/>
                    </a:lnTo>
                    <a:lnTo>
                      <a:pt x="15663" y="9197"/>
                    </a:lnTo>
                    <a:lnTo>
                      <a:pt x="16052" y="9108"/>
                    </a:lnTo>
                    <a:lnTo>
                      <a:pt x="16418" y="9008"/>
                    </a:lnTo>
                    <a:lnTo>
                      <a:pt x="16773" y="8908"/>
                    </a:lnTo>
                    <a:lnTo>
                      <a:pt x="17117" y="8797"/>
                    </a:lnTo>
                    <a:lnTo>
                      <a:pt x="17449" y="8675"/>
                    </a:lnTo>
                    <a:lnTo>
                      <a:pt x="17771" y="8553"/>
                    </a:lnTo>
                    <a:lnTo>
                      <a:pt x="18082" y="8420"/>
                    </a:lnTo>
                    <a:lnTo>
                      <a:pt x="18381" y="8287"/>
                    </a:lnTo>
                    <a:lnTo>
                      <a:pt x="18681" y="8143"/>
                    </a:lnTo>
                    <a:lnTo>
                      <a:pt x="18958" y="7987"/>
                    </a:lnTo>
                    <a:lnTo>
                      <a:pt x="19235" y="7832"/>
                    </a:lnTo>
                    <a:lnTo>
                      <a:pt x="19490" y="7677"/>
                    </a:lnTo>
                    <a:lnTo>
                      <a:pt x="19746" y="7510"/>
                    </a:lnTo>
                    <a:lnTo>
                      <a:pt x="19990" y="7344"/>
                    </a:lnTo>
                    <a:lnTo>
                      <a:pt x="20234" y="7167"/>
                    </a:lnTo>
                    <a:lnTo>
                      <a:pt x="20455" y="7000"/>
                    </a:lnTo>
                    <a:lnTo>
                      <a:pt x="20677" y="6812"/>
                    </a:lnTo>
                    <a:lnTo>
                      <a:pt x="20888" y="6634"/>
                    </a:lnTo>
                    <a:lnTo>
                      <a:pt x="21088" y="6457"/>
                    </a:lnTo>
                    <a:lnTo>
                      <a:pt x="21276" y="6268"/>
                    </a:lnTo>
                    <a:lnTo>
                      <a:pt x="21642" y="5891"/>
                    </a:lnTo>
                    <a:lnTo>
                      <a:pt x="21964" y="5514"/>
                    </a:lnTo>
                    <a:lnTo>
                      <a:pt x="22264" y="5137"/>
                    </a:lnTo>
                    <a:lnTo>
                      <a:pt x="22541" y="4759"/>
                    </a:lnTo>
                    <a:lnTo>
                      <a:pt x="22785" y="4393"/>
                    </a:lnTo>
                    <a:lnTo>
                      <a:pt x="23007" y="4038"/>
                    </a:lnTo>
                    <a:lnTo>
                      <a:pt x="23195" y="3683"/>
                    </a:lnTo>
                    <a:lnTo>
                      <a:pt x="23362" y="3351"/>
                    </a:lnTo>
                    <a:lnTo>
                      <a:pt x="23517" y="3029"/>
                    </a:lnTo>
                    <a:lnTo>
                      <a:pt x="23639" y="2741"/>
                    </a:lnTo>
                    <a:lnTo>
                      <a:pt x="23750" y="2463"/>
                    </a:lnTo>
                    <a:lnTo>
                      <a:pt x="23839" y="2208"/>
                    </a:lnTo>
                    <a:lnTo>
                      <a:pt x="23961" y="1809"/>
                    </a:lnTo>
                    <a:lnTo>
                      <a:pt x="24038" y="1543"/>
                    </a:lnTo>
                    <a:lnTo>
                      <a:pt x="24061" y="1432"/>
                    </a:lnTo>
                    <a:lnTo>
                      <a:pt x="24072" y="1365"/>
                    </a:lnTo>
                    <a:lnTo>
                      <a:pt x="24072" y="1287"/>
                    </a:lnTo>
                    <a:lnTo>
                      <a:pt x="24072" y="1221"/>
                    </a:lnTo>
                    <a:lnTo>
                      <a:pt x="24049" y="1154"/>
                    </a:lnTo>
                    <a:lnTo>
                      <a:pt x="24038" y="1088"/>
                    </a:lnTo>
                    <a:lnTo>
                      <a:pt x="24016" y="1021"/>
                    </a:lnTo>
                    <a:lnTo>
                      <a:pt x="23950" y="899"/>
                    </a:lnTo>
                    <a:lnTo>
                      <a:pt x="23861" y="799"/>
                    </a:lnTo>
                    <a:lnTo>
                      <a:pt x="23805" y="755"/>
                    </a:lnTo>
                    <a:lnTo>
                      <a:pt x="23750" y="711"/>
                    </a:lnTo>
                    <a:lnTo>
                      <a:pt x="23694" y="677"/>
                    </a:lnTo>
                    <a:lnTo>
                      <a:pt x="23628" y="644"/>
                    </a:lnTo>
                    <a:lnTo>
                      <a:pt x="23561" y="622"/>
                    </a:lnTo>
                    <a:lnTo>
                      <a:pt x="23484" y="600"/>
                    </a:lnTo>
                    <a:lnTo>
                      <a:pt x="23417" y="589"/>
                    </a:lnTo>
                    <a:lnTo>
                      <a:pt x="23340" y="589"/>
                    </a:lnTo>
                    <a:lnTo>
                      <a:pt x="23273" y="600"/>
                    </a:lnTo>
                    <a:lnTo>
                      <a:pt x="23206" y="611"/>
                    </a:lnTo>
                    <a:lnTo>
                      <a:pt x="23140" y="622"/>
                    </a:lnTo>
                    <a:lnTo>
                      <a:pt x="23073" y="655"/>
                    </a:lnTo>
                    <a:lnTo>
                      <a:pt x="22951" y="711"/>
                    </a:lnTo>
                    <a:lnTo>
                      <a:pt x="22851" y="799"/>
                    </a:lnTo>
                    <a:lnTo>
                      <a:pt x="22796" y="855"/>
                    </a:lnTo>
                    <a:lnTo>
                      <a:pt x="22763" y="910"/>
                    </a:lnTo>
                    <a:lnTo>
                      <a:pt x="22718" y="966"/>
                    </a:lnTo>
                    <a:lnTo>
                      <a:pt x="22696" y="1032"/>
                    </a:lnTo>
                    <a:lnTo>
                      <a:pt x="22674" y="1099"/>
                    </a:lnTo>
                    <a:lnTo>
                      <a:pt x="22652" y="1177"/>
                    </a:lnTo>
                    <a:lnTo>
                      <a:pt x="22630" y="1299"/>
                    </a:lnTo>
                    <a:lnTo>
                      <a:pt x="22563" y="1554"/>
                    </a:lnTo>
                    <a:lnTo>
                      <a:pt x="22441" y="1920"/>
                    </a:lnTo>
                    <a:lnTo>
                      <a:pt x="22363" y="2142"/>
                    </a:lnTo>
                    <a:lnTo>
                      <a:pt x="22264" y="2375"/>
                    </a:lnTo>
                    <a:lnTo>
                      <a:pt x="22153" y="2630"/>
                    </a:lnTo>
                    <a:lnTo>
                      <a:pt x="22019" y="2907"/>
                    </a:lnTo>
                    <a:lnTo>
                      <a:pt x="21875" y="3195"/>
                    </a:lnTo>
                    <a:lnTo>
                      <a:pt x="21698" y="3495"/>
                    </a:lnTo>
                    <a:lnTo>
                      <a:pt x="21509" y="3794"/>
                    </a:lnTo>
                    <a:lnTo>
                      <a:pt x="21298" y="4105"/>
                    </a:lnTo>
                    <a:lnTo>
                      <a:pt x="21054" y="4427"/>
                    </a:lnTo>
                    <a:lnTo>
                      <a:pt x="20788" y="4748"/>
                    </a:lnTo>
                    <a:lnTo>
                      <a:pt x="20500" y="5059"/>
                    </a:lnTo>
                    <a:lnTo>
                      <a:pt x="20189" y="5381"/>
                    </a:lnTo>
                    <a:lnTo>
                      <a:pt x="19834" y="5691"/>
                    </a:lnTo>
                    <a:lnTo>
                      <a:pt x="19468" y="5991"/>
                    </a:lnTo>
                    <a:lnTo>
                      <a:pt x="19269" y="6135"/>
                    </a:lnTo>
                    <a:lnTo>
                      <a:pt x="19058" y="6279"/>
                    </a:lnTo>
                    <a:lnTo>
                      <a:pt x="18847" y="6412"/>
                    </a:lnTo>
                    <a:lnTo>
                      <a:pt x="18625" y="6556"/>
                    </a:lnTo>
                    <a:lnTo>
                      <a:pt x="18392" y="6690"/>
                    </a:lnTo>
                    <a:lnTo>
                      <a:pt x="18148" y="6812"/>
                    </a:lnTo>
                    <a:lnTo>
                      <a:pt x="17904" y="6945"/>
                    </a:lnTo>
                    <a:lnTo>
                      <a:pt x="17638" y="7067"/>
                    </a:lnTo>
                    <a:lnTo>
                      <a:pt x="17383" y="7178"/>
                    </a:lnTo>
                    <a:lnTo>
                      <a:pt x="17105" y="7289"/>
                    </a:lnTo>
                    <a:lnTo>
                      <a:pt x="16817" y="7388"/>
                    </a:lnTo>
                    <a:lnTo>
                      <a:pt x="16529" y="7488"/>
                    </a:lnTo>
                    <a:lnTo>
                      <a:pt x="16218" y="7577"/>
                    </a:lnTo>
                    <a:lnTo>
                      <a:pt x="15907" y="7666"/>
                    </a:lnTo>
                    <a:lnTo>
                      <a:pt x="15586" y="7743"/>
                    </a:lnTo>
                    <a:lnTo>
                      <a:pt x="15253" y="7821"/>
                    </a:lnTo>
                    <a:lnTo>
                      <a:pt x="14909" y="7888"/>
                    </a:lnTo>
                    <a:lnTo>
                      <a:pt x="14565" y="7943"/>
                    </a:lnTo>
                    <a:lnTo>
                      <a:pt x="14199" y="7987"/>
                    </a:lnTo>
                    <a:lnTo>
                      <a:pt x="13822" y="8032"/>
                    </a:lnTo>
                    <a:lnTo>
                      <a:pt x="13445" y="8065"/>
                    </a:lnTo>
                    <a:lnTo>
                      <a:pt x="13046" y="8087"/>
                    </a:lnTo>
                    <a:lnTo>
                      <a:pt x="12646" y="8098"/>
                    </a:lnTo>
                    <a:lnTo>
                      <a:pt x="12225" y="8109"/>
                    </a:lnTo>
                    <a:lnTo>
                      <a:pt x="11814" y="8098"/>
                    </a:lnTo>
                    <a:lnTo>
                      <a:pt x="11404" y="8087"/>
                    </a:lnTo>
                    <a:lnTo>
                      <a:pt x="11005" y="8054"/>
                    </a:lnTo>
                    <a:lnTo>
                      <a:pt x="10627" y="8021"/>
                    </a:lnTo>
                    <a:lnTo>
                      <a:pt x="10250" y="7976"/>
                    </a:lnTo>
                    <a:lnTo>
                      <a:pt x="9884" y="7932"/>
                    </a:lnTo>
                    <a:lnTo>
                      <a:pt x="9529" y="7865"/>
                    </a:lnTo>
                    <a:lnTo>
                      <a:pt x="9185" y="7799"/>
                    </a:lnTo>
                    <a:lnTo>
                      <a:pt x="8842" y="7721"/>
                    </a:lnTo>
                    <a:lnTo>
                      <a:pt x="8520" y="7632"/>
                    </a:lnTo>
                    <a:lnTo>
                      <a:pt x="8198" y="7533"/>
                    </a:lnTo>
                    <a:lnTo>
                      <a:pt x="7888" y="7433"/>
                    </a:lnTo>
                    <a:lnTo>
                      <a:pt x="7588" y="7333"/>
                    </a:lnTo>
                    <a:lnTo>
                      <a:pt x="7300" y="7222"/>
                    </a:lnTo>
                    <a:lnTo>
                      <a:pt x="7022" y="7100"/>
                    </a:lnTo>
                    <a:lnTo>
                      <a:pt x="6745" y="6978"/>
                    </a:lnTo>
                    <a:lnTo>
                      <a:pt x="6490" y="6845"/>
                    </a:lnTo>
                    <a:lnTo>
                      <a:pt x="6235" y="6712"/>
                    </a:lnTo>
                    <a:lnTo>
                      <a:pt x="5980" y="6568"/>
                    </a:lnTo>
                    <a:lnTo>
                      <a:pt x="5747" y="6423"/>
                    </a:lnTo>
                    <a:lnTo>
                      <a:pt x="5514" y="6268"/>
                    </a:lnTo>
                    <a:lnTo>
                      <a:pt x="5292" y="6124"/>
                    </a:lnTo>
                    <a:lnTo>
                      <a:pt x="5070" y="5969"/>
                    </a:lnTo>
                    <a:lnTo>
                      <a:pt x="4870" y="5802"/>
                    </a:lnTo>
                    <a:lnTo>
                      <a:pt x="4671" y="5647"/>
                    </a:lnTo>
                    <a:lnTo>
                      <a:pt x="4471" y="5480"/>
                    </a:lnTo>
                    <a:lnTo>
                      <a:pt x="4116" y="5148"/>
                    </a:lnTo>
                    <a:lnTo>
                      <a:pt x="3772" y="4804"/>
                    </a:lnTo>
                    <a:lnTo>
                      <a:pt x="3473" y="4460"/>
                    </a:lnTo>
                    <a:lnTo>
                      <a:pt x="3184" y="4116"/>
                    </a:lnTo>
                    <a:lnTo>
                      <a:pt x="2929" y="3772"/>
                    </a:lnTo>
                    <a:lnTo>
                      <a:pt x="2696" y="3428"/>
                    </a:lnTo>
                    <a:lnTo>
                      <a:pt x="2485" y="3096"/>
                    </a:lnTo>
                    <a:lnTo>
                      <a:pt x="2308" y="2774"/>
                    </a:lnTo>
                    <a:lnTo>
                      <a:pt x="2142" y="2463"/>
                    </a:lnTo>
                    <a:lnTo>
                      <a:pt x="1997" y="2164"/>
                    </a:lnTo>
                    <a:lnTo>
                      <a:pt x="1864" y="1875"/>
                    </a:lnTo>
                    <a:lnTo>
                      <a:pt x="1753" y="1620"/>
                    </a:lnTo>
                    <a:lnTo>
                      <a:pt x="1665" y="1387"/>
                    </a:lnTo>
                    <a:lnTo>
                      <a:pt x="1531" y="988"/>
                    </a:lnTo>
                    <a:lnTo>
                      <a:pt x="1443" y="700"/>
                    </a:lnTo>
                    <a:lnTo>
                      <a:pt x="1409" y="566"/>
                    </a:lnTo>
                    <a:lnTo>
                      <a:pt x="1387" y="500"/>
                    </a:lnTo>
                    <a:lnTo>
                      <a:pt x="1365" y="433"/>
                    </a:lnTo>
                    <a:lnTo>
                      <a:pt x="1332" y="367"/>
                    </a:lnTo>
                    <a:lnTo>
                      <a:pt x="1299" y="311"/>
                    </a:lnTo>
                    <a:lnTo>
                      <a:pt x="1254" y="256"/>
                    </a:lnTo>
                    <a:lnTo>
                      <a:pt x="1210" y="200"/>
                    </a:lnTo>
                    <a:lnTo>
                      <a:pt x="1099" y="112"/>
                    </a:lnTo>
                    <a:lnTo>
                      <a:pt x="977" y="56"/>
                    </a:lnTo>
                    <a:lnTo>
                      <a:pt x="910" y="34"/>
                    </a:lnTo>
                    <a:lnTo>
                      <a:pt x="844" y="12"/>
                    </a:lnTo>
                    <a:lnTo>
                      <a:pt x="777" y="12"/>
                    </a:lnTo>
                    <a:lnTo>
                      <a:pt x="700" y="1"/>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5" name="Google Shape;614;p23">
                <a:extLst>
                  <a:ext uri="{FF2B5EF4-FFF2-40B4-BE49-F238E27FC236}">
                    <a16:creationId xmlns:a16="http://schemas.microsoft.com/office/drawing/2014/main" id="{A528B505-7517-39C4-1FBA-338274774C66}"/>
                  </a:ext>
                </a:extLst>
              </p:cNvPr>
              <p:cNvSpPr/>
              <p:nvPr/>
            </p:nvSpPr>
            <p:spPr>
              <a:xfrm>
                <a:off x="852557" y="2212994"/>
                <a:ext cx="2599015" cy="2518891"/>
              </a:xfrm>
              <a:custGeom>
                <a:avLst/>
                <a:gdLst/>
                <a:ahLst/>
                <a:cxnLst/>
                <a:rect l="l" t="t" r="r" b="b"/>
                <a:pathLst>
                  <a:path w="144671" h="140211" extrusionOk="0">
                    <a:moveTo>
                      <a:pt x="61198" y="1"/>
                    </a:moveTo>
                    <a:lnTo>
                      <a:pt x="61198" y="91670"/>
                    </a:lnTo>
                    <a:lnTo>
                      <a:pt x="35841" y="91670"/>
                    </a:lnTo>
                    <a:lnTo>
                      <a:pt x="35186" y="91681"/>
                    </a:lnTo>
                    <a:lnTo>
                      <a:pt x="34532" y="91692"/>
                    </a:lnTo>
                    <a:lnTo>
                      <a:pt x="33877" y="91714"/>
                    </a:lnTo>
                    <a:lnTo>
                      <a:pt x="33234" y="91736"/>
                    </a:lnTo>
                    <a:lnTo>
                      <a:pt x="32591" y="91770"/>
                    </a:lnTo>
                    <a:lnTo>
                      <a:pt x="31947" y="91814"/>
                    </a:lnTo>
                    <a:lnTo>
                      <a:pt x="31304" y="91870"/>
                    </a:lnTo>
                    <a:lnTo>
                      <a:pt x="30661" y="91936"/>
                    </a:lnTo>
                    <a:lnTo>
                      <a:pt x="30028" y="92003"/>
                    </a:lnTo>
                    <a:lnTo>
                      <a:pt x="29396" y="92080"/>
                    </a:lnTo>
                    <a:lnTo>
                      <a:pt x="28764" y="92158"/>
                    </a:lnTo>
                    <a:lnTo>
                      <a:pt x="28131" y="92258"/>
                    </a:lnTo>
                    <a:lnTo>
                      <a:pt x="27499" y="92347"/>
                    </a:lnTo>
                    <a:lnTo>
                      <a:pt x="26878" y="92457"/>
                    </a:lnTo>
                    <a:lnTo>
                      <a:pt x="26257" y="92568"/>
                    </a:lnTo>
                    <a:lnTo>
                      <a:pt x="25636" y="92690"/>
                    </a:lnTo>
                    <a:lnTo>
                      <a:pt x="25014" y="92823"/>
                    </a:lnTo>
                    <a:lnTo>
                      <a:pt x="24404" y="92957"/>
                    </a:lnTo>
                    <a:lnTo>
                      <a:pt x="23794" y="93101"/>
                    </a:lnTo>
                    <a:lnTo>
                      <a:pt x="23184" y="93256"/>
                    </a:lnTo>
                    <a:lnTo>
                      <a:pt x="22585" y="93411"/>
                    </a:lnTo>
                    <a:lnTo>
                      <a:pt x="21975" y="93578"/>
                    </a:lnTo>
                    <a:lnTo>
                      <a:pt x="21376" y="93755"/>
                    </a:lnTo>
                    <a:lnTo>
                      <a:pt x="20777" y="93933"/>
                    </a:lnTo>
                    <a:lnTo>
                      <a:pt x="20189" y="94121"/>
                    </a:lnTo>
                    <a:lnTo>
                      <a:pt x="19601" y="94321"/>
                    </a:lnTo>
                    <a:lnTo>
                      <a:pt x="19013" y="94521"/>
                    </a:lnTo>
                    <a:lnTo>
                      <a:pt x="18425" y="94731"/>
                    </a:lnTo>
                    <a:lnTo>
                      <a:pt x="17849" y="94942"/>
                    </a:lnTo>
                    <a:lnTo>
                      <a:pt x="17272" y="95164"/>
                    </a:lnTo>
                    <a:lnTo>
                      <a:pt x="16695" y="95397"/>
                    </a:lnTo>
                    <a:lnTo>
                      <a:pt x="16129" y="95630"/>
                    </a:lnTo>
                    <a:lnTo>
                      <a:pt x="15564" y="95874"/>
                    </a:lnTo>
                    <a:lnTo>
                      <a:pt x="14998" y="96118"/>
                    </a:lnTo>
                    <a:lnTo>
                      <a:pt x="14432" y="96373"/>
                    </a:lnTo>
                    <a:lnTo>
                      <a:pt x="13878" y="96639"/>
                    </a:lnTo>
                    <a:lnTo>
                      <a:pt x="13334" y="96906"/>
                    </a:lnTo>
                    <a:lnTo>
                      <a:pt x="12779" y="97183"/>
                    </a:lnTo>
                    <a:lnTo>
                      <a:pt x="12236" y="97460"/>
                    </a:lnTo>
                    <a:lnTo>
                      <a:pt x="11692" y="97749"/>
                    </a:lnTo>
                    <a:lnTo>
                      <a:pt x="11160" y="98048"/>
                    </a:lnTo>
                    <a:lnTo>
                      <a:pt x="10627" y="98348"/>
                    </a:lnTo>
                    <a:lnTo>
                      <a:pt x="10095" y="98647"/>
                    </a:lnTo>
                    <a:lnTo>
                      <a:pt x="9574" y="98958"/>
                    </a:lnTo>
                    <a:lnTo>
                      <a:pt x="9052" y="99279"/>
                    </a:lnTo>
                    <a:lnTo>
                      <a:pt x="8531" y="99601"/>
                    </a:lnTo>
                    <a:lnTo>
                      <a:pt x="8021" y="99934"/>
                    </a:lnTo>
                    <a:lnTo>
                      <a:pt x="7510" y="100278"/>
                    </a:lnTo>
                    <a:lnTo>
                      <a:pt x="7011" y="100610"/>
                    </a:lnTo>
                    <a:lnTo>
                      <a:pt x="6512" y="100965"/>
                    </a:lnTo>
                    <a:lnTo>
                      <a:pt x="6013" y="101320"/>
                    </a:lnTo>
                    <a:lnTo>
                      <a:pt x="5525" y="101675"/>
                    </a:lnTo>
                    <a:lnTo>
                      <a:pt x="5037" y="102041"/>
                    </a:lnTo>
                    <a:lnTo>
                      <a:pt x="4560" y="102419"/>
                    </a:lnTo>
                    <a:lnTo>
                      <a:pt x="4083" y="102796"/>
                    </a:lnTo>
                    <a:lnTo>
                      <a:pt x="3606" y="103173"/>
                    </a:lnTo>
                    <a:lnTo>
                      <a:pt x="3140" y="103561"/>
                    </a:lnTo>
                    <a:lnTo>
                      <a:pt x="2674" y="103949"/>
                    </a:lnTo>
                    <a:lnTo>
                      <a:pt x="2219" y="104349"/>
                    </a:lnTo>
                    <a:lnTo>
                      <a:pt x="1764" y="104759"/>
                    </a:lnTo>
                    <a:lnTo>
                      <a:pt x="1310" y="105170"/>
                    </a:lnTo>
                    <a:lnTo>
                      <a:pt x="866" y="105580"/>
                    </a:lnTo>
                    <a:lnTo>
                      <a:pt x="433" y="106001"/>
                    </a:lnTo>
                    <a:lnTo>
                      <a:pt x="1" y="106423"/>
                    </a:lnTo>
                    <a:lnTo>
                      <a:pt x="810" y="107388"/>
                    </a:lnTo>
                    <a:lnTo>
                      <a:pt x="1642" y="108342"/>
                    </a:lnTo>
                    <a:lnTo>
                      <a:pt x="2485" y="109274"/>
                    </a:lnTo>
                    <a:lnTo>
                      <a:pt x="3340" y="110206"/>
                    </a:lnTo>
                    <a:lnTo>
                      <a:pt x="4205" y="111126"/>
                    </a:lnTo>
                    <a:lnTo>
                      <a:pt x="5092" y="112036"/>
                    </a:lnTo>
                    <a:lnTo>
                      <a:pt x="5980" y="112923"/>
                    </a:lnTo>
                    <a:lnTo>
                      <a:pt x="6878" y="113811"/>
                    </a:lnTo>
                    <a:lnTo>
                      <a:pt x="7799" y="114676"/>
                    </a:lnTo>
                    <a:lnTo>
                      <a:pt x="8719" y="115530"/>
                    </a:lnTo>
                    <a:lnTo>
                      <a:pt x="9662" y="116384"/>
                    </a:lnTo>
                    <a:lnTo>
                      <a:pt x="10605" y="117216"/>
                    </a:lnTo>
                    <a:lnTo>
                      <a:pt x="11570" y="118037"/>
                    </a:lnTo>
                    <a:lnTo>
                      <a:pt x="12535" y="118836"/>
                    </a:lnTo>
                    <a:lnTo>
                      <a:pt x="13523" y="119634"/>
                    </a:lnTo>
                    <a:lnTo>
                      <a:pt x="14510" y="120422"/>
                    </a:lnTo>
                    <a:lnTo>
                      <a:pt x="15519" y="121187"/>
                    </a:lnTo>
                    <a:lnTo>
                      <a:pt x="16529" y="121942"/>
                    </a:lnTo>
                    <a:lnTo>
                      <a:pt x="17560" y="122685"/>
                    </a:lnTo>
                    <a:lnTo>
                      <a:pt x="18592" y="123417"/>
                    </a:lnTo>
                    <a:lnTo>
                      <a:pt x="19635" y="124127"/>
                    </a:lnTo>
                    <a:lnTo>
                      <a:pt x="20688" y="124826"/>
                    </a:lnTo>
                    <a:lnTo>
                      <a:pt x="21753" y="125513"/>
                    </a:lnTo>
                    <a:lnTo>
                      <a:pt x="22829" y="126190"/>
                    </a:lnTo>
                    <a:lnTo>
                      <a:pt x="23916" y="126856"/>
                    </a:lnTo>
                    <a:lnTo>
                      <a:pt x="25003" y="127499"/>
                    </a:lnTo>
                    <a:lnTo>
                      <a:pt x="26113" y="128131"/>
                    </a:lnTo>
                    <a:lnTo>
                      <a:pt x="27222" y="128741"/>
                    </a:lnTo>
                    <a:lnTo>
                      <a:pt x="28342" y="129351"/>
                    </a:lnTo>
                    <a:lnTo>
                      <a:pt x="29474" y="129939"/>
                    </a:lnTo>
                    <a:lnTo>
                      <a:pt x="30616" y="130505"/>
                    </a:lnTo>
                    <a:lnTo>
                      <a:pt x="31759" y="131060"/>
                    </a:lnTo>
                    <a:lnTo>
                      <a:pt x="32912" y="131603"/>
                    </a:lnTo>
                    <a:lnTo>
                      <a:pt x="34077" y="132136"/>
                    </a:lnTo>
                    <a:lnTo>
                      <a:pt x="35253" y="132646"/>
                    </a:lnTo>
                    <a:lnTo>
                      <a:pt x="36440" y="133145"/>
                    </a:lnTo>
                    <a:lnTo>
                      <a:pt x="37627" y="133622"/>
                    </a:lnTo>
                    <a:lnTo>
                      <a:pt x="38825" y="134088"/>
                    </a:lnTo>
                    <a:lnTo>
                      <a:pt x="40034" y="134532"/>
                    </a:lnTo>
                    <a:lnTo>
                      <a:pt x="41243" y="134964"/>
                    </a:lnTo>
                    <a:lnTo>
                      <a:pt x="42463" y="135386"/>
                    </a:lnTo>
                    <a:lnTo>
                      <a:pt x="43694" y="135785"/>
                    </a:lnTo>
                    <a:lnTo>
                      <a:pt x="44926" y="136173"/>
                    </a:lnTo>
                    <a:lnTo>
                      <a:pt x="46168" y="136539"/>
                    </a:lnTo>
                    <a:lnTo>
                      <a:pt x="47421" y="136883"/>
                    </a:lnTo>
                    <a:lnTo>
                      <a:pt x="48675" y="137216"/>
                    </a:lnTo>
                    <a:lnTo>
                      <a:pt x="49939" y="137538"/>
                    </a:lnTo>
                    <a:lnTo>
                      <a:pt x="51215" y="137837"/>
                    </a:lnTo>
                    <a:lnTo>
                      <a:pt x="52491" y="138126"/>
                    </a:lnTo>
                    <a:lnTo>
                      <a:pt x="53766" y="138381"/>
                    </a:lnTo>
                    <a:lnTo>
                      <a:pt x="55064" y="138636"/>
                    </a:lnTo>
                    <a:lnTo>
                      <a:pt x="56351" y="138869"/>
                    </a:lnTo>
                    <a:lnTo>
                      <a:pt x="57660" y="139080"/>
                    </a:lnTo>
                    <a:lnTo>
                      <a:pt x="58969" y="139268"/>
                    </a:lnTo>
                    <a:lnTo>
                      <a:pt x="60278" y="139446"/>
                    </a:lnTo>
                    <a:lnTo>
                      <a:pt x="61598" y="139612"/>
                    </a:lnTo>
                    <a:lnTo>
                      <a:pt x="62918" y="139745"/>
                    </a:lnTo>
                    <a:lnTo>
                      <a:pt x="64249" y="139867"/>
                    </a:lnTo>
                    <a:lnTo>
                      <a:pt x="65580" y="139978"/>
                    </a:lnTo>
                    <a:lnTo>
                      <a:pt x="66922" y="140056"/>
                    </a:lnTo>
                    <a:lnTo>
                      <a:pt x="68276" y="140122"/>
                    </a:lnTo>
                    <a:lnTo>
                      <a:pt x="69618" y="140178"/>
                    </a:lnTo>
                    <a:lnTo>
                      <a:pt x="70971" y="140200"/>
                    </a:lnTo>
                    <a:lnTo>
                      <a:pt x="72335" y="140211"/>
                    </a:lnTo>
                    <a:lnTo>
                      <a:pt x="73700" y="140200"/>
                    </a:lnTo>
                    <a:lnTo>
                      <a:pt x="75053" y="140178"/>
                    </a:lnTo>
                    <a:lnTo>
                      <a:pt x="76395" y="140122"/>
                    </a:lnTo>
                    <a:lnTo>
                      <a:pt x="77749" y="140056"/>
                    </a:lnTo>
                    <a:lnTo>
                      <a:pt x="79091" y="139978"/>
                    </a:lnTo>
                    <a:lnTo>
                      <a:pt x="80422" y="139867"/>
                    </a:lnTo>
                    <a:lnTo>
                      <a:pt x="81753" y="139745"/>
                    </a:lnTo>
                    <a:lnTo>
                      <a:pt x="83073" y="139612"/>
                    </a:lnTo>
                    <a:lnTo>
                      <a:pt x="84393" y="139446"/>
                    </a:lnTo>
                    <a:lnTo>
                      <a:pt x="85702" y="139268"/>
                    </a:lnTo>
                    <a:lnTo>
                      <a:pt x="87011" y="139080"/>
                    </a:lnTo>
                    <a:lnTo>
                      <a:pt x="88320" y="138869"/>
                    </a:lnTo>
                    <a:lnTo>
                      <a:pt x="89607" y="138636"/>
                    </a:lnTo>
                    <a:lnTo>
                      <a:pt x="90904" y="138381"/>
                    </a:lnTo>
                    <a:lnTo>
                      <a:pt x="92180" y="138126"/>
                    </a:lnTo>
                    <a:lnTo>
                      <a:pt x="93456" y="137837"/>
                    </a:lnTo>
                    <a:lnTo>
                      <a:pt x="94731" y="137538"/>
                    </a:lnTo>
                    <a:lnTo>
                      <a:pt x="95996" y="137216"/>
                    </a:lnTo>
                    <a:lnTo>
                      <a:pt x="97249" y="136883"/>
                    </a:lnTo>
                    <a:lnTo>
                      <a:pt x="98503" y="136539"/>
                    </a:lnTo>
                    <a:lnTo>
                      <a:pt x="99745" y="136173"/>
                    </a:lnTo>
                    <a:lnTo>
                      <a:pt x="100976" y="135785"/>
                    </a:lnTo>
                    <a:lnTo>
                      <a:pt x="102208" y="135386"/>
                    </a:lnTo>
                    <a:lnTo>
                      <a:pt x="103428" y="134964"/>
                    </a:lnTo>
                    <a:lnTo>
                      <a:pt x="104637" y="134532"/>
                    </a:lnTo>
                    <a:lnTo>
                      <a:pt x="105846" y="134088"/>
                    </a:lnTo>
                    <a:lnTo>
                      <a:pt x="107044" y="133622"/>
                    </a:lnTo>
                    <a:lnTo>
                      <a:pt x="108231" y="133145"/>
                    </a:lnTo>
                    <a:lnTo>
                      <a:pt x="109418" y="132646"/>
                    </a:lnTo>
                    <a:lnTo>
                      <a:pt x="110594" y="132136"/>
                    </a:lnTo>
                    <a:lnTo>
                      <a:pt x="111758" y="131603"/>
                    </a:lnTo>
                    <a:lnTo>
                      <a:pt x="112912" y="131060"/>
                    </a:lnTo>
                    <a:lnTo>
                      <a:pt x="114055" y="130505"/>
                    </a:lnTo>
                    <a:lnTo>
                      <a:pt x="115197" y="129939"/>
                    </a:lnTo>
                    <a:lnTo>
                      <a:pt x="116329" y="129351"/>
                    </a:lnTo>
                    <a:lnTo>
                      <a:pt x="117449" y="128741"/>
                    </a:lnTo>
                    <a:lnTo>
                      <a:pt x="118558" y="128131"/>
                    </a:lnTo>
                    <a:lnTo>
                      <a:pt x="119667" y="127499"/>
                    </a:lnTo>
                    <a:lnTo>
                      <a:pt x="120755" y="126856"/>
                    </a:lnTo>
                    <a:lnTo>
                      <a:pt x="121842" y="126190"/>
                    </a:lnTo>
                    <a:lnTo>
                      <a:pt x="122918" y="125513"/>
                    </a:lnTo>
                    <a:lnTo>
                      <a:pt x="123982" y="124826"/>
                    </a:lnTo>
                    <a:lnTo>
                      <a:pt x="125036" y="124127"/>
                    </a:lnTo>
                    <a:lnTo>
                      <a:pt x="126079" y="123417"/>
                    </a:lnTo>
                    <a:lnTo>
                      <a:pt x="127111" y="122685"/>
                    </a:lnTo>
                    <a:lnTo>
                      <a:pt x="128142" y="121942"/>
                    </a:lnTo>
                    <a:lnTo>
                      <a:pt x="129152" y="121187"/>
                    </a:lnTo>
                    <a:lnTo>
                      <a:pt x="130161" y="120422"/>
                    </a:lnTo>
                    <a:lnTo>
                      <a:pt x="131148" y="119634"/>
                    </a:lnTo>
                    <a:lnTo>
                      <a:pt x="132136" y="118836"/>
                    </a:lnTo>
                    <a:lnTo>
                      <a:pt x="133101" y="118037"/>
                    </a:lnTo>
                    <a:lnTo>
                      <a:pt x="134066" y="117216"/>
                    </a:lnTo>
                    <a:lnTo>
                      <a:pt x="135009" y="116384"/>
                    </a:lnTo>
                    <a:lnTo>
                      <a:pt x="135951" y="115530"/>
                    </a:lnTo>
                    <a:lnTo>
                      <a:pt x="136872" y="114676"/>
                    </a:lnTo>
                    <a:lnTo>
                      <a:pt x="137793" y="113811"/>
                    </a:lnTo>
                    <a:lnTo>
                      <a:pt x="138691" y="112923"/>
                    </a:lnTo>
                    <a:lnTo>
                      <a:pt x="139579" y="112036"/>
                    </a:lnTo>
                    <a:lnTo>
                      <a:pt x="140466" y="111126"/>
                    </a:lnTo>
                    <a:lnTo>
                      <a:pt x="141331" y="110206"/>
                    </a:lnTo>
                    <a:lnTo>
                      <a:pt x="142185" y="109274"/>
                    </a:lnTo>
                    <a:lnTo>
                      <a:pt x="143028" y="108342"/>
                    </a:lnTo>
                    <a:lnTo>
                      <a:pt x="143860" y="107388"/>
                    </a:lnTo>
                    <a:lnTo>
                      <a:pt x="144670" y="106423"/>
                    </a:lnTo>
                    <a:lnTo>
                      <a:pt x="144238" y="106001"/>
                    </a:lnTo>
                    <a:lnTo>
                      <a:pt x="143805" y="105580"/>
                    </a:lnTo>
                    <a:lnTo>
                      <a:pt x="143361" y="105170"/>
                    </a:lnTo>
                    <a:lnTo>
                      <a:pt x="142906" y="104759"/>
                    </a:lnTo>
                    <a:lnTo>
                      <a:pt x="142452" y="104349"/>
                    </a:lnTo>
                    <a:lnTo>
                      <a:pt x="141997" y="103949"/>
                    </a:lnTo>
                    <a:lnTo>
                      <a:pt x="141531" y="103561"/>
                    </a:lnTo>
                    <a:lnTo>
                      <a:pt x="141065" y="103173"/>
                    </a:lnTo>
                    <a:lnTo>
                      <a:pt x="140588" y="102796"/>
                    </a:lnTo>
                    <a:lnTo>
                      <a:pt x="140111" y="102419"/>
                    </a:lnTo>
                    <a:lnTo>
                      <a:pt x="139634" y="102041"/>
                    </a:lnTo>
                    <a:lnTo>
                      <a:pt x="139146" y="101675"/>
                    </a:lnTo>
                    <a:lnTo>
                      <a:pt x="138658" y="101320"/>
                    </a:lnTo>
                    <a:lnTo>
                      <a:pt x="138159" y="100965"/>
                    </a:lnTo>
                    <a:lnTo>
                      <a:pt x="137660" y="100610"/>
                    </a:lnTo>
                    <a:lnTo>
                      <a:pt x="137160" y="100278"/>
                    </a:lnTo>
                    <a:lnTo>
                      <a:pt x="136650" y="99934"/>
                    </a:lnTo>
                    <a:lnTo>
                      <a:pt x="136140" y="99601"/>
                    </a:lnTo>
                    <a:lnTo>
                      <a:pt x="135619" y="99279"/>
                    </a:lnTo>
                    <a:lnTo>
                      <a:pt x="135097" y="98958"/>
                    </a:lnTo>
                    <a:lnTo>
                      <a:pt x="134576" y="98647"/>
                    </a:lnTo>
                    <a:lnTo>
                      <a:pt x="134043" y="98348"/>
                    </a:lnTo>
                    <a:lnTo>
                      <a:pt x="133511" y="98048"/>
                    </a:lnTo>
                    <a:lnTo>
                      <a:pt x="132979" y="97749"/>
                    </a:lnTo>
                    <a:lnTo>
                      <a:pt x="132435" y="97460"/>
                    </a:lnTo>
                    <a:lnTo>
                      <a:pt x="131892" y="97183"/>
                    </a:lnTo>
                    <a:lnTo>
                      <a:pt x="131337" y="96906"/>
                    </a:lnTo>
                    <a:lnTo>
                      <a:pt x="130793" y="96639"/>
                    </a:lnTo>
                    <a:lnTo>
                      <a:pt x="130239" y="96373"/>
                    </a:lnTo>
                    <a:lnTo>
                      <a:pt x="129673" y="96118"/>
                    </a:lnTo>
                    <a:lnTo>
                      <a:pt x="129107" y="95874"/>
                    </a:lnTo>
                    <a:lnTo>
                      <a:pt x="128542" y="95630"/>
                    </a:lnTo>
                    <a:lnTo>
                      <a:pt x="127976" y="95397"/>
                    </a:lnTo>
                    <a:lnTo>
                      <a:pt x="127399" y="95164"/>
                    </a:lnTo>
                    <a:lnTo>
                      <a:pt x="126822" y="94942"/>
                    </a:lnTo>
                    <a:lnTo>
                      <a:pt x="126245" y="94731"/>
                    </a:lnTo>
                    <a:lnTo>
                      <a:pt x="125657" y="94521"/>
                    </a:lnTo>
                    <a:lnTo>
                      <a:pt x="125070" y="94321"/>
                    </a:lnTo>
                    <a:lnTo>
                      <a:pt x="124482" y="94121"/>
                    </a:lnTo>
                    <a:lnTo>
                      <a:pt x="123894" y="93933"/>
                    </a:lnTo>
                    <a:lnTo>
                      <a:pt x="123295" y="93755"/>
                    </a:lnTo>
                    <a:lnTo>
                      <a:pt x="122696" y="93578"/>
                    </a:lnTo>
                    <a:lnTo>
                      <a:pt x="122086" y="93411"/>
                    </a:lnTo>
                    <a:lnTo>
                      <a:pt x="121487" y="93256"/>
                    </a:lnTo>
                    <a:lnTo>
                      <a:pt x="120877" y="93101"/>
                    </a:lnTo>
                    <a:lnTo>
                      <a:pt x="120266" y="92957"/>
                    </a:lnTo>
                    <a:lnTo>
                      <a:pt x="119656" y="92823"/>
                    </a:lnTo>
                    <a:lnTo>
                      <a:pt x="119035" y="92690"/>
                    </a:lnTo>
                    <a:lnTo>
                      <a:pt x="118414" y="92568"/>
                    </a:lnTo>
                    <a:lnTo>
                      <a:pt x="117793" y="92457"/>
                    </a:lnTo>
                    <a:lnTo>
                      <a:pt x="117172" y="92347"/>
                    </a:lnTo>
                    <a:lnTo>
                      <a:pt x="116539" y="92258"/>
                    </a:lnTo>
                    <a:lnTo>
                      <a:pt x="115907" y="92158"/>
                    </a:lnTo>
                    <a:lnTo>
                      <a:pt x="115275" y="92080"/>
                    </a:lnTo>
                    <a:lnTo>
                      <a:pt x="114643" y="92003"/>
                    </a:lnTo>
                    <a:lnTo>
                      <a:pt x="114010" y="91936"/>
                    </a:lnTo>
                    <a:lnTo>
                      <a:pt x="113367" y="91870"/>
                    </a:lnTo>
                    <a:lnTo>
                      <a:pt x="112724" y="91814"/>
                    </a:lnTo>
                    <a:lnTo>
                      <a:pt x="112080" y="91770"/>
                    </a:lnTo>
                    <a:lnTo>
                      <a:pt x="111437" y="91736"/>
                    </a:lnTo>
                    <a:lnTo>
                      <a:pt x="110793" y="91714"/>
                    </a:lnTo>
                    <a:lnTo>
                      <a:pt x="110139" y="91692"/>
                    </a:lnTo>
                    <a:lnTo>
                      <a:pt x="109484" y="91681"/>
                    </a:lnTo>
                    <a:lnTo>
                      <a:pt x="108830" y="91670"/>
                    </a:lnTo>
                    <a:lnTo>
                      <a:pt x="83472" y="91670"/>
                    </a:lnTo>
                    <a:lnTo>
                      <a:pt x="83472" y="1"/>
                    </a:lnTo>
                    <a:close/>
                  </a:path>
                </a:pathLst>
              </a:custGeom>
              <a:solidFill>
                <a:srgbClr val="6EC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6" name="Google Shape;615;p23">
                <a:extLst>
                  <a:ext uri="{FF2B5EF4-FFF2-40B4-BE49-F238E27FC236}">
                    <a16:creationId xmlns:a16="http://schemas.microsoft.com/office/drawing/2014/main" id="{36DEF55B-5D00-EDBE-0E0D-3817909C85B7}"/>
                  </a:ext>
                </a:extLst>
              </p:cNvPr>
              <p:cNvSpPr/>
              <p:nvPr/>
            </p:nvSpPr>
            <p:spPr>
              <a:xfrm>
                <a:off x="852557" y="2212994"/>
                <a:ext cx="2599015" cy="2518891"/>
              </a:xfrm>
              <a:custGeom>
                <a:avLst/>
                <a:gdLst/>
                <a:ahLst/>
                <a:cxnLst/>
                <a:rect l="l" t="t" r="r" b="b"/>
                <a:pathLst>
                  <a:path w="144671" h="140211" fill="none" extrusionOk="0">
                    <a:moveTo>
                      <a:pt x="108830" y="91670"/>
                    </a:moveTo>
                    <a:lnTo>
                      <a:pt x="83472" y="91670"/>
                    </a:lnTo>
                    <a:lnTo>
                      <a:pt x="83472" y="1"/>
                    </a:lnTo>
                    <a:lnTo>
                      <a:pt x="61198" y="1"/>
                    </a:lnTo>
                    <a:lnTo>
                      <a:pt x="61198" y="91670"/>
                    </a:lnTo>
                    <a:lnTo>
                      <a:pt x="35841" y="91670"/>
                    </a:lnTo>
                    <a:lnTo>
                      <a:pt x="35841" y="91670"/>
                    </a:lnTo>
                    <a:lnTo>
                      <a:pt x="35186" y="91681"/>
                    </a:lnTo>
                    <a:lnTo>
                      <a:pt x="34532" y="91692"/>
                    </a:lnTo>
                    <a:lnTo>
                      <a:pt x="33877" y="91714"/>
                    </a:lnTo>
                    <a:lnTo>
                      <a:pt x="33234" y="91736"/>
                    </a:lnTo>
                    <a:lnTo>
                      <a:pt x="32591" y="91770"/>
                    </a:lnTo>
                    <a:lnTo>
                      <a:pt x="31947" y="91814"/>
                    </a:lnTo>
                    <a:lnTo>
                      <a:pt x="31304" y="91870"/>
                    </a:lnTo>
                    <a:lnTo>
                      <a:pt x="30661" y="91936"/>
                    </a:lnTo>
                    <a:lnTo>
                      <a:pt x="30028" y="92003"/>
                    </a:lnTo>
                    <a:lnTo>
                      <a:pt x="29396" y="92080"/>
                    </a:lnTo>
                    <a:lnTo>
                      <a:pt x="28764" y="92158"/>
                    </a:lnTo>
                    <a:lnTo>
                      <a:pt x="28131" y="92258"/>
                    </a:lnTo>
                    <a:lnTo>
                      <a:pt x="27499" y="92347"/>
                    </a:lnTo>
                    <a:lnTo>
                      <a:pt x="26878" y="92457"/>
                    </a:lnTo>
                    <a:lnTo>
                      <a:pt x="26257" y="92568"/>
                    </a:lnTo>
                    <a:lnTo>
                      <a:pt x="25636" y="92690"/>
                    </a:lnTo>
                    <a:lnTo>
                      <a:pt x="25014" y="92823"/>
                    </a:lnTo>
                    <a:lnTo>
                      <a:pt x="24404" y="92957"/>
                    </a:lnTo>
                    <a:lnTo>
                      <a:pt x="23794" y="93101"/>
                    </a:lnTo>
                    <a:lnTo>
                      <a:pt x="23184" y="93256"/>
                    </a:lnTo>
                    <a:lnTo>
                      <a:pt x="22585" y="93411"/>
                    </a:lnTo>
                    <a:lnTo>
                      <a:pt x="21975" y="93578"/>
                    </a:lnTo>
                    <a:lnTo>
                      <a:pt x="21376" y="93755"/>
                    </a:lnTo>
                    <a:lnTo>
                      <a:pt x="20777" y="93933"/>
                    </a:lnTo>
                    <a:lnTo>
                      <a:pt x="20189" y="94121"/>
                    </a:lnTo>
                    <a:lnTo>
                      <a:pt x="19601" y="94321"/>
                    </a:lnTo>
                    <a:lnTo>
                      <a:pt x="19013" y="94521"/>
                    </a:lnTo>
                    <a:lnTo>
                      <a:pt x="18425" y="94731"/>
                    </a:lnTo>
                    <a:lnTo>
                      <a:pt x="17849" y="94942"/>
                    </a:lnTo>
                    <a:lnTo>
                      <a:pt x="17272" y="95164"/>
                    </a:lnTo>
                    <a:lnTo>
                      <a:pt x="16695" y="95397"/>
                    </a:lnTo>
                    <a:lnTo>
                      <a:pt x="16129" y="95630"/>
                    </a:lnTo>
                    <a:lnTo>
                      <a:pt x="15564" y="95874"/>
                    </a:lnTo>
                    <a:lnTo>
                      <a:pt x="14998" y="96118"/>
                    </a:lnTo>
                    <a:lnTo>
                      <a:pt x="14432" y="96373"/>
                    </a:lnTo>
                    <a:lnTo>
                      <a:pt x="13878" y="96639"/>
                    </a:lnTo>
                    <a:lnTo>
                      <a:pt x="13334" y="96906"/>
                    </a:lnTo>
                    <a:lnTo>
                      <a:pt x="12779" y="97183"/>
                    </a:lnTo>
                    <a:lnTo>
                      <a:pt x="12236" y="97460"/>
                    </a:lnTo>
                    <a:lnTo>
                      <a:pt x="11692" y="97749"/>
                    </a:lnTo>
                    <a:lnTo>
                      <a:pt x="11160" y="98048"/>
                    </a:lnTo>
                    <a:lnTo>
                      <a:pt x="10627" y="98348"/>
                    </a:lnTo>
                    <a:lnTo>
                      <a:pt x="10095" y="98647"/>
                    </a:lnTo>
                    <a:lnTo>
                      <a:pt x="9574" y="98958"/>
                    </a:lnTo>
                    <a:lnTo>
                      <a:pt x="9052" y="99279"/>
                    </a:lnTo>
                    <a:lnTo>
                      <a:pt x="8531" y="99601"/>
                    </a:lnTo>
                    <a:lnTo>
                      <a:pt x="8021" y="99934"/>
                    </a:lnTo>
                    <a:lnTo>
                      <a:pt x="7510" y="100278"/>
                    </a:lnTo>
                    <a:lnTo>
                      <a:pt x="7011" y="100610"/>
                    </a:lnTo>
                    <a:lnTo>
                      <a:pt x="6512" y="100965"/>
                    </a:lnTo>
                    <a:lnTo>
                      <a:pt x="6013" y="101320"/>
                    </a:lnTo>
                    <a:lnTo>
                      <a:pt x="5525" y="101675"/>
                    </a:lnTo>
                    <a:lnTo>
                      <a:pt x="5037" y="102041"/>
                    </a:lnTo>
                    <a:lnTo>
                      <a:pt x="4560" y="102419"/>
                    </a:lnTo>
                    <a:lnTo>
                      <a:pt x="4083" y="102796"/>
                    </a:lnTo>
                    <a:lnTo>
                      <a:pt x="3606" y="103173"/>
                    </a:lnTo>
                    <a:lnTo>
                      <a:pt x="3140" y="103561"/>
                    </a:lnTo>
                    <a:lnTo>
                      <a:pt x="2674" y="103949"/>
                    </a:lnTo>
                    <a:lnTo>
                      <a:pt x="2219" y="104349"/>
                    </a:lnTo>
                    <a:lnTo>
                      <a:pt x="1764" y="104759"/>
                    </a:lnTo>
                    <a:lnTo>
                      <a:pt x="1310" y="105170"/>
                    </a:lnTo>
                    <a:lnTo>
                      <a:pt x="866" y="105580"/>
                    </a:lnTo>
                    <a:lnTo>
                      <a:pt x="433" y="106001"/>
                    </a:lnTo>
                    <a:lnTo>
                      <a:pt x="1" y="106423"/>
                    </a:lnTo>
                    <a:lnTo>
                      <a:pt x="1" y="106423"/>
                    </a:lnTo>
                    <a:lnTo>
                      <a:pt x="810" y="107388"/>
                    </a:lnTo>
                    <a:lnTo>
                      <a:pt x="1642" y="108342"/>
                    </a:lnTo>
                    <a:lnTo>
                      <a:pt x="2485" y="109274"/>
                    </a:lnTo>
                    <a:lnTo>
                      <a:pt x="3340" y="110206"/>
                    </a:lnTo>
                    <a:lnTo>
                      <a:pt x="4205" y="111126"/>
                    </a:lnTo>
                    <a:lnTo>
                      <a:pt x="5092" y="112036"/>
                    </a:lnTo>
                    <a:lnTo>
                      <a:pt x="5980" y="112923"/>
                    </a:lnTo>
                    <a:lnTo>
                      <a:pt x="6878" y="113811"/>
                    </a:lnTo>
                    <a:lnTo>
                      <a:pt x="7799" y="114676"/>
                    </a:lnTo>
                    <a:lnTo>
                      <a:pt x="8719" y="115530"/>
                    </a:lnTo>
                    <a:lnTo>
                      <a:pt x="9662" y="116384"/>
                    </a:lnTo>
                    <a:lnTo>
                      <a:pt x="10605" y="117216"/>
                    </a:lnTo>
                    <a:lnTo>
                      <a:pt x="11570" y="118037"/>
                    </a:lnTo>
                    <a:lnTo>
                      <a:pt x="12535" y="118836"/>
                    </a:lnTo>
                    <a:lnTo>
                      <a:pt x="13523" y="119634"/>
                    </a:lnTo>
                    <a:lnTo>
                      <a:pt x="14510" y="120422"/>
                    </a:lnTo>
                    <a:lnTo>
                      <a:pt x="15519" y="121187"/>
                    </a:lnTo>
                    <a:lnTo>
                      <a:pt x="16529" y="121942"/>
                    </a:lnTo>
                    <a:lnTo>
                      <a:pt x="17560" y="122685"/>
                    </a:lnTo>
                    <a:lnTo>
                      <a:pt x="18592" y="123417"/>
                    </a:lnTo>
                    <a:lnTo>
                      <a:pt x="19635" y="124127"/>
                    </a:lnTo>
                    <a:lnTo>
                      <a:pt x="20688" y="124826"/>
                    </a:lnTo>
                    <a:lnTo>
                      <a:pt x="21753" y="125513"/>
                    </a:lnTo>
                    <a:lnTo>
                      <a:pt x="22829" y="126190"/>
                    </a:lnTo>
                    <a:lnTo>
                      <a:pt x="23916" y="126856"/>
                    </a:lnTo>
                    <a:lnTo>
                      <a:pt x="25003" y="127499"/>
                    </a:lnTo>
                    <a:lnTo>
                      <a:pt x="26113" y="128131"/>
                    </a:lnTo>
                    <a:lnTo>
                      <a:pt x="27222" y="128741"/>
                    </a:lnTo>
                    <a:lnTo>
                      <a:pt x="28342" y="129351"/>
                    </a:lnTo>
                    <a:lnTo>
                      <a:pt x="29474" y="129939"/>
                    </a:lnTo>
                    <a:lnTo>
                      <a:pt x="30616" y="130505"/>
                    </a:lnTo>
                    <a:lnTo>
                      <a:pt x="31759" y="131060"/>
                    </a:lnTo>
                    <a:lnTo>
                      <a:pt x="32912" y="131603"/>
                    </a:lnTo>
                    <a:lnTo>
                      <a:pt x="34077" y="132136"/>
                    </a:lnTo>
                    <a:lnTo>
                      <a:pt x="35253" y="132646"/>
                    </a:lnTo>
                    <a:lnTo>
                      <a:pt x="36440" y="133145"/>
                    </a:lnTo>
                    <a:lnTo>
                      <a:pt x="37627" y="133622"/>
                    </a:lnTo>
                    <a:lnTo>
                      <a:pt x="38825" y="134088"/>
                    </a:lnTo>
                    <a:lnTo>
                      <a:pt x="40034" y="134532"/>
                    </a:lnTo>
                    <a:lnTo>
                      <a:pt x="41243" y="134964"/>
                    </a:lnTo>
                    <a:lnTo>
                      <a:pt x="42463" y="135386"/>
                    </a:lnTo>
                    <a:lnTo>
                      <a:pt x="43694" y="135785"/>
                    </a:lnTo>
                    <a:lnTo>
                      <a:pt x="44926" y="136173"/>
                    </a:lnTo>
                    <a:lnTo>
                      <a:pt x="46168" y="136539"/>
                    </a:lnTo>
                    <a:lnTo>
                      <a:pt x="47421" y="136883"/>
                    </a:lnTo>
                    <a:lnTo>
                      <a:pt x="48675" y="137216"/>
                    </a:lnTo>
                    <a:lnTo>
                      <a:pt x="49939" y="137538"/>
                    </a:lnTo>
                    <a:lnTo>
                      <a:pt x="51215" y="137837"/>
                    </a:lnTo>
                    <a:lnTo>
                      <a:pt x="52491" y="138126"/>
                    </a:lnTo>
                    <a:lnTo>
                      <a:pt x="53766" y="138381"/>
                    </a:lnTo>
                    <a:lnTo>
                      <a:pt x="55064" y="138636"/>
                    </a:lnTo>
                    <a:lnTo>
                      <a:pt x="56351" y="138869"/>
                    </a:lnTo>
                    <a:lnTo>
                      <a:pt x="57660" y="139080"/>
                    </a:lnTo>
                    <a:lnTo>
                      <a:pt x="58969" y="139268"/>
                    </a:lnTo>
                    <a:lnTo>
                      <a:pt x="60278" y="139446"/>
                    </a:lnTo>
                    <a:lnTo>
                      <a:pt x="61598" y="139612"/>
                    </a:lnTo>
                    <a:lnTo>
                      <a:pt x="62918" y="139745"/>
                    </a:lnTo>
                    <a:lnTo>
                      <a:pt x="64249" y="139867"/>
                    </a:lnTo>
                    <a:lnTo>
                      <a:pt x="65580" y="139978"/>
                    </a:lnTo>
                    <a:lnTo>
                      <a:pt x="66922" y="140056"/>
                    </a:lnTo>
                    <a:lnTo>
                      <a:pt x="68276" y="140122"/>
                    </a:lnTo>
                    <a:lnTo>
                      <a:pt x="69618" y="140178"/>
                    </a:lnTo>
                    <a:lnTo>
                      <a:pt x="70971" y="140200"/>
                    </a:lnTo>
                    <a:lnTo>
                      <a:pt x="72335" y="140211"/>
                    </a:lnTo>
                    <a:lnTo>
                      <a:pt x="72335" y="140211"/>
                    </a:lnTo>
                    <a:lnTo>
                      <a:pt x="73700" y="140200"/>
                    </a:lnTo>
                    <a:lnTo>
                      <a:pt x="75053" y="140178"/>
                    </a:lnTo>
                    <a:lnTo>
                      <a:pt x="76395" y="140122"/>
                    </a:lnTo>
                    <a:lnTo>
                      <a:pt x="77749" y="140056"/>
                    </a:lnTo>
                    <a:lnTo>
                      <a:pt x="79091" y="139978"/>
                    </a:lnTo>
                    <a:lnTo>
                      <a:pt x="80422" y="139867"/>
                    </a:lnTo>
                    <a:lnTo>
                      <a:pt x="81753" y="139745"/>
                    </a:lnTo>
                    <a:lnTo>
                      <a:pt x="83073" y="139612"/>
                    </a:lnTo>
                    <a:lnTo>
                      <a:pt x="84393" y="139446"/>
                    </a:lnTo>
                    <a:lnTo>
                      <a:pt x="85702" y="139268"/>
                    </a:lnTo>
                    <a:lnTo>
                      <a:pt x="87011" y="139080"/>
                    </a:lnTo>
                    <a:lnTo>
                      <a:pt x="88320" y="138869"/>
                    </a:lnTo>
                    <a:lnTo>
                      <a:pt x="89607" y="138636"/>
                    </a:lnTo>
                    <a:lnTo>
                      <a:pt x="90904" y="138381"/>
                    </a:lnTo>
                    <a:lnTo>
                      <a:pt x="92180" y="138126"/>
                    </a:lnTo>
                    <a:lnTo>
                      <a:pt x="93456" y="137837"/>
                    </a:lnTo>
                    <a:lnTo>
                      <a:pt x="94731" y="137538"/>
                    </a:lnTo>
                    <a:lnTo>
                      <a:pt x="95996" y="137216"/>
                    </a:lnTo>
                    <a:lnTo>
                      <a:pt x="97249" y="136883"/>
                    </a:lnTo>
                    <a:lnTo>
                      <a:pt x="98503" y="136539"/>
                    </a:lnTo>
                    <a:lnTo>
                      <a:pt x="99745" y="136173"/>
                    </a:lnTo>
                    <a:lnTo>
                      <a:pt x="100976" y="135785"/>
                    </a:lnTo>
                    <a:lnTo>
                      <a:pt x="102208" y="135386"/>
                    </a:lnTo>
                    <a:lnTo>
                      <a:pt x="103428" y="134964"/>
                    </a:lnTo>
                    <a:lnTo>
                      <a:pt x="104637" y="134532"/>
                    </a:lnTo>
                    <a:lnTo>
                      <a:pt x="105846" y="134088"/>
                    </a:lnTo>
                    <a:lnTo>
                      <a:pt x="107044" y="133622"/>
                    </a:lnTo>
                    <a:lnTo>
                      <a:pt x="108231" y="133145"/>
                    </a:lnTo>
                    <a:lnTo>
                      <a:pt x="109418" y="132646"/>
                    </a:lnTo>
                    <a:lnTo>
                      <a:pt x="110594" y="132136"/>
                    </a:lnTo>
                    <a:lnTo>
                      <a:pt x="111758" y="131603"/>
                    </a:lnTo>
                    <a:lnTo>
                      <a:pt x="112912" y="131060"/>
                    </a:lnTo>
                    <a:lnTo>
                      <a:pt x="114055" y="130505"/>
                    </a:lnTo>
                    <a:lnTo>
                      <a:pt x="115197" y="129939"/>
                    </a:lnTo>
                    <a:lnTo>
                      <a:pt x="116329" y="129351"/>
                    </a:lnTo>
                    <a:lnTo>
                      <a:pt x="117449" y="128741"/>
                    </a:lnTo>
                    <a:lnTo>
                      <a:pt x="118558" y="128131"/>
                    </a:lnTo>
                    <a:lnTo>
                      <a:pt x="119667" y="127499"/>
                    </a:lnTo>
                    <a:lnTo>
                      <a:pt x="120755" y="126856"/>
                    </a:lnTo>
                    <a:lnTo>
                      <a:pt x="121842" y="126190"/>
                    </a:lnTo>
                    <a:lnTo>
                      <a:pt x="122918" y="125513"/>
                    </a:lnTo>
                    <a:lnTo>
                      <a:pt x="123982" y="124826"/>
                    </a:lnTo>
                    <a:lnTo>
                      <a:pt x="125036" y="124127"/>
                    </a:lnTo>
                    <a:lnTo>
                      <a:pt x="126079" y="123417"/>
                    </a:lnTo>
                    <a:lnTo>
                      <a:pt x="127111" y="122685"/>
                    </a:lnTo>
                    <a:lnTo>
                      <a:pt x="128142" y="121942"/>
                    </a:lnTo>
                    <a:lnTo>
                      <a:pt x="129152" y="121187"/>
                    </a:lnTo>
                    <a:lnTo>
                      <a:pt x="130161" y="120422"/>
                    </a:lnTo>
                    <a:lnTo>
                      <a:pt x="131148" y="119634"/>
                    </a:lnTo>
                    <a:lnTo>
                      <a:pt x="132136" y="118836"/>
                    </a:lnTo>
                    <a:lnTo>
                      <a:pt x="133101" y="118037"/>
                    </a:lnTo>
                    <a:lnTo>
                      <a:pt x="134066" y="117216"/>
                    </a:lnTo>
                    <a:lnTo>
                      <a:pt x="135009" y="116384"/>
                    </a:lnTo>
                    <a:lnTo>
                      <a:pt x="135951" y="115530"/>
                    </a:lnTo>
                    <a:lnTo>
                      <a:pt x="136872" y="114676"/>
                    </a:lnTo>
                    <a:lnTo>
                      <a:pt x="137793" y="113811"/>
                    </a:lnTo>
                    <a:lnTo>
                      <a:pt x="138691" y="112923"/>
                    </a:lnTo>
                    <a:lnTo>
                      <a:pt x="139579" y="112036"/>
                    </a:lnTo>
                    <a:lnTo>
                      <a:pt x="140466" y="111126"/>
                    </a:lnTo>
                    <a:lnTo>
                      <a:pt x="141331" y="110206"/>
                    </a:lnTo>
                    <a:lnTo>
                      <a:pt x="142185" y="109274"/>
                    </a:lnTo>
                    <a:lnTo>
                      <a:pt x="143028" y="108342"/>
                    </a:lnTo>
                    <a:lnTo>
                      <a:pt x="143860" y="107388"/>
                    </a:lnTo>
                    <a:lnTo>
                      <a:pt x="144670" y="106423"/>
                    </a:lnTo>
                    <a:lnTo>
                      <a:pt x="144670" y="106423"/>
                    </a:lnTo>
                    <a:lnTo>
                      <a:pt x="144238" y="106001"/>
                    </a:lnTo>
                    <a:lnTo>
                      <a:pt x="143805" y="105580"/>
                    </a:lnTo>
                    <a:lnTo>
                      <a:pt x="143361" y="105170"/>
                    </a:lnTo>
                    <a:lnTo>
                      <a:pt x="142906" y="104759"/>
                    </a:lnTo>
                    <a:lnTo>
                      <a:pt x="142452" y="104349"/>
                    </a:lnTo>
                    <a:lnTo>
                      <a:pt x="141997" y="103949"/>
                    </a:lnTo>
                    <a:lnTo>
                      <a:pt x="141531" y="103561"/>
                    </a:lnTo>
                    <a:lnTo>
                      <a:pt x="141065" y="103173"/>
                    </a:lnTo>
                    <a:lnTo>
                      <a:pt x="140588" y="102796"/>
                    </a:lnTo>
                    <a:lnTo>
                      <a:pt x="140111" y="102419"/>
                    </a:lnTo>
                    <a:lnTo>
                      <a:pt x="139634" y="102041"/>
                    </a:lnTo>
                    <a:lnTo>
                      <a:pt x="139146" y="101675"/>
                    </a:lnTo>
                    <a:lnTo>
                      <a:pt x="138658" y="101320"/>
                    </a:lnTo>
                    <a:lnTo>
                      <a:pt x="138159" y="100965"/>
                    </a:lnTo>
                    <a:lnTo>
                      <a:pt x="137660" y="100610"/>
                    </a:lnTo>
                    <a:lnTo>
                      <a:pt x="137160" y="100278"/>
                    </a:lnTo>
                    <a:lnTo>
                      <a:pt x="136650" y="99934"/>
                    </a:lnTo>
                    <a:lnTo>
                      <a:pt x="136140" y="99601"/>
                    </a:lnTo>
                    <a:lnTo>
                      <a:pt x="135619" y="99279"/>
                    </a:lnTo>
                    <a:lnTo>
                      <a:pt x="135097" y="98958"/>
                    </a:lnTo>
                    <a:lnTo>
                      <a:pt x="134576" y="98647"/>
                    </a:lnTo>
                    <a:lnTo>
                      <a:pt x="134043" y="98348"/>
                    </a:lnTo>
                    <a:lnTo>
                      <a:pt x="133511" y="98048"/>
                    </a:lnTo>
                    <a:lnTo>
                      <a:pt x="132979" y="97749"/>
                    </a:lnTo>
                    <a:lnTo>
                      <a:pt x="132435" y="97460"/>
                    </a:lnTo>
                    <a:lnTo>
                      <a:pt x="131892" y="97183"/>
                    </a:lnTo>
                    <a:lnTo>
                      <a:pt x="131337" y="96906"/>
                    </a:lnTo>
                    <a:lnTo>
                      <a:pt x="130793" y="96639"/>
                    </a:lnTo>
                    <a:lnTo>
                      <a:pt x="130239" y="96373"/>
                    </a:lnTo>
                    <a:lnTo>
                      <a:pt x="129673" y="96118"/>
                    </a:lnTo>
                    <a:lnTo>
                      <a:pt x="129107" y="95874"/>
                    </a:lnTo>
                    <a:lnTo>
                      <a:pt x="128542" y="95630"/>
                    </a:lnTo>
                    <a:lnTo>
                      <a:pt x="127976" y="95397"/>
                    </a:lnTo>
                    <a:lnTo>
                      <a:pt x="127399" y="95164"/>
                    </a:lnTo>
                    <a:lnTo>
                      <a:pt x="126822" y="94942"/>
                    </a:lnTo>
                    <a:lnTo>
                      <a:pt x="126245" y="94731"/>
                    </a:lnTo>
                    <a:lnTo>
                      <a:pt x="125657" y="94521"/>
                    </a:lnTo>
                    <a:lnTo>
                      <a:pt x="125070" y="94321"/>
                    </a:lnTo>
                    <a:lnTo>
                      <a:pt x="124482" y="94121"/>
                    </a:lnTo>
                    <a:lnTo>
                      <a:pt x="123894" y="93933"/>
                    </a:lnTo>
                    <a:lnTo>
                      <a:pt x="123295" y="93755"/>
                    </a:lnTo>
                    <a:lnTo>
                      <a:pt x="122696" y="93578"/>
                    </a:lnTo>
                    <a:lnTo>
                      <a:pt x="122086" y="93411"/>
                    </a:lnTo>
                    <a:lnTo>
                      <a:pt x="121487" y="93256"/>
                    </a:lnTo>
                    <a:lnTo>
                      <a:pt x="120877" y="93101"/>
                    </a:lnTo>
                    <a:lnTo>
                      <a:pt x="120266" y="92957"/>
                    </a:lnTo>
                    <a:lnTo>
                      <a:pt x="119656" y="92823"/>
                    </a:lnTo>
                    <a:lnTo>
                      <a:pt x="119035" y="92690"/>
                    </a:lnTo>
                    <a:lnTo>
                      <a:pt x="118414" y="92568"/>
                    </a:lnTo>
                    <a:lnTo>
                      <a:pt x="117793" y="92457"/>
                    </a:lnTo>
                    <a:lnTo>
                      <a:pt x="117172" y="92347"/>
                    </a:lnTo>
                    <a:lnTo>
                      <a:pt x="116539" y="92258"/>
                    </a:lnTo>
                    <a:lnTo>
                      <a:pt x="115907" y="92158"/>
                    </a:lnTo>
                    <a:lnTo>
                      <a:pt x="115275" y="92080"/>
                    </a:lnTo>
                    <a:lnTo>
                      <a:pt x="114643" y="92003"/>
                    </a:lnTo>
                    <a:lnTo>
                      <a:pt x="114010" y="91936"/>
                    </a:lnTo>
                    <a:lnTo>
                      <a:pt x="113367" y="91870"/>
                    </a:lnTo>
                    <a:lnTo>
                      <a:pt x="112724" y="91814"/>
                    </a:lnTo>
                    <a:lnTo>
                      <a:pt x="112080" y="91770"/>
                    </a:lnTo>
                    <a:lnTo>
                      <a:pt x="111437" y="91736"/>
                    </a:lnTo>
                    <a:lnTo>
                      <a:pt x="110793" y="91714"/>
                    </a:lnTo>
                    <a:lnTo>
                      <a:pt x="110139" y="91692"/>
                    </a:lnTo>
                    <a:lnTo>
                      <a:pt x="109484" y="91681"/>
                    </a:lnTo>
                    <a:lnTo>
                      <a:pt x="108830" y="9167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616;p23">
                <a:extLst>
                  <a:ext uri="{FF2B5EF4-FFF2-40B4-BE49-F238E27FC236}">
                    <a16:creationId xmlns:a16="http://schemas.microsoft.com/office/drawing/2014/main" id="{5F86A280-68D3-4E9C-0C1D-76A3911ED6D3}"/>
                  </a:ext>
                </a:extLst>
              </p:cNvPr>
              <p:cNvSpPr/>
              <p:nvPr/>
            </p:nvSpPr>
            <p:spPr>
              <a:xfrm>
                <a:off x="1951979" y="2260027"/>
                <a:ext cx="400170" cy="184357"/>
              </a:xfrm>
              <a:custGeom>
                <a:avLst/>
                <a:gdLst/>
                <a:ahLst/>
                <a:cxnLst/>
                <a:rect l="l" t="t" r="r" b="b"/>
                <a:pathLst>
                  <a:path w="22275" h="10262" extrusionOk="0">
                    <a:moveTo>
                      <a:pt x="0" y="1"/>
                    </a:moveTo>
                    <a:lnTo>
                      <a:pt x="0" y="5857"/>
                    </a:lnTo>
                    <a:lnTo>
                      <a:pt x="466" y="6201"/>
                    </a:lnTo>
                    <a:lnTo>
                      <a:pt x="844" y="6456"/>
                    </a:lnTo>
                    <a:lnTo>
                      <a:pt x="1298" y="6767"/>
                    </a:lnTo>
                    <a:lnTo>
                      <a:pt x="1842" y="7111"/>
                    </a:lnTo>
                    <a:lnTo>
                      <a:pt x="2463" y="7477"/>
                    </a:lnTo>
                    <a:lnTo>
                      <a:pt x="3151" y="7865"/>
                    </a:lnTo>
                    <a:lnTo>
                      <a:pt x="3506" y="8054"/>
                    </a:lnTo>
                    <a:lnTo>
                      <a:pt x="3894" y="8253"/>
                    </a:lnTo>
                    <a:lnTo>
                      <a:pt x="4282" y="8442"/>
                    </a:lnTo>
                    <a:lnTo>
                      <a:pt x="4693" y="8642"/>
                    </a:lnTo>
                    <a:lnTo>
                      <a:pt x="5103" y="8819"/>
                    </a:lnTo>
                    <a:lnTo>
                      <a:pt x="5536" y="9008"/>
                    </a:lnTo>
                    <a:lnTo>
                      <a:pt x="5979" y="9174"/>
                    </a:lnTo>
                    <a:lnTo>
                      <a:pt x="6423" y="9341"/>
                    </a:lnTo>
                    <a:lnTo>
                      <a:pt x="6878" y="9496"/>
                    </a:lnTo>
                    <a:lnTo>
                      <a:pt x="7344" y="9640"/>
                    </a:lnTo>
                    <a:lnTo>
                      <a:pt x="7810" y="9773"/>
                    </a:lnTo>
                    <a:lnTo>
                      <a:pt x="8287" y="9895"/>
                    </a:lnTo>
                    <a:lnTo>
                      <a:pt x="8775" y="10006"/>
                    </a:lnTo>
                    <a:lnTo>
                      <a:pt x="9252" y="10095"/>
                    </a:lnTo>
                    <a:lnTo>
                      <a:pt x="9740" y="10161"/>
                    </a:lnTo>
                    <a:lnTo>
                      <a:pt x="10239" y="10217"/>
                    </a:lnTo>
                    <a:lnTo>
                      <a:pt x="10727" y="10250"/>
                    </a:lnTo>
                    <a:lnTo>
                      <a:pt x="11226" y="10261"/>
                    </a:lnTo>
                    <a:lnTo>
                      <a:pt x="11703" y="10250"/>
                    </a:lnTo>
                    <a:lnTo>
                      <a:pt x="12169" y="10217"/>
                    </a:lnTo>
                    <a:lnTo>
                      <a:pt x="12646" y="10172"/>
                    </a:lnTo>
                    <a:lnTo>
                      <a:pt x="13112" y="10095"/>
                    </a:lnTo>
                    <a:lnTo>
                      <a:pt x="13578" y="10017"/>
                    </a:lnTo>
                    <a:lnTo>
                      <a:pt x="14044" y="9917"/>
                    </a:lnTo>
                    <a:lnTo>
                      <a:pt x="14498" y="9806"/>
                    </a:lnTo>
                    <a:lnTo>
                      <a:pt x="14953" y="9673"/>
                    </a:lnTo>
                    <a:lnTo>
                      <a:pt x="15397" y="9540"/>
                    </a:lnTo>
                    <a:lnTo>
                      <a:pt x="15841" y="9385"/>
                    </a:lnTo>
                    <a:lnTo>
                      <a:pt x="16273" y="9230"/>
                    </a:lnTo>
                    <a:lnTo>
                      <a:pt x="16695" y="9063"/>
                    </a:lnTo>
                    <a:lnTo>
                      <a:pt x="17105" y="8886"/>
                    </a:lnTo>
                    <a:lnTo>
                      <a:pt x="17516" y="8708"/>
                    </a:lnTo>
                    <a:lnTo>
                      <a:pt x="17904" y="8520"/>
                    </a:lnTo>
                    <a:lnTo>
                      <a:pt x="18292" y="8331"/>
                    </a:lnTo>
                    <a:lnTo>
                      <a:pt x="18658" y="8143"/>
                    </a:lnTo>
                    <a:lnTo>
                      <a:pt x="19013" y="7954"/>
                    </a:lnTo>
                    <a:lnTo>
                      <a:pt x="19690" y="7577"/>
                    </a:lnTo>
                    <a:lnTo>
                      <a:pt x="20300" y="7211"/>
                    </a:lnTo>
                    <a:lnTo>
                      <a:pt x="20855" y="6856"/>
                    </a:lnTo>
                    <a:lnTo>
                      <a:pt x="21332" y="6534"/>
                    </a:lnTo>
                    <a:lnTo>
                      <a:pt x="21731" y="6257"/>
                    </a:lnTo>
                    <a:lnTo>
                      <a:pt x="22041" y="6024"/>
                    </a:lnTo>
                    <a:lnTo>
                      <a:pt x="22274" y="5857"/>
                    </a:lnTo>
                    <a:lnTo>
                      <a:pt x="22274" y="1"/>
                    </a:lnTo>
                    <a:close/>
                  </a:path>
                </a:pathLst>
              </a:custGeom>
              <a:solidFill>
                <a:srgbClr val="3588A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617;p23">
                <a:extLst>
                  <a:ext uri="{FF2B5EF4-FFF2-40B4-BE49-F238E27FC236}">
                    <a16:creationId xmlns:a16="http://schemas.microsoft.com/office/drawing/2014/main" id="{81B906EF-DAD8-76F9-050B-72AA9B7C6863}"/>
                  </a:ext>
                </a:extLst>
              </p:cNvPr>
              <p:cNvSpPr/>
              <p:nvPr/>
            </p:nvSpPr>
            <p:spPr>
              <a:xfrm>
                <a:off x="1216636" y="4035597"/>
                <a:ext cx="108239" cy="17157"/>
              </a:xfrm>
              <a:custGeom>
                <a:avLst/>
                <a:gdLst/>
                <a:ahLst/>
                <a:cxnLst/>
                <a:rect l="l" t="t" r="r" b="b"/>
                <a:pathLst>
                  <a:path w="6025" h="955" extrusionOk="0">
                    <a:moveTo>
                      <a:pt x="478" y="1"/>
                    </a:moveTo>
                    <a:lnTo>
                      <a:pt x="378" y="12"/>
                    </a:lnTo>
                    <a:lnTo>
                      <a:pt x="289" y="34"/>
                    </a:lnTo>
                    <a:lnTo>
                      <a:pt x="212" y="78"/>
                    </a:lnTo>
                    <a:lnTo>
                      <a:pt x="134" y="145"/>
                    </a:lnTo>
                    <a:lnTo>
                      <a:pt x="78" y="211"/>
                    </a:lnTo>
                    <a:lnTo>
                      <a:pt x="34" y="289"/>
                    </a:lnTo>
                    <a:lnTo>
                      <a:pt x="1" y="378"/>
                    </a:lnTo>
                    <a:lnTo>
                      <a:pt x="1" y="478"/>
                    </a:lnTo>
                    <a:lnTo>
                      <a:pt x="1" y="577"/>
                    </a:lnTo>
                    <a:lnTo>
                      <a:pt x="34" y="666"/>
                    </a:lnTo>
                    <a:lnTo>
                      <a:pt x="78" y="744"/>
                    </a:lnTo>
                    <a:lnTo>
                      <a:pt x="134" y="810"/>
                    </a:lnTo>
                    <a:lnTo>
                      <a:pt x="212" y="877"/>
                    </a:lnTo>
                    <a:lnTo>
                      <a:pt x="289" y="921"/>
                    </a:lnTo>
                    <a:lnTo>
                      <a:pt x="378" y="943"/>
                    </a:lnTo>
                    <a:lnTo>
                      <a:pt x="478" y="954"/>
                    </a:lnTo>
                    <a:lnTo>
                      <a:pt x="5547" y="954"/>
                    </a:lnTo>
                    <a:lnTo>
                      <a:pt x="5647" y="943"/>
                    </a:lnTo>
                    <a:lnTo>
                      <a:pt x="5736" y="921"/>
                    </a:lnTo>
                    <a:lnTo>
                      <a:pt x="5813" y="877"/>
                    </a:lnTo>
                    <a:lnTo>
                      <a:pt x="5880" y="810"/>
                    </a:lnTo>
                    <a:lnTo>
                      <a:pt x="5946" y="744"/>
                    </a:lnTo>
                    <a:lnTo>
                      <a:pt x="5980" y="666"/>
                    </a:lnTo>
                    <a:lnTo>
                      <a:pt x="6013" y="577"/>
                    </a:lnTo>
                    <a:lnTo>
                      <a:pt x="6024" y="478"/>
                    </a:lnTo>
                    <a:lnTo>
                      <a:pt x="6013" y="378"/>
                    </a:lnTo>
                    <a:lnTo>
                      <a:pt x="5980" y="289"/>
                    </a:lnTo>
                    <a:lnTo>
                      <a:pt x="5946" y="211"/>
                    </a:lnTo>
                    <a:lnTo>
                      <a:pt x="5880" y="145"/>
                    </a:lnTo>
                    <a:lnTo>
                      <a:pt x="5813" y="78"/>
                    </a:lnTo>
                    <a:lnTo>
                      <a:pt x="5736" y="34"/>
                    </a:lnTo>
                    <a:lnTo>
                      <a:pt x="5647"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9" name="Google Shape;618;p23">
                <a:extLst>
                  <a:ext uri="{FF2B5EF4-FFF2-40B4-BE49-F238E27FC236}">
                    <a16:creationId xmlns:a16="http://schemas.microsoft.com/office/drawing/2014/main" id="{80B5C304-F97E-E21B-A6E8-6AC4632440AC}"/>
                  </a:ext>
                </a:extLst>
              </p:cNvPr>
              <p:cNvSpPr/>
              <p:nvPr/>
            </p:nvSpPr>
            <p:spPr>
              <a:xfrm>
                <a:off x="1341780" y="4155568"/>
                <a:ext cx="108437" cy="17157"/>
              </a:xfrm>
              <a:custGeom>
                <a:avLst/>
                <a:gdLst/>
                <a:ahLst/>
                <a:cxnLst/>
                <a:rect l="l" t="t" r="r" b="b"/>
                <a:pathLst>
                  <a:path w="6036" h="955" extrusionOk="0">
                    <a:moveTo>
                      <a:pt x="478" y="0"/>
                    </a:moveTo>
                    <a:lnTo>
                      <a:pt x="389" y="11"/>
                    </a:lnTo>
                    <a:lnTo>
                      <a:pt x="300" y="34"/>
                    </a:lnTo>
                    <a:lnTo>
                      <a:pt x="212" y="78"/>
                    </a:lnTo>
                    <a:lnTo>
                      <a:pt x="145" y="144"/>
                    </a:lnTo>
                    <a:lnTo>
                      <a:pt x="90" y="211"/>
                    </a:lnTo>
                    <a:lnTo>
                      <a:pt x="45" y="289"/>
                    </a:lnTo>
                    <a:lnTo>
                      <a:pt x="12" y="377"/>
                    </a:lnTo>
                    <a:lnTo>
                      <a:pt x="1" y="477"/>
                    </a:lnTo>
                    <a:lnTo>
                      <a:pt x="12" y="577"/>
                    </a:lnTo>
                    <a:lnTo>
                      <a:pt x="45" y="666"/>
                    </a:lnTo>
                    <a:lnTo>
                      <a:pt x="90" y="743"/>
                    </a:lnTo>
                    <a:lnTo>
                      <a:pt x="145" y="810"/>
                    </a:lnTo>
                    <a:lnTo>
                      <a:pt x="212" y="877"/>
                    </a:lnTo>
                    <a:lnTo>
                      <a:pt x="300" y="921"/>
                    </a:lnTo>
                    <a:lnTo>
                      <a:pt x="389" y="943"/>
                    </a:lnTo>
                    <a:lnTo>
                      <a:pt x="478" y="954"/>
                    </a:lnTo>
                    <a:lnTo>
                      <a:pt x="5558" y="954"/>
                    </a:lnTo>
                    <a:lnTo>
                      <a:pt x="5647" y="943"/>
                    </a:lnTo>
                    <a:lnTo>
                      <a:pt x="5736" y="921"/>
                    </a:lnTo>
                    <a:lnTo>
                      <a:pt x="5825" y="877"/>
                    </a:lnTo>
                    <a:lnTo>
                      <a:pt x="5891" y="810"/>
                    </a:lnTo>
                    <a:lnTo>
                      <a:pt x="5947" y="743"/>
                    </a:lnTo>
                    <a:lnTo>
                      <a:pt x="5991" y="666"/>
                    </a:lnTo>
                    <a:lnTo>
                      <a:pt x="6024" y="577"/>
                    </a:lnTo>
                    <a:lnTo>
                      <a:pt x="6035" y="477"/>
                    </a:lnTo>
                    <a:lnTo>
                      <a:pt x="6024" y="377"/>
                    </a:lnTo>
                    <a:lnTo>
                      <a:pt x="5991" y="289"/>
                    </a:lnTo>
                    <a:lnTo>
                      <a:pt x="5947" y="211"/>
                    </a:lnTo>
                    <a:lnTo>
                      <a:pt x="5891" y="144"/>
                    </a:lnTo>
                    <a:lnTo>
                      <a:pt x="5825" y="78"/>
                    </a:lnTo>
                    <a:lnTo>
                      <a:pt x="5736" y="34"/>
                    </a:lnTo>
                    <a:lnTo>
                      <a:pt x="5647" y="11"/>
                    </a:lnTo>
                    <a:lnTo>
                      <a:pt x="5558"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0" name="Google Shape;619;p23">
                <a:extLst>
                  <a:ext uri="{FF2B5EF4-FFF2-40B4-BE49-F238E27FC236}">
                    <a16:creationId xmlns:a16="http://schemas.microsoft.com/office/drawing/2014/main" id="{11352A70-2B38-274F-0013-294AB1D1BA3A}"/>
                  </a:ext>
                </a:extLst>
              </p:cNvPr>
              <p:cNvSpPr/>
              <p:nvPr/>
            </p:nvSpPr>
            <p:spPr>
              <a:xfrm>
                <a:off x="1561599" y="4035597"/>
                <a:ext cx="108221" cy="17157"/>
              </a:xfrm>
              <a:custGeom>
                <a:avLst/>
                <a:gdLst/>
                <a:ahLst/>
                <a:cxnLst/>
                <a:rect l="l" t="t" r="r" b="b"/>
                <a:pathLst>
                  <a:path w="6024" h="955" extrusionOk="0">
                    <a:moveTo>
                      <a:pt x="477" y="1"/>
                    </a:moveTo>
                    <a:lnTo>
                      <a:pt x="377" y="12"/>
                    </a:lnTo>
                    <a:lnTo>
                      <a:pt x="289" y="34"/>
                    </a:lnTo>
                    <a:lnTo>
                      <a:pt x="211" y="78"/>
                    </a:lnTo>
                    <a:lnTo>
                      <a:pt x="133" y="145"/>
                    </a:lnTo>
                    <a:lnTo>
                      <a:pt x="78" y="211"/>
                    </a:lnTo>
                    <a:lnTo>
                      <a:pt x="33" y="289"/>
                    </a:lnTo>
                    <a:lnTo>
                      <a:pt x="11" y="378"/>
                    </a:lnTo>
                    <a:lnTo>
                      <a:pt x="0" y="478"/>
                    </a:lnTo>
                    <a:lnTo>
                      <a:pt x="11" y="577"/>
                    </a:lnTo>
                    <a:lnTo>
                      <a:pt x="33" y="666"/>
                    </a:lnTo>
                    <a:lnTo>
                      <a:pt x="78" y="744"/>
                    </a:lnTo>
                    <a:lnTo>
                      <a:pt x="133" y="810"/>
                    </a:lnTo>
                    <a:lnTo>
                      <a:pt x="211" y="877"/>
                    </a:lnTo>
                    <a:lnTo>
                      <a:pt x="289" y="921"/>
                    </a:lnTo>
                    <a:lnTo>
                      <a:pt x="377" y="943"/>
                    </a:lnTo>
                    <a:lnTo>
                      <a:pt x="477" y="954"/>
                    </a:lnTo>
                    <a:lnTo>
                      <a:pt x="5546" y="954"/>
                    </a:lnTo>
                    <a:lnTo>
                      <a:pt x="5646" y="943"/>
                    </a:lnTo>
                    <a:lnTo>
                      <a:pt x="5735" y="921"/>
                    </a:lnTo>
                    <a:lnTo>
                      <a:pt x="5813" y="877"/>
                    </a:lnTo>
                    <a:lnTo>
                      <a:pt x="5879" y="810"/>
                    </a:lnTo>
                    <a:lnTo>
                      <a:pt x="5946" y="744"/>
                    </a:lnTo>
                    <a:lnTo>
                      <a:pt x="5990" y="666"/>
                    </a:lnTo>
                    <a:lnTo>
                      <a:pt x="6012" y="577"/>
                    </a:lnTo>
                    <a:lnTo>
                      <a:pt x="6023" y="478"/>
                    </a:lnTo>
                    <a:lnTo>
                      <a:pt x="6012" y="378"/>
                    </a:lnTo>
                    <a:lnTo>
                      <a:pt x="5990" y="289"/>
                    </a:lnTo>
                    <a:lnTo>
                      <a:pt x="5946" y="211"/>
                    </a:lnTo>
                    <a:lnTo>
                      <a:pt x="5879" y="145"/>
                    </a:lnTo>
                    <a:lnTo>
                      <a:pt x="5813" y="78"/>
                    </a:lnTo>
                    <a:lnTo>
                      <a:pt x="5735" y="34"/>
                    </a:lnTo>
                    <a:lnTo>
                      <a:pt x="5646" y="12"/>
                    </a:lnTo>
                    <a:lnTo>
                      <a:pt x="5546"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620;p23">
                <a:extLst>
                  <a:ext uri="{FF2B5EF4-FFF2-40B4-BE49-F238E27FC236}">
                    <a16:creationId xmlns:a16="http://schemas.microsoft.com/office/drawing/2014/main" id="{D6AF91BB-6FDC-D8C3-BC6B-891027B690FB}"/>
                  </a:ext>
                </a:extLst>
              </p:cNvPr>
              <p:cNvSpPr/>
              <p:nvPr/>
            </p:nvSpPr>
            <p:spPr>
              <a:xfrm>
                <a:off x="1686744" y="4155568"/>
                <a:ext cx="108419" cy="17157"/>
              </a:xfrm>
              <a:custGeom>
                <a:avLst/>
                <a:gdLst/>
                <a:ahLst/>
                <a:cxnLst/>
                <a:rect l="l" t="t" r="r" b="b"/>
                <a:pathLst>
                  <a:path w="6035" h="955" extrusionOk="0">
                    <a:moveTo>
                      <a:pt x="477" y="0"/>
                    </a:moveTo>
                    <a:lnTo>
                      <a:pt x="388" y="11"/>
                    </a:lnTo>
                    <a:lnTo>
                      <a:pt x="300" y="34"/>
                    </a:lnTo>
                    <a:lnTo>
                      <a:pt x="211" y="78"/>
                    </a:lnTo>
                    <a:lnTo>
                      <a:pt x="144" y="144"/>
                    </a:lnTo>
                    <a:lnTo>
                      <a:pt x="89" y="211"/>
                    </a:lnTo>
                    <a:lnTo>
                      <a:pt x="45" y="289"/>
                    </a:lnTo>
                    <a:lnTo>
                      <a:pt x="11" y="377"/>
                    </a:lnTo>
                    <a:lnTo>
                      <a:pt x="0" y="477"/>
                    </a:lnTo>
                    <a:lnTo>
                      <a:pt x="11" y="577"/>
                    </a:lnTo>
                    <a:lnTo>
                      <a:pt x="45" y="666"/>
                    </a:lnTo>
                    <a:lnTo>
                      <a:pt x="89" y="743"/>
                    </a:lnTo>
                    <a:lnTo>
                      <a:pt x="144" y="810"/>
                    </a:lnTo>
                    <a:lnTo>
                      <a:pt x="211" y="877"/>
                    </a:lnTo>
                    <a:lnTo>
                      <a:pt x="300" y="921"/>
                    </a:lnTo>
                    <a:lnTo>
                      <a:pt x="388" y="943"/>
                    </a:lnTo>
                    <a:lnTo>
                      <a:pt x="477" y="954"/>
                    </a:lnTo>
                    <a:lnTo>
                      <a:pt x="5558" y="954"/>
                    </a:lnTo>
                    <a:lnTo>
                      <a:pt x="5646" y="943"/>
                    </a:lnTo>
                    <a:lnTo>
                      <a:pt x="5735" y="921"/>
                    </a:lnTo>
                    <a:lnTo>
                      <a:pt x="5824" y="877"/>
                    </a:lnTo>
                    <a:lnTo>
                      <a:pt x="5890" y="810"/>
                    </a:lnTo>
                    <a:lnTo>
                      <a:pt x="5946" y="743"/>
                    </a:lnTo>
                    <a:lnTo>
                      <a:pt x="5990" y="666"/>
                    </a:lnTo>
                    <a:lnTo>
                      <a:pt x="6024" y="577"/>
                    </a:lnTo>
                    <a:lnTo>
                      <a:pt x="6035" y="477"/>
                    </a:lnTo>
                    <a:lnTo>
                      <a:pt x="6024" y="377"/>
                    </a:lnTo>
                    <a:lnTo>
                      <a:pt x="5990" y="289"/>
                    </a:lnTo>
                    <a:lnTo>
                      <a:pt x="5946" y="211"/>
                    </a:lnTo>
                    <a:lnTo>
                      <a:pt x="5890" y="144"/>
                    </a:lnTo>
                    <a:lnTo>
                      <a:pt x="5824" y="78"/>
                    </a:lnTo>
                    <a:lnTo>
                      <a:pt x="5735" y="34"/>
                    </a:lnTo>
                    <a:lnTo>
                      <a:pt x="5646" y="11"/>
                    </a:lnTo>
                    <a:lnTo>
                      <a:pt x="5558"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2" name="Google Shape;621;p23">
                <a:extLst>
                  <a:ext uri="{FF2B5EF4-FFF2-40B4-BE49-F238E27FC236}">
                    <a16:creationId xmlns:a16="http://schemas.microsoft.com/office/drawing/2014/main" id="{D7226C51-D81A-8F29-BBD4-250CD69FED78}"/>
                  </a:ext>
                </a:extLst>
              </p:cNvPr>
              <p:cNvSpPr/>
              <p:nvPr/>
            </p:nvSpPr>
            <p:spPr>
              <a:xfrm>
                <a:off x="1906545" y="4035597"/>
                <a:ext cx="108221" cy="17157"/>
              </a:xfrm>
              <a:custGeom>
                <a:avLst/>
                <a:gdLst/>
                <a:ahLst/>
                <a:cxnLst/>
                <a:rect l="l" t="t" r="r" b="b"/>
                <a:pathLst>
                  <a:path w="6024" h="955" extrusionOk="0">
                    <a:moveTo>
                      <a:pt x="477" y="1"/>
                    </a:moveTo>
                    <a:lnTo>
                      <a:pt x="378" y="12"/>
                    </a:lnTo>
                    <a:lnTo>
                      <a:pt x="289" y="34"/>
                    </a:lnTo>
                    <a:lnTo>
                      <a:pt x="211" y="78"/>
                    </a:lnTo>
                    <a:lnTo>
                      <a:pt x="133" y="145"/>
                    </a:lnTo>
                    <a:lnTo>
                      <a:pt x="78" y="211"/>
                    </a:lnTo>
                    <a:lnTo>
                      <a:pt x="34" y="289"/>
                    </a:lnTo>
                    <a:lnTo>
                      <a:pt x="11" y="378"/>
                    </a:lnTo>
                    <a:lnTo>
                      <a:pt x="0" y="478"/>
                    </a:lnTo>
                    <a:lnTo>
                      <a:pt x="11" y="577"/>
                    </a:lnTo>
                    <a:lnTo>
                      <a:pt x="34" y="666"/>
                    </a:lnTo>
                    <a:lnTo>
                      <a:pt x="78" y="744"/>
                    </a:lnTo>
                    <a:lnTo>
                      <a:pt x="133" y="810"/>
                    </a:lnTo>
                    <a:lnTo>
                      <a:pt x="211" y="877"/>
                    </a:lnTo>
                    <a:lnTo>
                      <a:pt x="289" y="921"/>
                    </a:lnTo>
                    <a:lnTo>
                      <a:pt x="378" y="943"/>
                    </a:lnTo>
                    <a:lnTo>
                      <a:pt x="477" y="954"/>
                    </a:lnTo>
                    <a:lnTo>
                      <a:pt x="5547" y="954"/>
                    </a:lnTo>
                    <a:lnTo>
                      <a:pt x="5646" y="943"/>
                    </a:lnTo>
                    <a:lnTo>
                      <a:pt x="5735" y="921"/>
                    </a:lnTo>
                    <a:lnTo>
                      <a:pt x="5813" y="877"/>
                    </a:lnTo>
                    <a:lnTo>
                      <a:pt x="5879" y="810"/>
                    </a:lnTo>
                    <a:lnTo>
                      <a:pt x="5946" y="744"/>
                    </a:lnTo>
                    <a:lnTo>
                      <a:pt x="5990" y="666"/>
                    </a:lnTo>
                    <a:lnTo>
                      <a:pt x="6013" y="577"/>
                    </a:lnTo>
                    <a:lnTo>
                      <a:pt x="6024" y="478"/>
                    </a:lnTo>
                    <a:lnTo>
                      <a:pt x="6013" y="378"/>
                    </a:lnTo>
                    <a:lnTo>
                      <a:pt x="5990" y="289"/>
                    </a:lnTo>
                    <a:lnTo>
                      <a:pt x="5946" y="211"/>
                    </a:lnTo>
                    <a:lnTo>
                      <a:pt x="5879" y="145"/>
                    </a:lnTo>
                    <a:lnTo>
                      <a:pt x="5813" y="78"/>
                    </a:lnTo>
                    <a:lnTo>
                      <a:pt x="5735" y="34"/>
                    </a:lnTo>
                    <a:lnTo>
                      <a:pt x="5646"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3" name="Google Shape;622;p23">
                <a:extLst>
                  <a:ext uri="{FF2B5EF4-FFF2-40B4-BE49-F238E27FC236}">
                    <a16:creationId xmlns:a16="http://schemas.microsoft.com/office/drawing/2014/main" id="{C4FD96CA-F33D-95A4-E98E-A88E8A64932A}"/>
                  </a:ext>
                </a:extLst>
              </p:cNvPr>
              <p:cNvSpPr/>
              <p:nvPr/>
            </p:nvSpPr>
            <p:spPr>
              <a:xfrm>
                <a:off x="2031690" y="4155568"/>
                <a:ext cx="108419" cy="17157"/>
              </a:xfrm>
              <a:custGeom>
                <a:avLst/>
                <a:gdLst/>
                <a:ahLst/>
                <a:cxnLst/>
                <a:rect l="l" t="t" r="r" b="b"/>
                <a:pathLst>
                  <a:path w="6035" h="955" extrusionOk="0">
                    <a:moveTo>
                      <a:pt x="477" y="0"/>
                    </a:moveTo>
                    <a:lnTo>
                      <a:pt x="389" y="11"/>
                    </a:lnTo>
                    <a:lnTo>
                      <a:pt x="300" y="34"/>
                    </a:lnTo>
                    <a:lnTo>
                      <a:pt x="211" y="78"/>
                    </a:lnTo>
                    <a:lnTo>
                      <a:pt x="145" y="144"/>
                    </a:lnTo>
                    <a:lnTo>
                      <a:pt x="89" y="211"/>
                    </a:lnTo>
                    <a:lnTo>
                      <a:pt x="45" y="289"/>
                    </a:lnTo>
                    <a:lnTo>
                      <a:pt x="12" y="377"/>
                    </a:lnTo>
                    <a:lnTo>
                      <a:pt x="1" y="477"/>
                    </a:lnTo>
                    <a:lnTo>
                      <a:pt x="12" y="577"/>
                    </a:lnTo>
                    <a:lnTo>
                      <a:pt x="45" y="666"/>
                    </a:lnTo>
                    <a:lnTo>
                      <a:pt x="89" y="743"/>
                    </a:lnTo>
                    <a:lnTo>
                      <a:pt x="145" y="810"/>
                    </a:lnTo>
                    <a:lnTo>
                      <a:pt x="211" y="877"/>
                    </a:lnTo>
                    <a:lnTo>
                      <a:pt x="300" y="921"/>
                    </a:lnTo>
                    <a:lnTo>
                      <a:pt x="389" y="943"/>
                    </a:lnTo>
                    <a:lnTo>
                      <a:pt x="477" y="954"/>
                    </a:lnTo>
                    <a:lnTo>
                      <a:pt x="5558" y="954"/>
                    </a:lnTo>
                    <a:lnTo>
                      <a:pt x="5647" y="943"/>
                    </a:lnTo>
                    <a:lnTo>
                      <a:pt x="5735" y="921"/>
                    </a:lnTo>
                    <a:lnTo>
                      <a:pt x="5824" y="877"/>
                    </a:lnTo>
                    <a:lnTo>
                      <a:pt x="5891" y="810"/>
                    </a:lnTo>
                    <a:lnTo>
                      <a:pt x="5946" y="743"/>
                    </a:lnTo>
                    <a:lnTo>
                      <a:pt x="5991" y="666"/>
                    </a:lnTo>
                    <a:lnTo>
                      <a:pt x="6024" y="577"/>
                    </a:lnTo>
                    <a:lnTo>
                      <a:pt x="6035" y="477"/>
                    </a:lnTo>
                    <a:lnTo>
                      <a:pt x="6024" y="377"/>
                    </a:lnTo>
                    <a:lnTo>
                      <a:pt x="5991" y="289"/>
                    </a:lnTo>
                    <a:lnTo>
                      <a:pt x="5946" y="211"/>
                    </a:lnTo>
                    <a:lnTo>
                      <a:pt x="5891" y="144"/>
                    </a:lnTo>
                    <a:lnTo>
                      <a:pt x="5824" y="78"/>
                    </a:lnTo>
                    <a:lnTo>
                      <a:pt x="5735" y="34"/>
                    </a:lnTo>
                    <a:lnTo>
                      <a:pt x="5647" y="11"/>
                    </a:lnTo>
                    <a:lnTo>
                      <a:pt x="5558"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4" name="Google Shape;623;p23">
                <a:extLst>
                  <a:ext uri="{FF2B5EF4-FFF2-40B4-BE49-F238E27FC236}">
                    <a16:creationId xmlns:a16="http://schemas.microsoft.com/office/drawing/2014/main" id="{68482C59-474A-6A4A-BB7E-64CCEE770934}"/>
                  </a:ext>
                </a:extLst>
              </p:cNvPr>
              <p:cNvSpPr/>
              <p:nvPr/>
            </p:nvSpPr>
            <p:spPr>
              <a:xfrm>
                <a:off x="2251491" y="4035597"/>
                <a:ext cx="108221" cy="17157"/>
              </a:xfrm>
              <a:custGeom>
                <a:avLst/>
                <a:gdLst/>
                <a:ahLst/>
                <a:cxnLst/>
                <a:rect l="l" t="t" r="r" b="b"/>
                <a:pathLst>
                  <a:path w="6024" h="955" extrusionOk="0">
                    <a:moveTo>
                      <a:pt x="478" y="1"/>
                    </a:moveTo>
                    <a:lnTo>
                      <a:pt x="378" y="12"/>
                    </a:lnTo>
                    <a:lnTo>
                      <a:pt x="289" y="34"/>
                    </a:lnTo>
                    <a:lnTo>
                      <a:pt x="211" y="78"/>
                    </a:lnTo>
                    <a:lnTo>
                      <a:pt x="134" y="145"/>
                    </a:lnTo>
                    <a:lnTo>
                      <a:pt x="78" y="211"/>
                    </a:lnTo>
                    <a:lnTo>
                      <a:pt x="34" y="289"/>
                    </a:lnTo>
                    <a:lnTo>
                      <a:pt x="12" y="378"/>
                    </a:lnTo>
                    <a:lnTo>
                      <a:pt x="1" y="478"/>
                    </a:lnTo>
                    <a:lnTo>
                      <a:pt x="12" y="577"/>
                    </a:lnTo>
                    <a:lnTo>
                      <a:pt x="34" y="666"/>
                    </a:lnTo>
                    <a:lnTo>
                      <a:pt x="78" y="744"/>
                    </a:lnTo>
                    <a:lnTo>
                      <a:pt x="134" y="810"/>
                    </a:lnTo>
                    <a:lnTo>
                      <a:pt x="211" y="877"/>
                    </a:lnTo>
                    <a:lnTo>
                      <a:pt x="289" y="921"/>
                    </a:lnTo>
                    <a:lnTo>
                      <a:pt x="378" y="943"/>
                    </a:lnTo>
                    <a:lnTo>
                      <a:pt x="478" y="954"/>
                    </a:lnTo>
                    <a:lnTo>
                      <a:pt x="5547" y="954"/>
                    </a:lnTo>
                    <a:lnTo>
                      <a:pt x="5647" y="943"/>
                    </a:lnTo>
                    <a:lnTo>
                      <a:pt x="5735" y="921"/>
                    </a:lnTo>
                    <a:lnTo>
                      <a:pt x="5813" y="877"/>
                    </a:lnTo>
                    <a:lnTo>
                      <a:pt x="5891" y="810"/>
                    </a:lnTo>
                    <a:lnTo>
                      <a:pt x="5946" y="744"/>
                    </a:lnTo>
                    <a:lnTo>
                      <a:pt x="5991" y="666"/>
                    </a:lnTo>
                    <a:lnTo>
                      <a:pt x="6013" y="577"/>
                    </a:lnTo>
                    <a:lnTo>
                      <a:pt x="6024" y="478"/>
                    </a:lnTo>
                    <a:lnTo>
                      <a:pt x="6013" y="378"/>
                    </a:lnTo>
                    <a:lnTo>
                      <a:pt x="5991" y="289"/>
                    </a:lnTo>
                    <a:lnTo>
                      <a:pt x="5946" y="211"/>
                    </a:lnTo>
                    <a:lnTo>
                      <a:pt x="5891" y="145"/>
                    </a:lnTo>
                    <a:lnTo>
                      <a:pt x="5813" y="78"/>
                    </a:lnTo>
                    <a:lnTo>
                      <a:pt x="5735" y="34"/>
                    </a:lnTo>
                    <a:lnTo>
                      <a:pt x="5647"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5" name="Google Shape;624;p23">
                <a:extLst>
                  <a:ext uri="{FF2B5EF4-FFF2-40B4-BE49-F238E27FC236}">
                    <a16:creationId xmlns:a16="http://schemas.microsoft.com/office/drawing/2014/main" id="{E3DEFC00-A74D-3D59-B51B-04D52AC6CACB}"/>
                  </a:ext>
                </a:extLst>
              </p:cNvPr>
              <p:cNvSpPr/>
              <p:nvPr/>
            </p:nvSpPr>
            <p:spPr>
              <a:xfrm>
                <a:off x="2376833" y="4155568"/>
                <a:ext cx="108239" cy="17157"/>
              </a:xfrm>
              <a:custGeom>
                <a:avLst/>
                <a:gdLst/>
                <a:ahLst/>
                <a:cxnLst/>
                <a:rect l="l" t="t" r="r" b="b"/>
                <a:pathLst>
                  <a:path w="6025" h="955" extrusionOk="0">
                    <a:moveTo>
                      <a:pt x="478" y="0"/>
                    </a:moveTo>
                    <a:lnTo>
                      <a:pt x="378" y="11"/>
                    </a:lnTo>
                    <a:lnTo>
                      <a:pt x="289" y="34"/>
                    </a:lnTo>
                    <a:lnTo>
                      <a:pt x="201" y="78"/>
                    </a:lnTo>
                    <a:lnTo>
                      <a:pt x="134" y="144"/>
                    </a:lnTo>
                    <a:lnTo>
                      <a:pt x="79" y="211"/>
                    </a:lnTo>
                    <a:lnTo>
                      <a:pt x="34" y="289"/>
                    </a:lnTo>
                    <a:lnTo>
                      <a:pt x="1" y="377"/>
                    </a:lnTo>
                    <a:lnTo>
                      <a:pt x="1" y="477"/>
                    </a:lnTo>
                    <a:lnTo>
                      <a:pt x="1" y="577"/>
                    </a:lnTo>
                    <a:lnTo>
                      <a:pt x="34" y="666"/>
                    </a:lnTo>
                    <a:lnTo>
                      <a:pt x="79" y="743"/>
                    </a:lnTo>
                    <a:lnTo>
                      <a:pt x="134" y="810"/>
                    </a:lnTo>
                    <a:lnTo>
                      <a:pt x="201" y="877"/>
                    </a:lnTo>
                    <a:lnTo>
                      <a:pt x="289" y="921"/>
                    </a:lnTo>
                    <a:lnTo>
                      <a:pt x="378" y="943"/>
                    </a:lnTo>
                    <a:lnTo>
                      <a:pt x="478" y="954"/>
                    </a:lnTo>
                    <a:lnTo>
                      <a:pt x="5547" y="954"/>
                    </a:lnTo>
                    <a:lnTo>
                      <a:pt x="5636" y="943"/>
                    </a:lnTo>
                    <a:lnTo>
                      <a:pt x="5736" y="921"/>
                    </a:lnTo>
                    <a:lnTo>
                      <a:pt x="5813" y="877"/>
                    </a:lnTo>
                    <a:lnTo>
                      <a:pt x="5880" y="810"/>
                    </a:lnTo>
                    <a:lnTo>
                      <a:pt x="5935" y="743"/>
                    </a:lnTo>
                    <a:lnTo>
                      <a:pt x="5980" y="666"/>
                    </a:lnTo>
                    <a:lnTo>
                      <a:pt x="6013" y="577"/>
                    </a:lnTo>
                    <a:lnTo>
                      <a:pt x="6024" y="477"/>
                    </a:lnTo>
                    <a:lnTo>
                      <a:pt x="6013" y="377"/>
                    </a:lnTo>
                    <a:lnTo>
                      <a:pt x="5980" y="289"/>
                    </a:lnTo>
                    <a:lnTo>
                      <a:pt x="5935" y="211"/>
                    </a:lnTo>
                    <a:lnTo>
                      <a:pt x="5880" y="144"/>
                    </a:lnTo>
                    <a:lnTo>
                      <a:pt x="5813" y="78"/>
                    </a:lnTo>
                    <a:lnTo>
                      <a:pt x="5736" y="34"/>
                    </a:lnTo>
                    <a:lnTo>
                      <a:pt x="5636" y="11"/>
                    </a:lnTo>
                    <a:lnTo>
                      <a:pt x="5547"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625;p23">
                <a:extLst>
                  <a:ext uri="{FF2B5EF4-FFF2-40B4-BE49-F238E27FC236}">
                    <a16:creationId xmlns:a16="http://schemas.microsoft.com/office/drawing/2014/main" id="{6B646CA9-CD71-0499-750F-7C4D4070D021}"/>
                  </a:ext>
                </a:extLst>
              </p:cNvPr>
              <p:cNvSpPr/>
              <p:nvPr/>
            </p:nvSpPr>
            <p:spPr>
              <a:xfrm>
                <a:off x="2596437" y="4035597"/>
                <a:ext cx="108239" cy="17157"/>
              </a:xfrm>
              <a:custGeom>
                <a:avLst/>
                <a:gdLst/>
                <a:ahLst/>
                <a:cxnLst/>
                <a:rect l="l" t="t" r="r" b="b"/>
                <a:pathLst>
                  <a:path w="6025" h="955" extrusionOk="0">
                    <a:moveTo>
                      <a:pt x="478" y="1"/>
                    </a:moveTo>
                    <a:lnTo>
                      <a:pt x="378" y="12"/>
                    </a:lnTo>
                    <a:lnTo>
                      <a:pt x="289" y="34"/>
                    </a:lnTo>
                    <a:lnTo>
                      <a:pt x="212" y="78"/>
                    </a:lnTo>
                    <a:lnTo>
                      <a:pt x="134" y="145"/>
                    </a:lnTo>
                    <a:lnTo>
                      <a:pt x="79" y="211"/>
                    </a:lnTo>
                    <a:lnTo>
                      <a:pt x="34" y="289"/>
                    </a:lnTo>
                    <a:lnTo>
                      <a:pt x="12" y="378"/>
                    </a:lnTo>
                    <a:lnTo>
                      <a:pt x="1" y="478"/>
                    </a:lnTo>
                    <a:lnTo>
                      <a:pt x="12" y="577"/>
                    </a:lnTo>
                    <a:lnTo>
                      <a:pt x="34" y="666"/>
                    </a:lnTo>
                    <a:lnTo>
                      <a:pt x="79" y="744"/>
                    </a:lnTo>
                    <a:lnTo>
                      <a:pt x="134" y="810"/>
                    </a:lnTo>
                    <a:lnTo>
                      <a:pt x="212" y="877"/>
                    </a:lnTo>
                    <a:lnTo>
                      <a:pt x="289" y="921"/>
                    </a:lnTo>
                    <a:lnTo>
                      <a:pt x="378" y="943"/>
                    </a:lnTo>
                    <a:lnTo>
                      <a:pt x="478" y="954"/>
                    </a:lnTo>
                    <a:lnTo>
                      <a:pt x="5547" y="954"/>
                    </a:lnTo>
                    <a:lnTo>
                      <a:pt x="5647" y="943"/>
                    </a:lnTo>
                    <a:lnTo>
                      <a:pt x="5736" y="921"/>
                    </a:lnTo>
                    <a:lnTo>
                      <a:pt x="5813" y="877"/>
                    </a:lnTo>
                    <a:lnTo>
                      <a:pt x="5891" y="810"/>
                    </a:lnTo>
                    <a:lnTo>
                      <a:pt x="5947" y="744"/>
                    </a:lnTo>
                    <a:lnTo>
                      <a:pt x="5991" y="666"/>
                    </a:lnTo>
                    <a:lnTo>
                      <a:pt x="6013" y="577"/>
                    </a:lnTo>
                    <a:lnTo>
                      <a:pt x="6024" y="478"/>
                    </a:lnTo>
                    <a:lnTo>
                      <a:pt x="6013" y="378"/>
                    </a:lnTo>
                    <a:lnTo>
                      <a:pt x="5991" y="289"/>
                    </a:lnTo>
                    <a:lnTo>
                      <a:pt x="5947" y="211"/>
                    </a:lnTo>
                    <a:lnTo>
                      <a:pt x="5891" y="145"/>
                    </a:lnTo>
                    <a:lnTo>
                      <a:pt x="5813" y="78"/>
                    </a:lnTo>
                    <a:lnTo>
                      <a:pt x="5736" y="34"/>
                    </a:lnTo>
                    <a:lnTo>
                      <a:pt x="5647"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626;p23">
                <a:extLst>
                  <a:ext uri="{FF2B5EF4-FFF2-40B4-BE49-F238E27FC236}">
                    <a16:creationId xmlns:a16="http://schemas.microsoft.com/office/drawing/2014/main" id="{81A35A3A-F7FD-956B-8224-96335F26E8BB}"/>
                  </a:ext>
                </a:extLst>
              </p:cNvPr>
              <p:cNvSpPr/>
              <p:nvPr/>
            </p:nvSpPr>
            <p:spPr>
              <a:xfrm>
                <a:off x="2721797" y="4155568"/>
                <a:ext cx="108221" cy="17157"/>
              </a:xfrm>
              <a:custGeom>
                <a:avLst/>
                <a:gdLst/>
                <a:ahLst/>
                <a:cxnLst/>
                <a:rect l="l" t="t" r="r" b="b"/>
                <a:pathLst>
                  <a:path w="6024" h="955" extrusionOk="0">
                    <a:moveTo>
                      <a:pt x="477" y="0"/>
                    </a:moveTo>
                    <a:lnTo>
                      <a:pt x="377" y="11"/>
                    </a:lnTo>
                    <a:lnTo>
                      <a:pt x="289" y="34"/>
                    </a:lnTo>
                    <a:lnTo>
                      <a:pt x="211" y="78"/>
                    </a:lnTo>
                    <a:lnTo>
                      <a:pt x="133" y="144"/>
                    </a:lnTo>
                    <a:lnTo>
                      <a:pt x="78" y="211"/>
                    </a:lnTo>
                    <a:lnTo>
                      <a:pt x="33" y="289"/>
                    </a:lnTo>
                    <a:lnTo>
                      <a:pt x="0" y="377"/>
                    </a:lnTo>
                    <a:lnTo>
                      <a:pt x="0" y="477"/>
                    </a:lnTo>
                    <a:lnTo>
                      <a:pt x="0" y="577"/>
                    </a:lnTo>
                    <a:lnTo>
                      <a:pt x="33" y="666"/>
                    </a:lnTo>
                    <a:lnTo>
                      <a:pt x="78" y="743"/>
                    </a:lnTo>
                    <a:lnTo>
                      <a:pt x="133" y="810"/>
                    </a:lnTo>
                    <a:lnTo>
                      <a:pt x="211" y="877"/>
                    </a:lnTo>
                    <a:lnTo>
                      <a:pt x="289" y="921"/>
                    </a:lnTo>
                    <a:lnTo>
                      <a:pt x="377" y="943"/>
                    </a:lnTo>
                    <a:lnTo>
                      <a:pt x="477" y="954"/>
                    </a:lnTo>
                    <a:lnTo>
                      <a:pt x="5546" y="954"/>
                    </a:lnTo>
                    <a:lnTo>
                      <a:pt x="5646" y="943"/>
                    </a:lnTo>
                    <a:lnTo>
                      <a:pt x="5735" y="921"/>
                    </a:lnTo>
                    <a:lnTo>
                      <a:pt x="5813" y="877"/>
                    </a:lnTo>
                    <a:lnTo>
                      <a:pt x="5879" y="810"/>
                    </a:lnTo>
                    <a:lnTo>
                      <a:pt x="5946" y="743"/>
                    </a:lnTo>
                    <a:lnTo>
                      <a:pt x="5979" y="666"/>
                    </a:lnTo>
                    <a:lnTo>
                      <a:pt x="6012" y="577"/>
                    </a:lnTo>
                    <a:lnTo>
                      <a:pt x="6023" y="477"/>
                    </a:lnTo>
                    <a:lnTo>
                      <a:pt x="6012" y="377"/>
                    </a:lnTo>
                    <a:lnTo>
                      <a:pt x="5979" y="289"/>
                    </a:lnTo>
                    <a:lnTo>
                      <a:pt x="5946" y="211"/>
                    </a:lnTo>
                    <a:lnTo>
                      <a:pt x="5879" y="144"/>
                    </a:lnTo>
                    <a:lnTo>
                      <a:pt x="5813" y="78"/>
                    </a:lnTo>
                    <a:lnTo>
                      <a:pt x="5735" y="34"/>
                    </a:lnTo>
                    <a:lnTo>
                      <a:pt x="5646" y="11"/>
                    </a:lnTo>
                    <a:lnTo>
                      <a:pt x="5546"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Google Shape;627;p23">
                <a:extLst>
                  <a:ext uri="{FF2B5EF4-FFF2-40B4-BE49-F238E27FC236}">
                    <a16:creationId xmlns:a16="http://schemas.microsoft.com/office/drawing/2014/main" id="{17D21E56-DD37-D713-190E-241486977DDE}"/>
                  </a:ext>
                </a:extLst>
              </p:cNvPr>
              <p:cNvSpPr/>
              <p:nvPr/>
            </p:nvSpPr>
            <p:spPr>
              <a:xfrm>
                <a:off x="2941401" y="4035597"/>
                <a:ext cx="108221" cy="17157"/>
              </a:xfrm>
              <a:custGeom>
                <a:avLst/>
                <a:gdLst/>
                <a:ahLst/>
                <a:cxnLst/>
                <a:rect l="l" t="t" r="r" b="b"/>
                <a:pathLst>
                  <a:path w="6024" h="955" extrusionOk="0">
                    <a:moveTo>
                      <a:pt x="477" y="1"/>
                    </a:moveTo>
                    <a:lnTo>
                      <a:pt x="377" y="12"/>
                    </a:lnTo>
                    <a:lnTo>
                      <a:pt x="289" y="34"/>
                    </a:lnTo>
                    <a:lnTo>
                      <a:pt x="211" y="78"/>
                    </a:lnTo>
                    <a:lnTo>
                      <a:pt x="144" y="145"/>
                    </a:lnTo>
                    <a:lnTo>
                      <a:pt x="78" y="211"/>
                    </a:lnTo>
                    <a:lnTo>
                      <a:pt x="33" y="289"/>
                    </a:lnTo>
                    <a:lnTo>
                      <a:pt x="11" y="378"/>
                    </a:lnTo>
                    <a:lnTo>
                      <a:pt x="0" y="478"/>
                    </a:lnTo>
                    <a:lnTo>
                      <a:pt x="11" y="577"/>
                    </a:lnTo>
                    <a:lnTo>
                      <a:pt x="33" y="666"/>
                    </a:lnTo>
                    <a:lnTo>
                      <a:pt x="78" y="744"/>
                    </a:lnTo>
                    <a:lnTo>
                      <a:pt x="144" y="810"/>
                    </a:lnTo>
                    <a:lnTo>
                      <a:pt x="211" y="877"/>
                    </a:lnTo>
                    <a:lnTo>
                      <a:pt x="289" y="921"/>
                    </a:lnTo>
                    <a:lnTo>
                      <a:pt x="377" y="943"/>
                    </a:lnTo>
                    <a:lnTo>
                      <a:pt x="477" y="954"/>
                    </a:lnTo>
                    <a:lnTo>
                      <a:pt x="5546" y="954"/>
                    </a:lnTo>
                    <a:lnTo>
                      <a:pt x="5646" y="943"/>
                    </a:lnTo>
                    <a:lnTo>
                      <a:pt x="5735" y="921"/>
                    </a:lnTo>
                    <a:lnTo>
                      <a:pt x="5813" y="877"/>
                    </a:lnTo>
                    <a:lnTo>
                      <a:pt x="5890" y="810"/>
                    </a:lnTo>
                    <a:lnTo>
                      <a:pt x="5946" y="744"/>
                    </a:lnTo>
                    <a:lnTo>
                      <a:pt x="5990" y="666"/>
                    </a:lnTo>
                    <a:lnTo>
                      <a:pt x="6012" y="577"/>
                    </a:lnTo>
                    <a:lnTo>
                      <a:pt x="6023" y="478"/>
                    </a:lnTo>
                    <a:lnTo>
                      <a:pt x="6012" y="378"/>
                    </a:lnTo>
                    <a:lnTo>
                      <a:pt x="5990" y="289"/>
                    </a:lnTo>
                    <a:lnTo>
                      <a:pt x="5946" y="211"/>
                    </a:lnTo>
                    <a:lnTo>
                      <a:pt x="5890" y="145"/>
                    </a:lnTo>
                    <a:lnTo>
                      <a:pt x="5813" y="78"/>
                    </a:lnTo>
                    <a:lnTo>
                      <a:pt x="5735" y="34"/>
                    </a:lnTo>
                    <a:lnTo>
                      <a:pt x="5646" y="12"/>
                    </a:lnTo>
                    <a:lnTo>
                      <a:pt x="5546"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Google Shape;628;p23">
                <a:extLst>
                  <a:ext uri="{FF2B5EF4-FFF2-40B4-BE49-F238E27FC236}">
                    <a16:creationId xmlns:a16="http://schemas.microsoft.com/office/drawing/2014/main" id="{8DB84C51-B48B-6F78-C74C-1744C4194EC4}"/>
                  </a:ext>
                </a:extLst>
              </p:cNvPr>
              <p:cNvSpPr/>
              <p:nvPr/>
            </p:nvSpPr>
            <p:spPr>
              <a:xfrm>
                <a:off x="3066743" y="4155568"/>
                <a:ext cx="108221" cy="17157"/>
              </a:xfrm>
              <a:custGeom>
                <a:avLst/>
                <a:gdLst/>
                <a:ahLst/>
                <a:cxnLst/>
                <a:rect l="l" t="t" r="r" b="b"/>
                <a:pathLst>
                  <a:path w="6024" h="955" extrusionOk="0">
                    <a:moveTo>
                      <a:pt x="477" y="0"/>
                    </a:moveTo>
                    <a:lnTo>
                      <a:pt x="378" y="11"/>
                    </a:lnTo>
                    <a:lnTo>
                      <a:pt x="289" y="34"/>
                    </a:lnTo>
                    <a:lnTo>
                      <a:pt x="211" y="78"/>
                    </a:lnTo>
                    <a:lnTo>
                      <a:pt x="133" y="144"/>
                    </a:lnTo>
                    <a:lnTo>
                      <a:pt x="78" y="211"/>
                    </a:lnTo>
                    <a:lnTo>
                      <a:pt x="34" y="289"/>
                    </a:lnTo>
                    <a:lnTo>
                      <a:pt x="11" y="377"/>
                    </a:lnTo>
                    <a:lnTo>
                      <a:pt x="0" y="477"/>
                    </a:lnTo>
                    <a:lnTo>
                      <a:pt x="11" y="577"/>
                    </a:lnTo>
                    <a:lnTo>
                      <a:pt x="34" y="666"/>
                    </a:lnTo>
                    <a:lnTo>
                      <a:pt x="78" y="743"/>
                    </a:lnTo>
                    <a:lnTo>
                      <a:pt x="133" y="810"/>
                    </a:lnTo>
                    <a:lnTo>
                      <a:pt x="211" y="877"/>
                    </a:lnTo>
                    <a:lnTo>
                      <a:pt x="289" y="921"/>
                    </a:lnTo>
                    <a:lnTo>
                      <a:pt x="378" y="943"/>
                    </a:lnTo>
                    <a:lnTo>
                      <a:pt x="477" y="954"/>
                    </a:lnTo>
                    <a:lnTo>
                      <a:pt x="5547" y="954"/>
                    </a:lnTo>
                    <a:lnTo>
                      <a:pt x="5647" y="943"/>
                    </a:lnTo>
                    <a:lnTo>
                      <a:pt x="5735" y="921"/>
                    </a:lnTo>
                    <a:lnTo>
                      <a:pt x="5813" y="877"/>
                    </a:lnTo>
                    <a:lnTo>
                      <a:pt x="5879" y="810"/>
                    </a:lnTo>
                    <a:lnTo>
                      <a:pt x="5946" y="743"/>
                    </a:lnTo>
                    <a:lnTo>
                      <a:pt x="5990" y="666"/>
                    </a:lnTo>
                    <a:lnTo>
                      <a:pt x="6013" y="577"/>
                    </a:lnTo>
                    <a:lnTo>
                      <a:pt x="6024" y="477"/>
                    </a:lnTo>
                    <a:lnTo>
                      <a:pt x="6013" y="377"/>
                    </a:lnTo>
                    <a:lnTo>
                      <a:pt x="5990" y="289"/>
                    </a:lnTo>
                    <a:lnTo>
                      <a:pt x="5946" y="211"/>
                    </a:lnTo>
                    <a:lnTo>
                      <a:pt x="5879" y="144"/>
                    </a:lnTo>
                    <a:lnTo>
                      <a:pt x="5813" y="78"/>
                    </a:lnTo>
                    <a:lnTo>
                      <a:pt x="5735" y="34"/>
                    </a:lnTo>
                    <a:lnTo>
                      <a:pt x="5647" y="11"/>
                    </a:lnTo>
                    <a:lnTo>
                      <a:pt x="5547"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629;p23">
                <a:extLst>
                  <a:ext uri="{FF2B5EF4-FFF2-40B4-BE49-F238E27FC236}">
                    <a16:creationId xmlns:a16="http://schemas.microsoft.com/office/drawing/2014/main" id="{58A69217-6CC8-D90E-64BE-56715EF33975}"/>
                  </a:ext>
                </a:extLst>
              </p:cNvPr>
              <p:cNvSpPr/>
              <p:nvPr/>
            </p:nvSpPr>
            <p:spPr>
              <a:xfrm>
                <a:off x="1216636" y="4286281"/>
                <a:ext cx="108239" cy="17157"/>
              </a:xfrm>
              <a:custGeom>
                <a:avLst/>
                <a:gdLst/>
                <a:ahLst/>
                <a:cxnLst/>
                <a:rect l="l" t="t" r="r" b="b"/>
                <a:pathLst>
                  <a:path w="6025" h="955" extrusionOk="0">
                    <a:moveTo>
                      <a:pt x="478" y="1"/>
                    </a:moveTo>
                    <a:lnTo>
                      <a:pt x="378" y="12"/>
                    </a:lnTo>
                    <a:lnTo>
                      <a:pt x="289" y="34"/>
                    </a:lnTo>
                    <a:lnTo>
                      <a:pt x="212" y="79"/>
                    </a:lnTo>
                    <a:lnTo>
                      <a:pt x="134" y="134"/>
                    </a:lnTo>
                    <a:lnTo>
                      <a:pt x="78" y="212"/>
                    </a:lnTo>
                    <a:lnTo>
                      <a:pt x="34" y="289"/>
                    </a:lnTo>
                    <a:lnTo>
                      <a:pt x="1" y="378"/>
                    </a:lnTo>
                    <a:lnTo>
                      <a:pt x="1" y="478"/>
                    </a:lnTo>
                    <a:lnTo>
                      <a:pt x="1" y="578"/>
                    </a:lnTo>
                    <a:lnTo>
                      <a:pt x="34" y="667"/>
                    </a:lnTo>
                    <a:lnTo>
                      <a:pt x="78" y="744"/>
                    </a:lnTo>
                    <a:lnTo>
                      <a:pt x="134" y="811"/>
                    </a:lnTo>
                    <a:lnTo>
                      <a:pt x="212" y="877"/>
                    </a:lnTo>
                    <a:lnTo>
                      <a:pt x="289" y="922"/>
                    </a:lnTo>
                    <a:lnTo>
                      <a:pt x="378" y="944"/>
                    </a:lnTo>
                    <a:lnTo>
                      <a:pt x="478" y="955"/>
                    </a:lnTo>
                    <a:lnTo>
                      <a:pt x="5547" y="955"/>
                    </a:lnTo>
                    <a:lnTo>
                      <a:pt x="5647" y="944"/>
                    </a:lnTo>
                    <a:lnTo>
                      <a:pt x="5736" y="922"/>
                    </a:lnTo>
                    <a:lnTo>
                      <a:pt x="5813" y="877"/>
                    </a:lnTo>
                    <a:lnTo>
                      <a:pt x="5880" y="811"/>
                    </a:lnTo>
                    <a:lnTo>
                      <a:pt x="5946" y="744"/>
                    </a:lnTo>
                    <a:lnTo>
                      <a:pt x="5980" y="667"/>
                    </a:lnTo>
                    <a:lnTo>
                      <a:pt x="6013" y="578"/>
                    </a:lnTo>
                    <a:lnTo>
                      <a:pt x="6024" y="478"/>
                    </a:lnTo>
                    <a:lnTo>
                      <a:pt x="6013" y="378"/>
                    </a:lnTo>
                    <a:lnTo>
                      <a:pt x="5980" y="289"/>
                    </a:lnTo>
                    <a:lnTo>
                      <a:pt x="5946" y="212"/>
                    </a:lnTo>
                    <a:lnTo>
                      <a:pt x="5880" y="134"/>
                    </a:lnTo>
                    <a:lnTo>
                      <a:pt x="5813" y="79"/>
                    </a:lnTo>
                    <a:lnTo>
                      <a:pt x="5736" y="34"/>
                    </a:lnTo>
                    <a:lnTo>
                      <a:pt x="5647"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Google Shape;630;p23">
                <a:extLst>
                  <a:ext uri="{FF2B5EF4-FFF2-40B4-BE49-F238E27FC236}">
                    <a16:creationId xmlns:a16="http://schemas.microsoft.com/office/drawing/2014/main" id="{1EBD87E3-224E-96BB-CA0B-082F9C62DD0E}"/>
                  </a:ext>
                </a:extLst>
              </p:cNvPr>
              <p:cNvSpPr/>
              <p:nvPr/>
            </p:nvSpPr>
            <p:spPr>
              <a:xfrm>
                <a:off x="1341780" y="4406251"/>
                <a:ext cx="108437" cy="17157"/>
              </a:xfrm>
              <a:custGeom>
                <a:avLst/>
                <a:gdLst/>
                <a:ahLst/>
                <a:cxnLst/>
                <a:rect l="l" t="t" r="r" b="b"/>
                <a:pathLst>
                  <a:path w="6036" h="955" extrusionOk="0">
                    <a:moveTo>
                      <a:pt x="478" y="1"/>
                    </a:moveTo>
                    <a:lnTo>
                      <a:pt x="389" y="12"/>
                    </a:lnTo>
                    <a:lnTo>
                      <a:pt x="300" y="34"/>
                    </a:lnTo>
                    <a:lnTo>
                      <a:pt x="212" y="78"/>
                    </a:lnTo>
                    <a:lnTo>
                      <a:pt x="145" y="145"/>
                    </a:lnTo>
                    <a:lnTo>
                      <a:pt x="90" y="211"/>
                    </a:lnTo>
                    <a:lnTo>
                      <a:pt x="45" y="289"/>
                    </a:lnTo>
                    <a:lnTo>
                      <a:pt x="12" y="378"/>
                    </a:lnTo>
                    <a:lnTo>
                      <a:pt x="1" y="478"/>
                    </a:lnTo>
                    <a:lnTo>
                      <a:pt x="12" y="578"/>
                    </a:lnTo>
                    <a:lnTo>
                      <a:pt x="45" y="666"/>
                    </a:lnTo>
                    <a:lnTo>
                      <a:pt x="90" y="744"/>
                    </a:lnTo>
                    <a:lnTo>
                      <a:pt x="145" y="810"/>
                    </a:lnTo>
                    <a:lnTo>
                      <a:pt x="212" y="877"/>
                    </a:lnTo>
                    <a:lnTo>
                      <a:pt x="300" y="921"/>
                    </a:lnTo>
                    <a:lnTo>
                      <a:pt x="389" y="944"/>
                    </a:lnTo>
                    <a:lnTo>
                      <a:pt x="478" y="955"/>
                    </a:lnTo>
                    <a:lnTo>
                      <a:pt x="5558" y="955"/>
                    </a:lnTo>
                    <a:lnTo>
                      <a:pt x="5647" y="944"/>
                    </a:lnTo>
                    <a:lnTo>
                      <a:pt x="5736" y="921"/>
                    </a:lnTo>
                    <a:lnTo>
                      <a:pt x="5825" y="877"/>
                    </a:lnTo>
                    <a:lnTo>
                      <a:pt x="5891" y="810"/>
                    </a:lnTo>
                    <a:lnTo>
                      <a:pt x="5947" y="744"/>
                    </a:lnTo>
                    <a:lnTo>
                      <a:pt x="5991" y="666"/>
                    </a:lnTo>
                    <a:lnTo>
                      <a:pt x="6024" y="578"/>
                    </a:lnTo>
                    <a:lnTo>
                      <a:pt x="6035" y="478"/>
                    </a:lnTo>
                    <a:lnTo>
                      <a:pt x="6024" y="378"/>
                    </a:lnTo>
                    <a:lnTo>
                      <a:pt x="5991" y="289"/>
                    </a:lnTo>
                    <a:lnTo>
                      <a:pt x="5947" y="211"/>
                    </a:lnTo>
                    <a:lnTo>
                      <a:pt x="5891" y="145"/>
                    </a:lnTo>
                    <a:lnTo>
                      <a:pt x="5825" y="78"/>
                    </a:lnTo>
                    <a:lnTo>
                      <a:pt x="5736" y="34"/>
                    </a:lnTo>
                    <a:lnTo>
                      <a:pt x="5647" y="12"/>
                    </a:lnTo>
                    <a:lnTo>
                      <a:pt x="5558"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 name="Google Shape;631;p23">
                <a:extLst>
                  <a:ext uri="{FF2B5EF4-FFF2-40B4-BE49-F238E27FC236}">
                    <a16:creationId xmlns:a16="http://schemas.microsoft.com/office/drawing/2014/main" id="{35703882-25F8-8435-C76B-F18F0B00A92A}"/>
                  </a:ext>
                </a:extLst>
              </p:cNvPr>
              <p:cNvSpPr/>
              <p:nvPr/>
            </p:nvSpPr>
            <p:spPr>
              <a:xfrm>
                <a:off x="1561599" y="4286281"/>
                <a:ext cx="108221" cy="17157"/>
              </a:xfrm>
              <a:custGeom>
                <a:avLst/>
                <a:gdLst/>
                <a:ahLst/>
                <a:cxnLst/>
                <a:rect l="l" t="t" r="r" b="b"/>
                <a:pathLst>
                  <a:path w="6024" h="955" extrusionOk="0">
                    <a:moveTo>
                      <a:pt x="477" y="1"/>
                    </a:moveTo>
                    <a:lnTo>
                      <a:pt x="377" y="12"/>
                    </a:lnTo>
                    <a:lnTo>
                      <a:pt x="289" y="34"/>
                    </a:lnTo>
                    <a:lnTo>
                      <a:pt x="211" y="79"/>
                    </a:lnTo>
                    <a:lnTo>
                      <a:pt x="133" y="134"/>
                    </a:lnTo>
                    <a:lnTo>
                      <a:pt x="78" y="212"/>
                    </a:lnTo>
                    <a:lnTo>
                      <a:pt x="33" y="289"/>
                    </a:lnTo>
                    <a:lnTo>
                      <a:pt x="11" y="378"/>
                    </a:lnTo>
                    <a:lnTo>
                      <a:pt x="0" y="478"/>
                    </a:lnTo>
                    <a:lnTo>
                      <a:pt x="11" y="578"/>
                    </a:lnTo>
                    <a:lnTo>
                      <a:pt x="33" y="667"/>
                    </a:lnTo>
                    <a:lnTo>
                      <a:pt x="78" y="744"/>
                    </a:lnTo>
                    <a:lnTo>
                      <a:pt x="133" y="811"/>
                    </a:lnTo>
                    <a:lnTo>
                      <a:pt x="211" y="877"/>
                    </a:lnTo>
                    <a:lnTo>
                      <a:pt x="289" y="922"/>
                    </a:lnTo>
                    <a:lnTo>
                      <a:pt x="377" y="944"/>
                    </a:lnTo>
                    <a:lnTo>
                      <a:pt x="477" y="955"/>
                    </a:lnTo>
                    <a:lnTo>
                      <a:pt x="5546" y="955"/>
                    </a:lnTo>
                    <a:lnTo>
                      <a:pt x="5646" y="944"/>
                    </a:lnTo>
                    <a:lnTo>
                      <a:pt x="5735" y="922"/>
                    </a:lnTo>
                    <a:lnTo>
                      <a:pt x="5813" y="877"/>
                    </a:lnTo>
                    <a:lnTo>
                      <a:pt x="5879" y="811"/>
                    </a:lnTo>
                    <a:lnTo>
                      <a:pt x="5946" y="744"/>
                    </a:lnTo>
                    <a:lnTo>
                      <a:pt x="5990" y="667"/>
                    </a:lnTo>
                    <a:lnTo>
                      <a:pt x="6012" y="578"/>
                    </a:lnTo>
                    <a:lnTo>
                      <a:pt x="6023" y="478"/>
                    </a:lnTo>
                    <a:lnTo>
                      <a:pt x="6012" y="378"/>
                    </a:lnTo>
                    <a:lnTo>
                      <a:pt x="5990" y="289"/>
                    </a:lnTo>
                    <a:lnTo>
                      <a:pt x="5946" y="212"/>
                    </a:lnTo>
                    <a:lnTo>
                      <a:pt x="5879" y="134"/>
                    </a:lnTo>
                    <a:lnTo>
                      <a:pt x="5813" y="79"/>
                    </a:lnTo>
                    <a:lnTo>
                      <a:pt x="5735" y="34"/>
                    </a:lnTo>
                    <a:lnTo>
                      <a:pt x="5646" y="12"/>
                    </a:lnTo>
                    <a:lnTo>
                      <a:pt x="5546"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3" name="Google Shape;632;p23">
                <a:extLst>
                  <a:ext uri="{FF2B5EF4-FFF2-40B4-BE49-F238E27FC236}">
                    <a16:creationId xmlns:a16="http://schemas.microsoft.com/office/drawing/2014/main" id="{DC563CF0-416B-19BF-C490-846E460278CD}"/>
                  </a:ext>
                </a:extLst>
              </p:cNvPr>
              <p:cNvSpPr/>
              <p:nvPr/>
            </p:nvSpPr>
            <p:spPr>
              <a:xfrm>
                <a:off x="1686744" y="4406251"/>
                <a:ext cx="108419" cy="17157"/>
              </a:xfrm>
              <a:custGeom>
                <a:avLst/>
                <a:gdLst/>
                <a:ahLst/>
                <a:cxnLst/>
                <a:rect l="l" t="t" r="r" b="b"/>
                <a:pathLst>
                  <a:path w="6035" h="955" extrusionOk="0">
                    <a:moveTo>
                      <a:pt x="477" y="1"/>
                    </a:moveTo>
                    <a:lnTo>
                      <a:pt x="388" y="12"/>
                    </a:lnTo>
                    <a:lnTo>
                      <a:pt x="300" y="34"/>
                    </a:lnTo>
                    <a:lnTo>
                      <a:pt x="211" y="78"/>
                    </a:lnTo>
                    <a:lnTo>
                      <a:pt x="144" y="145"/>
                    </a:lnTo>
                    <a:lnTo>
                      <a:pt x="89" y="211"/>
                    </a:lnTo>
                    <a:lnTo>
                      <a:pt x="45" y="289"/>
                    </a:lnTo>
                    <a:lnTo>
                      <a:pt x="11" y="378"/>
                    </a:lnTo>
                    <a:lnTo>
                      <a:pt x="0" y="478"/>
                    </a:lnTo>
                    <a:lnTo>
                      <a:pt x="11" y="578"/>
                    </a:lnTo>
                    <a:lnTo>
                      <a:pt x="45" y="666"/>
                    </a:lnTo>
                    <a:lnTo>
                      <a:pt x="89" y="744"/>
                    </a:lnTo>
                    <a:lnTo>
                      <a:pt x="144" y="810"/>
                    </a:lnTo>
                    <a:lnTo>
                      <a:pt x="211" y="877"/>
                    </a:lnTo>
                    <a:lnTo>
                      <a:pt x="300" y="921"/>
                    </a:lnTo>
                    <a:lnTo>
                      <a:pt x="388" y="944"/>
                    </a:lnTo>
                    <a:lnTo>
                      <a:pt x="477" y="955"/>
                    </a:lnTo>
                    <a:lnTo>
                      <a:pt x="5558" y="955"/>
                    </a:lnTo>
                    <a:lnTo>
                      <a:pt x="5646" y="944"/>
                    </a:lnTo>
                    <a:lnTo>
                      <a:pt x="5735" y="921"/>
                    </a:lnTo>
                    <a:lnTo>
                      <a:pt x="5824" y="877"/>
                    </a:lnTo>
                    <a:lnTo>
                      <a:pt x="5890" y="810"/>
                    </a:lnTo>
                    <a:lnTo>
                      <a:pt x="5946" y="744"/>
                    </a:lnTo>
                    <a:lnTo>
                      <a:pt x="5990" y="666"/>
                    </a:lnTo>
                    <a:lnTo>
                      <a:pt x="6024" y="578"/>
                    </a:lnTo>
                    <a:lnTo>
                      <a:pt x="6035" y="478"/>
                    </a:lnTo>
                    <a:lnTo>
                      <a:pt x="6024" y="378"/>
                    </a:lnTo>
                    <a:lnTo>
                      <a:pt x="5990" y="289"/>
                    </a:lnTo>
                    <a:lnTo>
                      <a:pt x="5946" y="211"/>
                    </a:lnTo>
                    <a:lnTo>
                      <a:pt x="5890" y="145"/>
                    </a:lnTo>
                    <a:lnTo>
                      <a:pt x="5824" y="78"/>
                    </a:lnTo>
                    <a:lnTo>
                      <a:pt x="5735" y="34"/>
                    </a:lnTo>
                    <a:lnTo>
                      <a:pt x="5646" y="12"/>
                    </a:lnTo>
                    <a:lnTo>
                      <a:pt x="5558"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Google Shape;633;p23">
                <a:extLst>
                  <a:ext uri="{FF2B5EF4-FFF2-40B4-BE49-F238E27FC236}">
                    <a16:creationId xmlns:a16="http://schemas.microsoft.com/office/drawing/2014/main" id="{7208D940-D7FB-8664-F3A0-8AC043FF007F}"/>
                  </a:ext>
                </a:extLst>
              </p:cNvPr>
              <p:cNvSpPr/>
              <p:nvPr/>
            </p:nvSpPr>
            <p:spPr>
              <a:xfrm>
                <a:off x="1906545" y="4286281"/>
                <a:ext cx="108221" cy="17157"/>
              </a:xfrm>
              <a:custGeom>
                <a:avLst/>
                <a:gdLst/>
                <a:ahLst/>
                <a:cxnLst/>
                <a:rect l="l" t="t" r="r" b="b"/>
                <a:pathLst>
                  <a:path w="6024" h="955" extrusionOk="0">
                    <a:moveTo>
                      <a:pt x="477" y="1"/>
                    </a:moveTo>
                    <a:lnTo>
                      <a:pt x="378" y="12"/>
                    </a:lnTo>
                    <a:lnTo>
                      <a:pt x="289" y="34"/>
                    </a:lnTo>
                    <a:lnTo>
                      <a:pt x="211" y="79"/>
                    </a:lnTo>
                    <a:lnTo>
                      <a:pt x="133" y="134"/>
                    </a:lnTo>
                    <a:lnTo>
                      <a:pt x="78" y="212"/>
                    </a:lnTo>
                    <a:lnTo>
                      <a:pt x="34" y="289"/>
                    </a:lnTo>
                    <a:lnTo>
                      <a:pt x="11" y="378"/>
                    </a:lnTo>
                    <a:lnTo>
                      <a:pt x="0" y="478"/>
                    </a:lnTo>
                    <a:lnTo>
                      <a:pt x="11" y="578"/>
                    </a:lnTo>
                    <a:lnTo>
                      <a:pt x="34" y="667"/>
                    </a:lnTo>
                    <a:lnTo>
                      <a:pt x="78" y="744"/>
                    </a:lnTo>
                    <a:lnTo>
                      <a:pt x="133" y="811"/>
                    </a:lnTo>
                    <a:lnTo>
                      <a:pt x="211" y="877"/>
                    </a:lnTo>
                    <a:lnTo>
                      <a:pt x="289" y="922"/>
                    </a:lnTo>
                    <a:lnTo>
                      <a:pt x="378" y="944"/>
                    </a:lnTo>
                    <a:lnTo>
                      <a:pt x="477" y="955"/>
                    </a:lnTo>
                    <a:lnTo>
                      <a:pt x="5547" y="955"/>
                    </a:lnTo>
                    <a:lnTo>
                      <a:pt x="5646" y="944"/>
                    </a:lnTo>
                    <a:lnTo>
                      <a:pt x="5735" y="922"/>
                    </a:lnTo>
                    <a:lnTo>
                      <a:pt x="5813" y="877"/>
                    </a:lnTo>
                    <a:lnTo>
                      <a:pt x="5879" y="811"/>
                    </a:lnTo>
                    <a:lnTo>
                      <a:pt x="5946" y="744"/>
                    </a:lnTo>
                    <a:lnTo>
                      <a:pt x="5990" y="667"/>
                    </a:lnTo>
                    <a:lnTo>
                      <a:pt x="6013" y="578"/>
                    </a:lnTo>
                    <a:lnTo>
                      <a:pt x="6024" y="478"/>
                    </a:lnTo>
                    <a:lnTo>
                      <a:pt x="6013" y="378"/>
                    </a:lnTo>
                    <a:lnTo>
                      <a:pt x="5990" y="289"/>
                    </a:lnTo>
                    <a:lnTo>
                      <a:pt x="5946" y="212"/>
                    </a:lnTo>
                    <a:lnTo>
                      <a:pt x="5879" y="134"/>
                    </a:lnTo>
                    <a:lnTo>
                      <a:pt x="5813" y="79"/>
                    </a:lnTo>
                    <a:lnTo>
                      <a:pt x="5735" y="34"/>
                    </a:lnTo>
                    <a:lnTo>
                      <a:pt x="5646"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 name="Google Shape;634;p23">
                <a:extLst>
                  <a:ext uri="{FF2B5EF4-FFF2-40B4-BE49-F238E27FC236}">
                    <a16:creationId xmlns:a16="http://schemas.microsoft.com/office/drawing/2014/main" id="{D6C48704-3763-FC43-B208-530A1965703A}"/>
                  </a:ext>
                </a:extLst>
              </p:cNvPr>
              <p:cNvSpPr/>
              <p:nvPr/>
            </p:nvSpPr>
            <p:spPr>
              <a:xfrm>
                <a:off x="2031690" y="4406251"/>
                <a:ext cx="108419" cy="17157"/>
              </a:xfrm>
              <a:custGeom>
                <a:avLst/>
                <a:gdLst/>
                <a:ahLst/>
                <a:cxnLst/>
                <a:rect l="l" t="t" r="r" b="b"/>
                <a:pathLst>
                  <a:path w="6035" h="955" extrusionOk="0">
                    <a:moveTo>
                      <a:pt x="477" y="1"/>
                    </a:moveTo>
                    <a:lnTo>
                      <a:pt x="389" y="12"/>
                    </a:lnTo>
                    <a:lnTo>
                      <a:pt x="300" y="34"/>
                    </a:lnTo>
                    <a:lnTo>
                      <a:pt x="211" y="78"/>
                    </a:lnTo>
                    <a:lnTo>
                      <a:pt x="145" y="145"/>
                    </a:lnTo>
                    <a:lnTo>
                      <a:pt x="89" y="211"/>
                    </a:lnTo>
                    <a:lnTo>
                      <a:pt x="45" y="289"/>
                    </a:lnTo>
                    <a:lnTo>
                      <a:pt x="12" y="378"/>
                    </a:lnTo>
                    <a:lnTo>
                      <a:pt x="1" y="478"/>
                    </a:lnTo>
                    <a:lnTo>
                      <a:pt x="12" y="578"/>
                    </a:lnTo>
                    <a:lnTo>
                      <a:pt x="45" y="666"/>
                    </a:lnTo>
                    <a:lnTo>
                      <a:pt x="89" y="744"/>
                    </a:lnTo>
                    <a:lnTo>
                      <a:pt x="145" y="810"/>
                    </a:lnTo>
                    <a:lnTo>
                      <a:pt x="211" y="877"/>
                    </a:lnTo>
                    <a:lnTo>
                      <a:pt x="300" y="921"/>
                    </a:lnTo>
                    <a:lnTo>
                      <a:pt x="389" y="944"/>
                    </a:lnTo>
                    <a:lnTo>
                      <a:pt x="477" y="955"/>
                    </a:lnTo>
                    <a:lnTo>
                      <a:pt x="5558" y="955"/>
                    </a:lnTo>
                    <a:lnTo>
                      <a:pt x="5647" y="944"/>
                    </a:lnTo>
                    <a:lnTo>
                      <a:pt x="5735" y="921"/>
                    </a:lnTo>
                    <a:lnTo>
                      <a:pt x="5824" y="877"/>
                    </a:lnTo>
                    <a:lnTo>
                      <a:pt x="5891" y="810"/>
                    </a:lnTo>
                    <a:lnTo>
                      <a:pt x="5946" y="744"/>
                    </a:lnTo>
                    <a:lnTo>
                      <a:pt x="5991" y="666"/>
                    </a:lnTo>
                    <a:lnTo>
                      <a:pt x="6024" y="578"/>
                    </a:lnTo>
                    <a:lnTo>
                      <a:pt x="6035" y="478"/>
                    </a:lnTo>
                    <a:lnTo>
                      <a:pt x="6024" y="378"/>
                    </a:lnTo>
                    <a:lnTo>
                      <a:pt x="5991" y="289"/>
                    </a:lnTo>
                    <a:lnTo>
                      <a:pt x="5946" y="211"/>
                    </a:lnTo>
                    <a:lnTo>
                      <a:pt x="5891" y="145"/>
                    </a:lnTo>
                    <a:lnTo>
                      <a:pt x="5824" y="78"/>
                    </a:lnTo>
                    <a:lnTo>
                      <a:pt x="5735" y="34"/>
                    </a:lnTo>
                    <a:lnTo>
                      <a:pt x="5647" y="12"/>
                    </a:lnTo>
                    <a:lnTo>
                      <a:pt x="5558"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 name="Google Shape;635;p23">
                <a:extLst>
                  <a:ext uri="{FF2B5EF4-FFF2-40B4-BE49-F238E27FC236}">
                    <a16:creationId xmlns:a16="http://schemas.microsoft.com/office/drawing/2014/main" id="{83685132-2BA2-0C44-416E-B4B35CC96547}"/>
                  </a:ext>
                </a:extLst>
              </p:cNvPr>
              <p:cNvSpPr/>
              <p:nvPr/>
            </p:nvSpPr>
            <p:spPr>
              <a:xfrm>
                <a:off x="2251491" y="4286281"/>
                <a:ext cx="108221" cy="17157"/>
              </a:xfrm>
              <a:custGeom>
                <a:avLst/>
                <a:gdLst/>
                <a:ahLst/>
                <a:cxnLst/>
                <a:rect l="l" t="t" r="r" b="b"/>
                <a:pathLst>
                  <a:path w="6024" h="955" extrusionOk="0">
                    <a:moveTo>
                      <a:pt x="478" y="1"/>
                    </a:moveTo>
                    <a:lnTo>
                      <a:pt x="378" y="12"/>
                    </a:lnTo>
                    <a:lnTo>
                      <a:pt x="289" y="34"/>
                    </a:lnTo>
                    <a:lnTo>
                      <a:pt x="211" y="79"/>
                    </a:lnTo>
                    <a:lnTo>
                      <a:pt x="134" y="134"/>
                    </a:lnTo>
                    <a:lnTo>
                      <a:pt x="78" y="212"/>
                    </a:lnTo>
                    <a:lnTo>
                      <a:pt x="34" y="289"/>
                    </a:lnTo>
                    <a:lnTo>
                      <a:pt x="12" y="378"/>
                    </a:lnTo>
                    <a:lnTo>
                      <a:pt x="1" y="478"/>
                    </a:lnTo>
                    <a:lnTo>
                      <a:pt x="12" y="578"/>
                    </a:lnTo>
                    <a:lnTo>
                      <a:pt x="34" y="667"/>
                    </a:lnTo>
                    <a:lnTo>
                      <a:pt x="78" y="744"/>
                    </a:lnTo>
                    <a:lnTo>
                      <a:pt x="134" y="811"/>
                    </a:lnTo>
                    <a:lnTo>
                      <a:pt x="211" y="877"/>
                    </a:lnTo>
                    <a:lnTo>
                      <a:pt x="289" y="922"/>
                    </a:lnTo>
                    <a:lnTo>
                      <a:pt x="378" y="944"/>
                    </a:lnTo>
                    <a:lnTo>
                      <a:pt x="478" y="955"/>
                    </a:lnTo>
                    <a:lnTo>
                      <a:pt x="5547" y="955"/>
                    </a:lnTo>
                    <a:lnTo>
                      <a:pt x="5647" y="944"/>
                    </a:lnTo>
                    <a:lnTo>
                      <a:pt x="5735" y="922"/>
                    </a:lnTo>
                    <a:lnTo>
                      <a:pt x="5813" y="877"/>
                    </a:lnTo>
                    <a:lnTo>
                      <a:pt x="5891" y="811"/>
                    </a:lnTo>
                    <a:lnTo>
                      <a:pt x="5946" y="744"/>
                    </a:lnTo>
                    <a:lnTo>
                      <a:pt x="5991" y="667"/>
                    </a:lnTo>
                    <a:lnTo>
                      <a:pt x="6013" y="578"/>
                    </a:lnTo>
                    <a:lnTo>
                      <a:pt x="6024" y="478"/>
                    </a:lnTo>
                    <a:lnTo>
                      <a:pt x="6013" y="378"/>
                    </a:lnTo>
                    <a:lnTo>
                      <a:pt x="5991" y="289"/>
                    </a:lnTo>
                    <a:lnTo>
                      <a:pt x="5946" y="212"/>
                    </a:lnTo>
                    <a:lnTo>
                      <a:pt x="5891" y="134"/>
                    </a:lnTo>
                    <a:lnTo>
                      <a:pt x="5813" y="79"/>
                    </a:lnTo>
                    <a:lnTo>
                      <a:pt x="5735" y="34"/>
                    </a:lnTo>
                    <a:lnTo>
                      <a:pt x="5647"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 name="Google Shape;636;p23">
                <a:extLst>
                  <a:ext uri="{FF2B5EF4-FFF2-40B4-BE49-F238E27FC236}">
                    <a16:creationId xmlns:a16="http://schemas.microsoft.com/office/drawing/2014/main" id="{FED274DB-3676-18D9-7DA9-173E3B84F864}"/>
                  </a:ext>
                </a:extLst>
              </p:cNvPr>
              <p:cNvSpPr/>
              <p:nvPr/>
            </p:nvSpPr>
            <p:spPr>
              <a:xfrm>
                <a:off x="2376833" y="4406251"/>
                <a:ext cx="108239" cy="17157"/>
              </a:xfrm>
              <a:custGeom>
                <a:avLst/>
                <a:gdLst/>
                <a:ahLst/>
                <a:cxnLst/>
                <a:rect l="l" t="t" r="r" b="b"/>
                <a:pathLst>
                  <a:path w="6025" h="955" extrusionOk="0">
                    <a:moveTo>
                      <a:pt x="478" y="1"/>
                    </a:moveTo>
                    <a:lnTo>
                      <a:pt x="378" y="12"/>
                    </a:lnTo>
                    <a:lnTo>
                      <a:pt x="289" y="34"/>
                    </a:lnTo>
                    <a:lnTo>
                      <a:pt x="201" y="78"/>
                    </a:lnTo>
                    <a:lnTo>
                      <a:pt x="134" y="145"/>
                    </a:lnTo>
                    <a:lnTo>
                      <a:pt x="79" y="211"/>
                    </a:lnTo>
                    <a:lnTo>
                      <a:pt x="34" y="289"/>
                    </a:lnTo>
                    <a:lnTo>
                      <a:pt x="1" y="378"/>
                    </a:lnTo>
                    <a:lnTo>
                      <a:pt x="1" y="478"/>
                    </a:lnTo>
                    <a:lnTo>
                      <a:pt x="1" y="578"/>
                    </a:lnTo>
                    <a:lnTo>
                      <a:pt x="34" y="666"/>
                    </a:lnTo>
                    <a:lnTo>
                      <a:pt x="79" y="744"/>
                    </a:lnTo>
                    <a:lnTo>
                      <a:pt x="134" y="810"/>
                    </a:lnTo>
                    <a:lnTo>
                      <a:pt x="201" y="877"/>
                    </a:lnTo>
                    <a:lnTo>
                      <a:pt x="289" y="921"/>
                    </a:lnTo>
                    <a:lnTo>
                      <a:pt x="378" y="944"/>
                    </a:lnTo>
                    <a:lnTo>
                      <a:pt x="478" y="955"/>
                    </a:lnTo>
                    <a:lnTo>
                      <a:pt x="5547" y="955"/>
                    </a:lnTo>
                    <a:lnTo>
                      <a:pt x="5636" y="944"/>
                    </a:lnTo>
                    <a:lnTo>
                      <a:pt x="5736" y="921"/>
                    </a:lnTo>
                    <a:lnTo>
                      <a:pt x="5813" y="877"/>
                    </a:lnTo>
                    <a:lnTo>
                      <a:pt x="5880" y="810"/>
                    </a:lnTo>
                    <a:lnTo>
                      <a:pt x="5935" y="744"/>
                    </a:lnTo>
                    <a:lnTo>
                      <a:pt x="5980" y="666"/>
                    </a:lnTo>
                    <a:lnTo>
                      <a:pt x="6013" y="578"/>
                    </a:lnTo>
                    <a:lnTo>
                      <a:pt x="6024" y="478"/>
                    </a:lnTo>
                    <a:lnTo>
                      <a:pt x="6013" y="378"/>
                    </a:lnTo>
                    <a:lnTo>
                      <a:pt x="5980" y="289"/>
                    </a:lnTo>
                    <a:lnTo>
                      <a:pt x="5935" y="211"/>
                    </a:lnTo>
                    <a:lnTo>
                      <a:pt x="5880" y="145"/>
                    </a:lnTo>
                    <a:lnTo>
                      <a:pt x="5813" y="78"/>
                    </a:lnTo>
                    <a:lnTo>
                      <a:pt x="5736" y="34"/>
                    </a:lnTo>
                    <a:lnTo>
                      <a:pt x="5636"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 name="Google Shape;637;p23">
                <a:extLst>
                  <a:ext uri="{FF2B5EF4-FFF2-40B4-BE49-F238E27FC236}">
                    <a16:creationId xmlns:a16="http://schemas.microsoft.com/office/drawing/2014/main" id="{75FB451A-4CE0-0372-3F48-7673F5316C45}"/>
                  </a:ext>
                </a:extLst>
              </p:cNvPr>
              <p:cNvSpPr/>
              <p:nvPr/>
            </p:nvSpPr>
            <p:spPr>
              <a:xfrm>
                <a:off x="2596437" y="4286281"/>
                <a:ext cx="108239" cy="17157"/>
              </a:xfrm>
              <a:custGeom>
                <a:avLst/>
                <a:gdLst/>
                <a:ahLst/>
                <a:cxnLst/>
                <a:rect l="l" t="t" r="r" b="b"/>
                <a:pathLst>
                  <a:path w="6025" h="955" extrusionOk="0">
                    <a:moveTo>
                      <a:pt x="478" y="1"/>
                    </a:moveTo>
                    <a:lnTo>
                      <a:pt x="378" y="12"/>
                    </a:lnTo>
                    <a:lnTo>
                      <a:pt x="289" y="34"/>
                    </a:lnTo>
                    <a:lnTo>
                      <a:pt x="212" y="79"/>
                    </a:lnTo>
                    <a:lnTo>
                      <a:pt x="134" y="134"/>
                    </a:lnTo>
                    <a:lnTo>
                      <a:pt x="79" y="212"/>
                    </a:lnTo>
                    <a:lnTo>
                      <a:pt x="34" y="289"/>
                    </a:lnTo>
                    <a:lnTo>
                      <a:pt x="12" y="378"/>
                    </a:lnTo>
                    <a:lnTo>
                      <a:pt x="1" y="478"/>
                    </a:lnTo>
                    <a:lnTo>
                      <a:pt x="12" y="578"/>
                    </a:lnTo>
                    <a:lnTo>
                      <a:pt x="34" y="667"/>
                    </a:lnTo>
                    <a:lnTo>
                      <a:pt x="79" y="744"/>
                    </a:lnTo>
                    <a:lnTo>
                      <a:pt x="134" y="811"/>
                    </a:lnTo>
                    <a:lnTo>
                      <a:pt x="212" y="877"/>
                    </a:lnTo>
                    <a:lnTo>
                      <a:pt x="289" y="922"/>
                    </a:lnTo>
                    <a:lnTo>
                      <a:pt x="378" y="944"/>
                    </a:lnTo>
                    <a:lnTo>
                      <a:pt x="478" y="955"/>
                    </a:lnTo>
                    <a:lnTo>
                      <a:pt x="5547" y="955"/>
                    </a:lnTo>
                    <a:lnTo>
                      <a:pt x="5647" y="944"/>
                    </a:lnTo>
                    <a:lnTo>
                      <a:pt x="5736" y="922"/>
                    </a:lnTo>
                    <a:lnTo>
                      <a:pt x="5813" y="877"/>
                    </a:lnTo>
                    <a:lnTo>
                      <a:pt x="5891" y="811"/>
                    </a:lnTo>
                    <a:lnTo>
                      <a:pt x="5947" y="744"/>
                    </a:lnTo>
                    <a:lnTo>
                      <a:pt x="5991" y="667"/>
                    </a:lnTo>
                    <a:lnTo>
                      <a:pt x="6013" y="578"/>
                    </a:lnTo>
                    <a:lnTo>
                      <a:pt x="6024" y="478"/>
                    </a:lnTo>
                    <a:lnTo>
                      <a:pt x="6013" y="378"/>
                    </a:lnTo>
                    <a:lnTo>
                      <a:pt x="5991" y="289"/>
                    </a:lnTo>
                    <a:lnTo>
                      <a:pt x="5947" y="212"/>
                    </a:lnTo>
                    <a:lnTo>
                      <a:pt x="5891" y="134"/>
                    </a:lnTo>
                    <a:lnTo>
                      <a:pt x="5813" y="79"/>
                    </a:lnTo>
                    <a:lnTo>
                      <a:pt x="5736" y="34"/>
                    </a:lnTo>
                    <a:lnTo>
                      <a:pt x="5647" y="12"/>
                    </a:lnTo>
                    <a:lnTo>
                      <a:pt x="5547"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9" name="Google Shape;638;p23">
                <a:extLst>
                  <a:ext uri="{FF2B5EF4-FFF2-40B4-BE49-F238E27FC236}">
                    <a16:creationId xmlns:a16="http://schemas.microsoft.com/office/drawing/2014/main" id="{0EDE5A92-2341-83C2-99DE-F21AC2E2D893}"/>
                  </a:ext>
                </a:extLst>
              </p:cNvPr>
              <p:cNvSpPr/>
              <p:nvPr/>
            </p:nvSpPr>
            <p:spPr>
              <a:xfrm>
                <a:off x="2721797" y="4406251"/>
                <a:ext cx="108221" cy="17157"/>
              </a:xfrm>
              <a:custGeom>
                <a:avLst/>
                <a:gdLst/>
                <a:ahLst/>
                <a:cxnLst/>
                <a:rect l="l" t="t" r="r" b="b"/>
                <a:pathLst>
                  <a:path w="6024" h="955" extrusionOk="0">
                    <a:moveTo>
                      <a:pt x="477" y="1"/>
                    </a:moveTo>
                    <a:lnTo>
                      <a:pt x="377" y="12"/>
                    </a:lnTo>
                    <a:lnTo>
                      <a:pt x="289" y="34"/>
                    </a:lnTo>
                    <a:lnTo>
                      <a:pt x="211" y="78"/>
                    </a:lnTo>
                    <a:lnTo>
                      <a:pt x="133" y="145"/>
                    </a:lnTo>
                    <a:lnTo>
                      <a:pt x="78" y="211"/>
                    </a:lnTo>
                    <a:lnTo>
                      <a:pt x="33" y="289"/>
                    </a:lnTo>
                    <a:lnTo>
                      <a:pt x="0" y="378"/>
                    </a:lnTo>
                    <a:lnTo>
                      <a:pt x="0" y="478"/>
                    </a:lnTo>
                    <a:lnTo>
                      <a:pt x="0" y="578"/>
                    </a:lnTo>
                    <a:lnTo>
                      <a:pt x="33" y="666"/>
                    </a:lnTo>
                    <a:lnTo>
                      <a:pt x="78" y="744"/>
                    </a:lnTo>
                    <a:lnTo>
                      <a:pt x="133" y="810"/>
                    </a:lnTo>
                    <a:lnTo>
                      <a:pt x="211" y="877"/>
                    </a:lnTo>
                    <a:lnTo>
                      <a:pt x="289" y="921"/>
                    </a:lnTo>
                    <a:lnTo>
                      <a:pt x="377" y="944"/>
                    </a:lnTo>
                    <a:lnTo>
                      <a:pt x="477" y="955"/>
                    </a:lnTo>
                    <a:lnTo>
                      <a:pt x="5546" y="955"/>
                    </a:lnTo>
                    <a:lnTo>
                      <a:pt x="5646" y="944"/>
                    </a:lnTo>
                    <a:lnTo>
                      <a:pt x="5735" y="921"/>
                    </a:lnTo>
                    <a:lnTo>
                      <a:pt x="5813" y="877"/>
                    </a:lnTo>
                    <a:lnTo>
                      <a:pt x="5879" y="810"/>
                    </a:lnTo>
                    <a:lnTo>
                      <a:pt x="5946" y="744"/>
                    </a:lnTo>
                    <a:lnTo>
                      <a:pt x="5979" y="666"/>
                    </a:lnTo>
                    <a:lnTo>
                      <a:pt x="6012" y="578"/>
                    </a:lnTo>
                    <a:lnTo>
                      <a:pt x="6023" y="478"/>
                    </a:lnTo>
                    <a:lnTo>
                      <a:pt x="6012" y="378"/>
                    </a:lnTo>
                    <a:lnTo>
                      <a:pt x="5979" y="289"/>
                    </a:lnTo>
                    <a:lnTo>
                      <a:pt x="5946" y="211"/>
                    </a:lnTo>
                    <a:lnTo>
                      <a:pt x="5879" y="145"/>
                    </a:lnTo>
                    <a:lnTo>
                      <a:pt x="5813" y="78"/>
                    </a:lnTo>
                    <a:lnTo>
                      <a:pt x="5735" y="34"/>
                    </a:lnTo>
                    <a:lnTo>
                      <a:pt x="5646" y="12"/>
                    </a:lnTo>
                    <a:lnTo>
                      <a:pt x="5546"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 name="Google Shape;639;p23">
                <a:extLst>
                  <a:ext uri="{FF2B5EF4-FFF2-40B4-BE49-F238E27FC236}">
                    <a16:creationId xmlns:a16="http://schemas.microsoft.com/office/drawing/2014/main" id="{6C016ACB-F2A0-986F-5937-69442C9FB562}"/>
                  </a:ext>
                </a:extLst>
              </p:cNvPr>
              <p:cNvSpPr/>
              <p:nvPr/>
            </p:nvSpPr>
            <p:spPr>
              <a:xfrm>
                <a:off x="1906545" y="4536983"/>
                <a:ext cx="108221" cy="17157"/>
              </a:xfrm>
              <a:custGeom>
                <a:avLst/>
                <a:gdLst/>
                <a:ahLst/>
                <a:cxnLst/>
                <a:rect l="l" t="t" r="r" b="b"/>
                <a:pathLst>
                  <a:path w="6024" h="955" extrusionOk="0">
                    <a:moveTo>
                      <a:pt x="477" y="0"/>
                    </a:moveTo>
                    <a:lnTo>
                      <a:pt x="378" y="12"/>
                    </a:lnTo>
                    <a:lnTo>
                      <a:pt x="289" y="34"/>
                    </a:lnTo>
                    <a:lnTo>
                      <a:pt x="211" y="78"/>
                    </a:lnTo>
                    <a:lnTo>
                      <a:pt x="133" y="134"/>
                    </a:lnTo>
                    <a:lnTo>
                      <a:pt x="78" y="211"/>
                    </a:lnTo>
                    <a:lnTo>
                      <a:pt x="34" y="289"/>
                    </a:lnTo>
                    <a:lnTo>
                      <a:pt x="11" y="378"/>
                    </a:lnTo>
                    <a:lnTo>
                      <a:pt x="0" y="477"/>
                    </a:lnTo>
                    <a:lnTo>
                      <a:pt x="11" y="577"/>
                    </a:lnTo>
                    <a:lnTo>
                      <a:pt x="34" y="666"/>
                    </a:lnTo>
                    <a:lnTo>
                      <a:pt x="78" y="744"/>
                    </a:lnTo>
                    <a:lnTo>
                      <a:pt x="133" y="810"/>
                    </a:lnTo>
                    <a:lnTo>
                      <a:pt x="211" y="877"/>
                    </a:lnTo>
                    <a:lnTo>
                      <a:pt x="289" y="921"/>
                    </a:lnTo>
                    <a:lnTo>
                      <a:pt x="378" y="943"/>
                    </a:lnTo>
                    <a:lnTo>
                      <a:pt x="477" y="954"/>
                    </a:lnTo>
                    <a:lnTo>
                      <a:pt x="5547" y="954"/>
                    </a:lnTo>
                    <a:lnTo>
                      <a:pt x="5646" y="943"/>
                    </a:lnTo>
                    <a:lnTo>
                      <a:pt x="5735" y="921"/>
                    </a:lnTo>
                    <a:lnTo>
                      <a:pt x="5813" y="877"/>
                    </a:lnTo>
                    <a:lnTo>
                      <a:pt x="5879" y="810"/>
                    </a:lnTo>
                    <a:lnTo>
                      <a:pt x="5946" y="744"/>
                    </a:lnTo>
                    <a:lnTo>
                      <a:pt x="5990" y="666"/>
                    </a:lnTo>
                    <a:lnTo>
                      <a:pt x="6013" y="577"/>
                    </a:lnTo>
                    <a:lnTo>
                      <a:pt x="6024" y="477"/>
                    </a:lnTo>
                    <a:lnTo>
                      <a:pt x="6013" y="378"/>
                    </a:lnTo>
                    <a:lnTo>
                      <a:pt x="5990" y="289"/>
                    </a:lnTo>
                    <a:lnTo>
                      <a:pt x="5946" y="211"/>
                    </a:lnTo>
                    <a:lnTo>
                      <a:pt x="5879" y="134"/>
                    </a:lnTo>
                    <a:lnTo>
                      <a:pt x="5813" y="78"/>
                    </a:lnTo>
                    <a:lnTo>
                      <a:pt x="5735" y="34"/>
                    </a:lnTo>
                    <a:lnTo>
                      <a:pt x="5646" y="12"/>
                    </a:lnTo>
                    <a:lnTo>
                      <a:pt x="5547"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1" name="Google Shape;640;p23">
                <a:extLst>
                  <a:ext uri="{FF2B5EF4-FFF2-40B4-BE49-F238E27FC236}">
                    <a16:creationId xmlns:a16="http://schemas.microsoft.com/office/drawing/2014/main" id="{6E24E30C-A29D-C1EC-CD09-9395C0113F07}"/>
                  </a:ext>
                </a:extLst>
              </p:cNvPr>
              <p:cNvSpPr/>
              <p:nvPr/>
            </p:nvSpPr>
            <p:spPr>
              <a:xfrm>
                <a:off x="2251491" y="4536983"/>
                <a:ext cx="108221" cy="17157"/>
              </a:xfrm>
              <a:custGeom>
                <a:avLst/>
                <a:gdLst/>
                <a:ahLst/>
                <a:cxnLst/>
                <a:rect l="l" t="t" r="r" b="b"/>
                <a:pathLst>
                  <a:path w="6024" h="955" extrusionOk="0">
                    <a:moveTo>
                      <a:pt x="478" y="0"/>
                    </a:moveTo>
                    <a:lnTo>
                      <a:pt x="378" y="12"/>
                    </a:lnTo>
                    <a:lnTo>
                      <a:pt x="289" y="34"/>
                    </a:lnTo>
                    <a:lnTo>
                      <a:pt x="211" y="78"/>
                    </a:lnTo>
                    <a:lnTo>
                      <a:pt x="134" y="134"/>
                    </a:lnTo>
                    <a:lnTo>
                      <a:pt x="78" y="211"/>
                    </a:lnTo>
                    <a:lnTo>
                      <a:pt x="34" y="289"/>
                    </a:lnTo>
                    <a:lnTo>
                      <a:pt x="12" y="378"/>
                    </a:lnTo>
                    <a:lnTo>
                      <a:pt x="1" y="477"/>
                    </a:lnTo>
                    <a:lnTo>
                      <a:pt x="12" y="577"/>
                    </a:lnTo>
                    <a:lnTo>
                      <a:pt x="34" y="666"/>
                    </a:lnTo>
                    <a:lnTo>
                      <a:pt x="78" y="744"/>
                    </a:lnTo>
                    <a:lnTo>
                      <a:pt x="134" y="810"/>
                    </a:lnTo>
                    <a:lnTo>
                      <a:pt x="211" y="877"/>
                    </a:lnTo>
                    <a:lnTo>
                      <a:pt x="289" y="921"/>
                    </a:lnTo>
                    <a:lnTo>
                      <a:pt x="378" y="943"/>
                    </a:lnTo>
                    <a:lnTo>
                      <a:pt x="478" y="954"/>
                    </a:lnTo>
                    <a:lnTo>
                      <a:pt x="5547" y="954"/>
                    </a:lnTo>
                    <a:lnTo>
                      <a:pt x="5647" y="943"/>
                    </a:lnTo>
                    <a:lnTo>
                      <a:pt x="5735" y="921"/>
                    </a:lnTo>
                    <a:lnTo>
                      <a:pt x="5813" y="877"/>
                    </a:lnTo>
                    <a:lnTo>
                      <a:pt x="5891" y="810"/>
                    </a:lnTo>
                    <a:lnTo>
                      <a:pt x="5946" y="744"/>
                    </a:lnTo>
                    <a:lnTo>
                      <a:pt x="5991" y="666"/>
                    </a:lnTo>
                    <a:lnTo>
                      <a:pt x="6013" y="577"/>
                    </a:lnTo>
                    <a:lnTo>
                      <a:pt x="6024" y="477"/>
                    </a:lnTo>
                    <a:lnTo>
                      <a:pt x="6013" y="378"/>
                    </a:lnTo>
                    <a:lnTo>
                      <a:pt x="5991" y="289"/>
                    </a:lnTo>
                    <a:lnTo>
                      <a:pt x="5946" y="211"/>
                    </a:lnTo>
                    <a:lnTo>
                      <a:pt x="5891" y="134"/>
                    </a:lnTo>
                    <a:lnTo>
                      <a:pt x="5813" y="78"/>
                    </a:lnTo>
                    <a:lnTo>
                      <a:pt x="5735" y="34"/>
                    </a:lnTo>
                    <a:lnTo>
                      <a:pt x="5647" y="12"/>
                    </a:lnTo>
                    <a:lnTo>
                      <a:pt x="5547"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2" name="Google Shape;641;p23">
                <a:extLst>
                  <a:ext uri="{FF2B5EF4-FFF2-40B4-BE49-F238E27FC236}">
                    <a16:creationId xmlns:a16="http://schemas.microsoft.com/office/drawing/2014/main" id="{21C0D791-2FEC-FB76-00C9-6638457932B6}"/>
                  </a:ext>
                </a:extLst>
              </p:cNvPr>
              <p:cNvSpPr/>
              <p:nvPr/>
            </p:nvSpPr>
            <p:spPr>
              <a:xfrm>
                <a:off x="1493243" y="1582872"/>
                <a:ext cx="108221" cy="17157"/>
              </a:xfrm>
              <a:custGeom>
                <a:avLst/>
                <a:gdLst/>
                <a:ahLst/>
                <a:cxnLst/>
                <a:rect l="l" t="t" r="r" b="b"/>
                <a:pathLst>
                  <a:path w="6024" h="955" extrusionOk="0">
                    <a:moveTo>
                      <a:pt x="477" y="1"/>
                    </a:moveTo>
                    <a:lnTo>
                      <a:pt x="377" y="12"/>
                    </a:lnTo>
                    <a:lnTo>
                      <a:pt x="289" y="45"/>
                    </a:lnTo>
                    <a:lnTo>
                      <a:pt x="211" y="90"/>
                    </a:lnTo>
                    <a:lnTo>
                      <a:pt x="145" y="145"/>
                    </a:lnTo>
                    <a:lnTo>
                      <a:pt x="78" y="212"/>
                    </a:lnTo>
                    <a:lnTo>
                      <a:pt x="45" y="300"/>
                    </a:lnTo>
                    <a:lnTo>
                      <a:pt x="11" y="389"/>
                    </a:lnTo>
                    <a:lnTo>
                      <a:pt x="0" y="478"/>
                    </a:lnTo>
                    <a:lnTo>
                      <a:pt x="11" y="578"/>
                    </a:lnTo>
                    <a:lnTo>
                      <a:pt x="45" y="667"/>
                    </a:lnTo>
                    <a:lnTo>
                      <a:pt x="78" y="755"/>
                    </a:lnTo>
                    <a:lnTo>
                      <a:pt x="145" y="822"/>
                    </a:lnTo>
                    <a:lnTo>
                      <a:pt x="211" y="877"/>
                    </a:lnTo>
                    <a:lnTo>
                      <a:pt x="289" y="922"/>
                    </a:lnTo>
                    <a:lnTo>
                      <a:pt x="377" y="955"/>
                    </a:lnTo>
                    <a:lnTo>
                      <a:pt x="5646" y="955"/>
                    </a:lnTo>
                    <a:lnTo>
                      <a:pt x="5735" y="922"/>
                    </a:lnTo>
                    <a:lnTo>
                      <a:pt x="5813" y="877"/>
                    </a:lnTo>
                    <a:lnTo>
                      <a:pt x="5891" y="822"/>
                    </a:lnTo>
                    <a:lnTo>
                      <a:pt x="5946" y="755"/>
                    </a:lnTo>
                    <a:lnTo>
                      <a:pt x="5990" y="667"/>
                    </a:lnTo>
                    <a:lnTo>
                      <a:pt x="6024" y="578"/>
                    </a:lnTo>
                    <a:lnTo>
                      <a:pt x="6024" y="478"/>
                    </a:lnTo>
                    <a:lnTo>
                      <a:pt x="6024" y="389"/>
                    </a:lnTo>
                    <a:lnTo>
                      <a:pt x="5990" y="300"/>
                    </a:lnTo>
                    <a:lnTo>
                      <a:pt x="5946" y="212"/>
                    </a:lnTo>
                    <a:lnTo>
                      <a:pt x="5891" y="145"/>
                    </a:lnTo>
                    <a:lnTo>
                      <a:pt x="5813" y="90"/>
                    </a:lnTo>
                    <a:lnTo>
                      <a:pt x="5735" y="45"/>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 name="Google Shape;642;p23">
                <a:extLst>
                  <a:ext uri="{FF2B5EF4-FFF2-40B4-BE49-F238E27FC236}">
                    <a16:creationId xmlns:a16="http://schemas.microsoft.com/office/drawing/2014/main" id="{D1E11E64-D71C-A1A2-78E1-24C3C26033CF}"/>
                  </a:ext>
                </a:extLst>
              </p:cNvPr>
              <p:cNvSpPr/>
              <p:nvPr/>
            </p:nvSpPr>
            <p:spPr>
              <a:xfrm>
                <a:off x="1618584" y="1703040"/>
                <a:ext cx="108221" cy="17157"/>
              </a:xfrm>
              <a:custGeom>
                <a:avLst/>
                <a:gdLst/>
                <a:ahLst/>
                <a:cxnLst/>
                <a:rect l="l" t="t" r="r" b="b"/>
                <a:pathLst>
                  <a:path w="6024" h="955" extrusionOk="0">
                    <a:moveTo>
                      <a:pt x="378" y="1"/>
                    </a:moveTo>
                    <a:lnTo>
                      <a:pt x="289" y="34"/>
                    </a:lnTo>
                    <a:lnTo>
                      <a:pt x="211" y="78"/>
                    </a:lnTo>
                    <a:lnTo>
                      <a:pt x="134" y="134"/>
                    </a:lnTo>
                    <a:lnTo>
                      <a:pt x="78" y="212"/>
                    </a:lnTo>
                    <a:lnTo>
                      <a:pt x="34" y="289"/>
                    </a:lnTo>
                    <a:lnTo>
                      <a:pt x="12" y="378"/>
                    </a:lnTo>
                    <a:lnTo>
                      <a:pt x="1" y="478"/>
                    </a:lnTo>
                    <a:lnTo>
                      <a:pt x="12" y="567"/>
                    </a:lnTo>
                    <a:lnTo>
                      <a:pt x="34" y="655"/>
                    </a:lnTo>
                    <a:lnTo>
                      <a:pt x="78" y="744"/>
                    </a:lnTo>
                    <a:lnTo>
                      <a:pt x="134" y="811"/>
                    </a:lnTo>
                    <a:lnTo>
                      <a:pt x="211" y="866"/>
                    </a:lnTo>
                    <a:lnTo>
                      <a:pt x="289" y="910"/>
                    </a:lnTo>
                    <a:lnTo>
                      <a:pt x="378" y="944"/>
                    </a:lnTo>
                    <a:lnTo>
                      <a:pt x="478" y="955"/>
                    </a:lnTo>
                    <a:lnTo>
                      <a:pt x="5547" y="955"/>
                    </a:lnTo>
                    <a:lnTo>
                      <a:pt x="5647" y="944"/>
                    </a:lnTo>
                    <a:lnTo>
                      <a:pt x="5735" y="910"/>
                    </a:lnTo>
                    <a:lnTo>
                      <a:pt x="5813" y="866"/>
                    </a:lnTo>
                    <a:lnTo>
                      <a:pt x="5880" y="811"/>
                    </a:lnTo>
                    <a:lnTo>
                      <a:pt x="5946" y="744"/>
                    </a:lnTo>
                    <a:lnTo>
                      <a:pt x="5991" y="655"/>
                    </a:lnTo>
                    <a:lnTo>
                      <a:pt x="6013" y="567"/>
                    </a:lnTo>
                    <a:lnTo>
                      <a:pt x="6024" y="478"/>
                    </a:lnTo>
                    <a:lnTo>
                      <a:pt x="6013" y="378"/>
                    </a:lnTo>
                    <a:lnTo>
                      <a:pt x="5991" y="289"/>
                    </a:lnTo>
                    <a:lnTo>
                      <a:pt x="5946" y="212"/>
                    </a:lnTo>
                    <a:lnTo>
                      <a:pt x="5880" y="134"/>
                    </a:lnTo>
                    <a:lnTo>
                      <a:pt x="5813" y="78"/>
                    </a:lnTo>
                    <a:lnTo>
                      <a:pt x="5735" y="34"/>
                    </a:lnTo>
                    <a:lnTo>
                      <a:pt x="56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4" name="Google Shape;643;p23">
                <a:extLst>
                  <a:ext uri="{FF2B5EF4-FFF2-40B4-BE49-F238E27FC236}">
                    <a16:creationId xmlns:a16="http://schemas.microsoft.com/office/drawing/2014/main" id="{B3CBDC61-29FB-28FD-211F-C5B743C04B02}"/>
                  </a:ext>
                </a:extLst>
              </p:cNvPr>
              <p:cNvSpPr/>
              <p:nvPr/>
            </p:nvSpPr>
            <p:spPr>
              <a:xfrm>
                <a:off x="1148297" y="1833573"/>
                <a:ext cx="108221" cy="17157"/>
              </a:xfrm>
              <a:custGeom>
                <a:avLst/>
                <a:gdLst/>
                <a:ahLst/>
                <a:cxnLst/>
                <a:rect l="l" t="t" r="r" b="b"/>
                <a:pathLst>
                  <a:path w="6024" h="955" extrusionOk="0">
                    <a:moveTo>
                      <a:pt x="477" y="0"/>
                    </a:moveTo>
                    <a:lnTo>
                      <a:pt x="377" y="12"/>
                    </a:lnTo>
                    <a:lnTo>
                      <a:pt x="288" y="45"/>
                    </a:lnTo>
                    <a:lnTo>
                      <a:pt x="211" y="89"/>
                    </a:lnTo>
                    <a:lnTo>
                      <a:pt x="144" y="145"/>
                    </a:lnTo>
                    <a:lnTo>
                      <a:pt x="78" y="211"/>
                    </a:lnTo>
                    <a:lnTo>
                      <a:pt x="33" y="300"/>
                    </a:lnTo>
                    <a:lnTo>
                      <a:pt x="11" y="389"/>
                    </a:lnTo>
                    <a:lnTo>
                      <a:pt x="0" y="477"/>
                    </a:lnTo>
                    <a:lnTo>
                      <a:pt x="11" y="577"/>
                    </a:lnTo>
                    <a:lnTo>
                      <a:pt x="33" y="666"/>
                    </a:lnTo>
                    <a:lnTo>
                      <a:pt x="78" y="755"/>
                    </a:lnTo>
                    <a:lnTo>
                      <a:pt x="144" y="821"/>
                    </a:lnTo>
                    <a:lnTo>
                      <a:pt x="211" y="877"/>
                    </a:lnTo>
                    <a:lnTo>
                      <a:pt x="288" y="921"/>
                    </a:lnTo>
                    <a:lnTo>
                      <a:pt x="377" y="954"/>
                    </a:lnTo>
                    <a:lnTo>
                      <a:pt x="5646" y="954"/>
                    </a:lnTo>
                    <a:lnTo>
                      <a:pt x="5735" y="921"/>
                    </a:lnTo>
                    <a:lnTo>
                      <a:pt x="5813" y="877"/>
                    </a:lnTo>
                    <a:lnTo>
                      <a:pt x="5890" y="821"/>
                    </a:lnTo>
                    <a:lnTo>
                      <a:pt x="5946" y="755"/>
                    </a:lnTo>
                    <a:lnTo>
                      <a:pt x="5990" y="666"/>
                    </a:lnTo>
                    <a:lnTo>
                      <a:pt x="6012" y="577"/>
                    </a:lnTo>
                    <a:lnTo>
                      <a:pt x="6023" y="477"/>
                    </a:lnTo>
                    <a:lnTo>
                      <a:pt x="6012" y="389"/>
                    </a:lnTo>
                    <a:lnTo>
                      <a:pt x="5990" y="300"/>
                    </a:lnTo>
                    <a:lnTo>
                      <a:pt x="5946" y="211"/>
                    </a:lnTo>
                    <a:lnTo>
                      <a:pt x="5890" y="145"/>
                    </a:lnTo>
                    <a:lnTo>
                      <a:pt x="5813" y="89"/>
                    </a:lnTo>
                    <a:lnTo>
                      <a:pt x="5735" y="45"/>
                    </a:lnTo>
                    <a:lnTo>
                      <a:pt x="5646" y="12"/>
                    </a:lnTo>
                    <a:lnTo>
                      <a:pt x="55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5" name="Google Shape;644;p23">
                <a:extLst>
                  <a:ext uri="{FF2B5EF4-FFF2-40B4-BE49-F238E27FC236}">
                    <a16:creationId xmlns:a16="http://schemas.microsoft.com/office/drawing/2014/main" id="{4908D145-B507-5CD8-4C87-ACEBF931FB00}"/>
                  </a:ext>
                </a:extLst>
              </p:cNvPr>
              <p:cNvSpPr/>
              <p:nvPr/>
            </p:nvSpPr>
            <p:spPr>
              <a:xfrm>
                <a:off x="1273638" y="1953741"/>
                <a:ext cx="108221" cy="17157"/>
              </a:xfrm>
              <a:custGeom>
                <a:avLst/>
                <a:gdLst/>
                <a:ahLst/>
                <a:cxnLst/>
                <a:rect l="l" t="t" r="r" b="b"/>
                <a:pathLst>
                  <a:path w="6024" h="955" extrusionOk="0">
                    <a:moveTo>
                      <a:pt x="377" y="0"/>
                    </a:moveTo>
                    <a:lnTo>
                      <a:pt x="289" y="34"/>
                    </a:lnTo>
                    <a:lnTo>
                      <a:pt x="211" y="78"/>
                    </a:lnTo>
                    <a:lnTo>
                      <a:pt x="133" y="133"/>
                    </a:lnTo>
                    <a:lnTo>
                      <a:pt x="78" y="211"/>
                    </a:lnTo>
                    <a:lnTo>
                      <a:pt x="34" y="289"/>
                    </a:lnTo>
                    <a:lnTo>
                      <a:pt x="11" y="377"/>
                    </a:lnTo>
                    <a:lnTo>
                      <a:pt x="0" y="477"/>
                    </a:lnTo>
                    <a:lnTo>
                      <a:pt x="11" y="566"/>
                    </a:lnTo>
                    <a:lnTo>
                      <a:pt x="34" y="655"/>
                    </a:lnTo>
                    <a:lnTo>
                      <a:pt x="78" y="743"/>
                    </a:lnTo>
                    <a:lnTo>
                      <a:pt x="133" y="810"/>
                    </a:lnTo>
                    <a:lnTo>
                      <a:pt x="211" y="866"/>
                    </a:lnTo>
                    <a:lnTo>
                      <a:pt x="289" y="910"/>
                    </a:lnTo>
                    <a:lnTo>
                      <a:pt x="377" y="943"/>
                    </a:lnTo>
                    <a:lnTo>
                      <a:pt x="477" y="954"/>
                    </a:lnTo>
                    <a:lnTo>
                      <a:pt x="5547" y="954"/>
                    </a:lnTo>
                    <a:lnTo>
                      <a:pt x="5646" y="943"/>
                    </a:lnTo>
                    <a:lnTo>
                      <a:pt x="5735" y="910"/>
                    </a:lnTo>
                    <a:lnTo>
                      <a:pt x="5813" y="866"/>
                    </a:lnTo>
                    <a:lnTo>
                      <a:pt x="5879" y="810"/>
                    </a:lnTo>
                    <a:lnTo>
                      <a:pt x="5946" y="743"/>
                    </a:lnTo>
                    <a:lnTo>
                      <a:pt x="5990" y="655"/>
                    </a:lnTo>
                    <a:lnTo>
                      <a:pt x="6012" y="566"/>
                    </a:lnTo>
                    <a:lnTo>
                      <a:pt x="6024" y="477"/>
                    </a:lnTo>
                    <a:lnTo>
                      <a:pt x="6012" y="377"/>
                    </a:lnTo>
                    <a:lnTo>
                      <a:pt x="5990" y="289"/>
                    </a:lnTo>
                    <a:lnTo>
                      <a:pt x="5946" y="211"/>
                    </a:lnTo>
                    <a:lnTo>
                      <a:pt x="5879" y="133"/>
                    </a:lnTo>
                    <a:lnTo>
                      <a:pt x="5813" y="78"/>
                    </a:lnTo>
                    <a:lnTo>
                      <a:pt x="5735" y="34"/>
                    </a:lnTo>
                    <a:lnTo>
                      <a:pt x="56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 name="Google Shape;645;p23">
                <a:extLst>
                  <a:ext uri="{FF2B5EF4-FFF2-40B4-BE49-F238E27FC236}">
                    <a16:creationId xmlns:a16="http://schemas.microsoft.com/office/drawing/2014/main" id="{F62A9FF9-4D33-65B8-DF66-F9E96A6433D0}"/>
                  </a:ext>
                </a:extLst>
              </p:cNvPr>
              <p:cNvSpPr/>
              <p:nvPr/>
            </p:nvSpPr>
            <p:spPr>
              <a:xfrm>
                <a:off x="1493243" y="1833573"/>
                <a:ext cx="108221" cy="17157"/>
              </a:xfrm>
              <a:custGeom>
                <a:avLst/>
                <a:gdLst/>
                <a:ahLst/>
                <a:cxnLst/>
                <a:rect l="l" t="t" r="r" b="b"/>
                <a:pathLst>
                  <a:path w="6024" h="955" extrusionOk="0">
                    <a:moveTo>
                      <a:pt x="477" y="0"/>
                    </a:moveTo>
                    <a:lnTo>
                      <a:pt x="377" y="12"/>
                    </a:lnTo>
                    <a:lnTo>
                      <a:pt x="289" y="45"/>
                    </a:lnTo>
                    <a:lnTo>
                      <a:pt x="211" y="89"/>
                    </a:lnTo>
                    <a:lnTo>
                      <a:pt x="145" y="145"/>
                    </a:lnTo>
                    <a:lnTo>
                      <a:pt x="78" y="211"/>
                    </a:lnTo>
                    <a:lnTo>
                      <a:pt x="45" y="300"/>
                    </a:lnTo>
                    <a:lnTo>
                      <a:pt x="11" y="389"/>
                    </a:lnTo>
                    <a:lnTo>
                      <a:pt x="0" y="477"/>
                    </a:lnTo>
                    <a:lnTo>
                      <a:pt x="11" y="577"/>
                    </a:lnTo>
                    <a:lnTo>
                      <a:pt x="45" y="666"/>
                    </a:lnTo>
                    <a:lnTo>
                      <a:pt x="78" y="755"/>
                    </a:lnTo>
                    <a:lnTo>
                      <a:pt x="145" y="821"/>
                    </a:lnTo>
                    <a:lnTo>
                      <a:pt x="211" y="877"/>
                    </a:lnTo>
                    <a:lnTo>
                      <a:pt x="289" y="921"/>
                    </a:lnTo>
                    <a:lnTo>
                      <a:pt x="377" y="954"/>
                    </a:lnTo>
                    <a:lnTo>
                      <a:pt x="5646" y="954"/>
                    </a:lnTo>
                    <a:lnTo>
                      <a:pt x="5735" y="921"/>
                    </a:lnTo>
                    <a:lnTo>
                      <a:pt x="5813" y="877"/>
                    </a:lnTo>
                    <a:lnTo>
                      <a:pt x="5891" y="821"/>
                    </a:lnTo>
                    <a:lnTo>
                      <a:pt x="5946" y="755"/>
                    </a:lnTo>
                    <a:lnTo>
                      <a:pt x="5990" y="666"/>
                    </a:lnTo>
                    <a:lnTo>
                      <a:pt x="6024" y="577"/>
                    </a:lnTo>
                    <a:lnTo>
                      <a:pt x="6024" y="477"/>
                    </a:lnTo>
                    <a:lnTo>
                      <a:pt x="6024" y="389"/>
                    </a:lnTo>
                    <a:lnTo>
                      <a:pt x="5990" y="300"/>
                    </a:lnTo>
                    <a:lnTo>
                      <a:pt x="5946" y="211"/>
                    </a:lnTo>
                    <a:lnTo>
                      <a:pt x="5891" y="145"/>
                    </a:lnTo>
                    <a:lnTo>
                      <a:pt x="5813" y="89"/>
                    </a:lnTo>
                    <a:lnTo>
                      <a:pt x="5735" y="45"/>
                    </a:lnTo>
                    <a:lnTo>
                      <a:pt x="5646" y="12"/>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 name="Google Shape;646;p23">
                <a:extLst>
                  <a:ext uri="{FF2B5EF4-FFF2-40B4-BE49-F238E27FC236}">
                    <a16:creationId xmlns:a16="http://schemas.microsoft.com/office/drawing/2014/main" id="{8F3A9D8E-C2F1-B01B-9484-65B332B81186}"/>
                  </a:ext>
                </a:extLst>
              </p:cNvPr>
              <p:cNvSpPr/>
              <p:nvPr/>
            </p:nvSpPr>
            <p:spPr>
              <a:xfrm>
                <a:off x="1618584" y="1953741"/>
                <a:ext cx="108221" cy="17157"/>
              </a:xfrm>
              <a:custGeom>
                <a:avLst/>
                <a:gdLst/>
                <a:ahLst/>
                <a:cxnLst/>
                <a:rect l="l" t="t" r="r" b="b"/>
                <a:pathLst>
                  <a:path w="6024" h="955" extrusionOk="0">
                    <a:moveTo>
                      <a:pt x="378" y="0"/>
                    </a:moveTo>
                    <a:lnTo>
                      <a:pt x="289" y="34"/>
                    </a:lnTo>
                    <a:lnTo>
                      <a:pt x="211" y="78"/>
                    </a:lnTo>
                    <a:lnTo>
                      <a:pt x="134" y="133"/>
                    </a:lnTo>
                    <a:lnTo>
                      <a:pt x="78" y="211"/>
                    </a:lnTo>
                    <a:lnTo>
                      <a:pt x="34" y="289"/>
                    </a:lnTo>
                    <a:lnTo>
                      <a:pt x="12" y="377"/>
                    </a:lnTo>
                    <a:lnTo>
                      <a:pt x="1" y="477"/>
                    </a:lnTo>
                    <a:lnTo>
                      <a:pt x="12" y="566"/>
                    </a:lnTo>
                    <a:lnTo>
                      <a:pt x="34" y="655"/>
                    </a:lnTo>
                    <a:lnTo>
                      <a:pt x="78" y="743"/>
                    </a:lnTo>
                    <a:lnTo>
                      <a:pt x="134" y="810"/>
                    </a:lnTo>
                    <a:lnTo>
                      <a:pt x="211" y="866"/>
                    </a:lnTo>
                    <a:lnTo>
                      <a:pt x="289" y="910"/>
                    </a:lnTo>
                    <a:lnTo>
                      <a:pt x="378" y="943"/>
                    </a:lnTo>
                    <a:lnTo>
                      <a:pt x="478" y="954"/>
                    </a:lnTo>
                    <a:lnTo>
                      <a:pt x="5547" y="954"/>
                    </a:lnTo>
                    <a:lnTo>
                      <a:pt x="5647" y="943"/>
                    </a:lnTo>
                    <a:lnTo>
                      <a:pt x="5735" y="910"/>
                    </a:lnTo>
                    <a:lnTo>
                      <a:pt x="5813" y="866"/>
                    </a:lnTo>
                    <a:lnTo>
                      <a:pt x="5880" y="810"/>
                    </a:lnTo>
                    <a:lnTo>
                      <a:pt x="5946" y="743"/>
                    </a:lnTo>
                    <a:lnTo>
                      <a:pt x="5991" y="655"/>
                    </a:lnTo>
                    <a:lnTo>
                      <a:pt x="6013" y="566"/>
                    </a:lnTo>
                    <a:lnTo>
                      <a:pt x="6024" y="477"/>
                    </a:lnTo>
                    <a:lnTo>
                      <a:pt x="6013" y="377"/>
                    </a:lnTo>
                    <a:lnTo>
                      <a:pt x="5991" y="289"/>
                    </a:lnTo>
                    <a:lnTo>
                      <a:pt x="5946" y="211"/>
                    </a:lnTo>
                    <a:lnTo>
                      <a:pt x="5880" y="133"/>
                    </a:lnTo>
                    <a:lnTo>
                      <a:pt x="5813" y="78"/>
                    </a:lnTo>
                    <a:lnTo>
                      <a:pt x="5735" y="34"/>
                    </a:lnTo>
                    <a:lnTo>
                      <a:pt x="56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647;p23">
                <a:extLst>
                  <a:ext uri="{FF2B5EF4-FFF2-40B4-BE49-F238E27FC236}">
                    <a16:creationId xmlns:a16="http://schemas.microsoft.com/office/drawing/2014/main" id="{BC2432D7-F353-61CE-FF7F-760CBD2248DC}"/>
                  </a:ext>
                </a:extLst>
              </p:cNvPr>
              <p:cNvSpPr/>
              <p:nvPr/>
            </p:nvSpPr>
            <p:spPr>
              <a:xfrm>
                <a:off x="1148297" y="2084257"/>
                <a:ext cx="108221" cy="17157"/>
              </a:xfrm>
              <a:custGeom>
                <a:avLst/>
                <a:gdLst/>
                <a:ahLst/>
                <a:cxnLst/>
                <a:rect l="l" t="t" r="r" b="b"/>
                <a:pathLst>
                  <a:path w="6024" h="955" extrusionOk="0">
                    <a:moveTo>
                      <a:pt x="477" y="1"/>
                    </a:moveTo>
                    <a:lnTo>
                      <a:pt x="377" y="12"/>
                    </a:lnTo>
                    <a:lnTo>
                      <a:pt x="288" y="45"/>
                    </a:lnTo>
                    <a:lnTo>
                      <a:pt x="211" y="90"/>
                    </a:lnTo>
                    <a:lnTo>
                      <a:pt x="144" y="145"/>
                    </a:lnTo>
                    <a:lnTo>
                      <a:pt x="78" y="212"/>
                    </a:lnTo>
                    <a:lnTo>
                      <a:pt x="33" y="300"/>
                    </a:lnTo>
                    <a:lnTo>
                      <a:pt x="11" y="389"/>
                    </a:lnTo>
                    <a:lnTo>
                      <a:pt x="0" y="478"/>
                    </a:lnTo>
                    <a:lnTo>
                      <a:pt x="11" y="578"/>
                    </a:lnTo>
                    <a:lnTo>
                      <a:pt x="33" y="666"/>
                    </a:lnTo>
                    <a:lnTo>
                      <a:pt x="78" y="744"/>
                    </a:lnTo>
                    <a:lnTo>
                      <a:pt x="144" y="822"/>
                    </a:lnTo>
                    <a:lnTo>
                      <a:pt x="211" y="877"/>
                    </a:lnTo>
                    <a:lnTo>
                      <a:pt x="288" y="922"/>
                    </a:lnTo>
                    <a:lnTo>
                      <a:pt x="377" y="955"/>
                    </a:lnTo>
                    <a:lnTo>
                      <a:pt x="5646" y="955"/>
                    </a:lnTo>
                    <a:lnTo>
                      <a:pt x="5735" y="922"/>
                    </a:lnTo>
                    <a:lnTo>
                      <a:pt x="5813" y="877"/>
                    </a:lnTo>
                    <a:lnTo>
                      <a:pt x="5890" y="822"/>
                    </a:lnTo>
                    <a:lnTo>
                      <a:pt x="5946" y="744"/>
                    </a:lnTo>
                    <a:lnTo>
                      <a:pt x="5990" y="666"/>
                    </a:lnTo>
                    <a:lnTo>
                      <a:pt x="6012" y="578"/>
                    </a:lnTo>
                    <a:lnTo>
                      <a:pt x="6023" y="478"/>
                    </a:lnTo>
                    <a:lnTo>
                      <a:pt x="6012" y="389"/>
                    </a:lnTo>
                    <a:lnTo>
                      <a:pt x="5990" y="300"/>
                    </a:lnTo>
                    <a:lnTo>
                      <a:pt x="5946" y="212"/>
                    </a:lnTo>
                    <a:lnTo>
                      <a:pt x="5890" y="145"/>
                    </a:lnTo>
                    <a:lnTo>
                      <a:pt x="5813" y="90"/>
                    </a:lnTo>
                    <a:lnTo>
                      <a:pt x="5735" y="45"/>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Google Shape;648;p23">
                <a:extLst>
                  <a:ext uri="{FF2B5EF4-FFF2-40B4-BE49-F238E27FC236}">
                    <a16:creationId xmlns:a16="http://schemas.microsoft.com/office/drawing/2014/main" id="{D7A847BF-5084-58EA-35EB-78F8FCDA45BF}"/>
                  </a:ext>
                </a:extLst>
              </p:cNvPr>
              <p:cNvSpPr/>
              <p:nvPr/>
            </p:nvSpPr>
            <p:spPr>
              <a:xfrm>
                <a:off x="1493243" y="2084257"/>
                <a:ext cx="108221" cy="17157"/>
              </a:xfrm>
              <a:custGeom>
                <a:avLst/>
                <a:gdLst/>
                <a:ahLst/>
                <a:cxnLst/>
                <a:rect l="l" t="t" r="r" b="b"/>
                <a:pathLst>
                  <a:path w="6024" h="955" extrusionOk="0">
                    <a:moveTo>
                      <a:pt x="477" y="1"/>
                    </a:moveTo>
                    <a:lnTo>
                      <a:pt x="377" y="12"/>
                    </a:lnTo>
                    <a:lnTo>
                      <a:pt x="289" y="45"/>
                    </a:lnTo>
                    <a:lnTo>
                      <a:pt x="211" y="90"/>
                    </a:lnTo>
                    <a:lnTo>
                      <a:pt x="145" y="145"/>
                    </a:lnTo>
                    <a:lnTo>
                      <a:pt x="78" y="212"/>
                    </a:lnTo>
                    <a:lnTo>
                      <a:pt x="45" y="300"/>
                    </a:lnTo>
                    <a:lnTo>
                      <a:pt x="11" y="389"/>
                    </a:lnTo>
                    <a:lnTo>
                      <a:pt x="0" y="478"/>
                    </a:lnTo>
                    <a:lnTo>
                      <a:pt x="11" y="578"/>
                    </a:lnTo>
                    <a:lnTo>
                      <a:pt x="45" y="666"/>
                    </a:lnTo>
                    <a:lnTo>
                      <a:pt x="78" y="744"/>
                    </a:lnTo>
                    <a:lnTo>
                      <a:pt x="145" y="822"/>
                    </a:lnTo>
                    <a:lnTo>
                      <a:pt x="211" y="877"/>
                    </a:lnTo>
                    <a:lnTo>
                      <a:pt x="289" y="922"/>
                    </a:lnTo>
                    <a:lnTo>
                      <a:pt x="377" y="955"/>
                    </a:lnTo>
                    <a:lnTo>
                      <a:pt x="5646" y="955"/>
                    </a:lnTo>
                    <a:lnTo>
                      <a:pt x="5735" y="922"/>
                    </a:lnTo>
                    <a:lnTo>
                      <a:pt x="5813" y="877"/>
                    </a:lnTo>
                    <a:lnTo>
                      <a:pt x="5891" y="822"/>
                    </a:lnTo>
                    <a:lnTo>
                      <a:pt x="5946" y="744"/>
                    </a:lnTo>
                    <a:lnTo>
                      <a:pt x="5990" y="666"/>
                    </a:lnTo>
                    <a:lnTo>
                      <a:pt x="6024" y="578"/>
                    </a:lnTo>
                    <a:lnTo>
                      <a:pt x="6024" y="478"/>
                    </a:lnTo>
                    <a:lnTo>
                      <a:pt x="6024" y="389"/>
                    </a:lnTo>
                    <a:lnTo>
                      <a:pt x="5990" y="300"/>
                    </a:lnTo>
                    <a:lnTo>
                      <a:pt x="5946" y="212"/>
                    </a:lnTo>
                    <a:lnTo>
                      <a:pt x="5891" y="145"/>
                    </a:lnTo>
                    <a:lnTo>
                      <a:pt x="5813" y="90"/>
                    </a:lnTo>
                    <a:lnTo>
                      <a:pt x="5735" y="45"/>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 name="Google Shape;649;p23">
                <a:extLst>
                  <a:ext uri="{FF2B5EF4-FFF2-40B4-BE49-F238E27FC236}">
                    <a16:creationId xmlns:a16="http://schemas.microsoft.com/office/drawing/2014/main" id="{B609822E-E924-3266-488D-E73EE63832D6}"/>
                  </a:ext>
                </a:extLst>
              </p:cNvPr>
              <p:cNvSpPr/>
              <p:nvPr/>
            </p:nvSpPr>
            <p:spPr>
              <a:xfrm>
                <a:off x="803333" y="2084257"/>
                <a:ext cx="108239" cy="17157"/>
              </a:xfrm>
              <a:custGeom>
                <a:avLst/>
                <a:gdLst/>
                <a:ahLst/>
                <a:cxnLst/>
                <a:rect l="l" t="t" r="r" b="b"/>
                <a:pathLst>
                  <a:path w="6025" h="955" extrusionOk="0">
                    <a:moveTo>
                      <a:pt x="478" y="1"/>
                    </a:moveTo>
                    <a:lnTo>
                      <a:pt x="378" y="12"/>
                    </a:lnTo>
                    <a:lnTo>
                      <a:pt x="289" y="45"/>
                    </a:lnTo>
                    <a:lnTo>
                      <a:pt x="212" y="90"/>
                    </a:lnTo>
                    <a:lnTo>
                      <a:pt x="145" y="145"/>
                    </a:lnTo>
                    <a:lnTo>
                      <a:pt x="78" y="212"/>
                    </a:lnTo>
                    <a:lnTo>
                      <a:pt x="34" y="300"/>
                    </a:lnTo>
                    <a:lnTo>
                      <a:pt x="12" y="389"/>
                    </a:lnTo>
                    <a:lnTo>
                      <a:pt x="1" y="478"/>
                    </a:lnTo>
                    <a:lnTo>
                      <a:pt x="12" y="578"/>
                    </a:lnTo>
                    <a:lnTo>
                      <a:pt x="34" y="666"/>
                    </a:lnTo>
                    <a:lnTo>
                      <a:pt x="78" y="744"/>
                    </a:lnTo>
                    <a:lnTo>
                      <a:pt x="145" y="822"/>
                    </a:lnTo>
                    <a:lnTo>
                      <a:pt x="212" y="877"/>
                    </a:lnTo>
                    <a:lnTo>
                      <a:pt x="289" y="922"/>
                    </a:lnTo>
                    <a:lnTo>
                      <a:pt x="378" y="955"/>
                    </a:lnTo>
                    <a:lnTo>
                      <a:pt x="5647" y="955"/>
                    </a:lnTo>
                    <a:lnTo>
                      <a:pt x="5736" y="922"/>
                    </a:lnTo>
                    <a:lnTo>
                      <a:pt x="5813" y="877"/>
                    </a:lnTo>
                    <a:lnTo>
                      <a:pt x="5891" y="822"/>
                    </a:lnTo>
                    <a:lnTo>
                      <a:pt x="5946" y="744"/>
                    </a:lnTo>
                    <a:lnTo>
                      <a:pt x="5991" y="666"/>
                    </a:lnTo>
                    <a:lnTo>
                      <a:pt x="6013" y="578"/>
                    </a:lnTo>
                    <a:lnTo>
                      <a:pt x="6024" y="478"/>
                    </a:lnTo>
                    <a:lnTo>
                      <a:pt x="6013" y="389"/>
                    </a:lnTo>
                    <a:lnTo>
                      <a:pt x="5991" y="300"/>
                    </a:lnTo>
                    <a:lnTo>
                      <a:pt x="5946" y="212"/>
                    </a:lnTo>
                    <a:lnTo>
                      <a:pt x="5891" y="145"/>
                    </a:lnTo>
                    <a:lnTo>
                      <a:pt x="5813" y="90"/>
                    </a:lnTo>
                    <a:lnTo>
                      <a:pt x="5736" y="45"/>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 name="Google Shape;650;p23">
                <a:extLst>
                  <a:ext uri="{FF2B5EF4-FFF2-40B4-BE49-F238E27FC236}">
                    <a16:creationId xmlns:a16="http://schemas.microsoft.com/office/drawing/2014/main" id="{4E2EE296-ABC6-3421-AC49-E23E7697EF72}"/>
                  </a:ext>
                </a:extLst>
              </p:cNvPr>
              <p:cNvSpPr/>
              <p:nvPr/>
            </p:nvSpPr>
            <p:spPr>
              <a:xfrm>
                <a:off x="928692" y="2204425"/>
                <a:ext cx="108221" cy="17157"/>
              </a:xfrm>
              <a:custGeom>
                <a:avLst/>
                <a:gdLst/>
                <a:ahLst/>
                <a:cxnLst/>
                <a:rect l="l" t="t" r="r" b="b"/>
                <a:pathLst>
                  <a:path w="6024" h="955" extrusionOk="0">
                    <a:moveTo>
                      <a:pt x="377" y="1"/>
                    </a:moveTo>
                    <a:lnTo>
                      <a:pt x="288" y="34"/>
                    </a:lnTo>
                    <a:lnTo>
                      <a:pt x="211" y="78"/>
                    </a:lnTo>
                    <a:lnTo>
                      <a:pt x="133" y="134"/>
                    </a:lnTo>
                    <a:lnTo>
                      <a:pt x="78" y="212"/>
                    </a:lnTo>
                    <a:lnTo>
                      <a:pt x="33" y="289"/>
                    </a:lnTo>
                    <a:lnTo>
                      <a:pt x="11" y="378"/>
                    </a:lnTo>
                    <a:lnTo>
                      <a:pt x="0" y="478"/>
                    </a:lnTo>
                    <a:lnTo>
                      <a:pt x="11" y="566"/>
                    </a:lnTo>
                    <a:lnTo>
                      <a:pt x="33" y="655"/>
                    </a:lnTo>
                    <a:lnTo>
                      <a:pt x="78" y="744"/>
                    </a:lnTo>
                    <a:lnTo>
                      <a:pt x="133" y="811"/>
                    </a:lnTo>
                    <a:lnTo>
                      <a:pt x="211" y="866"/>
                    </a:lnTo>
                    <a:lnTo>
                      <a:pt x="288" y="910"/>
                    </a:lnTo>
                    <a:lnTo>
                      <a:pt x="377" y="944"/>
                    </a:lnTo>
                    <a:lnTo>
                      <a:pt x="477" y="955"/>
                    </a:lnTo>
                    <a:lnTo>
                      <a:pt x="5546" y="955"/>
                    </a:lnTo>
                    <a:lnTo>
                      <a:pt x="5646" y="944"/>
                    </a:lnTo>
                    <a:lnTo>
                      <a:pt x="5735" y="910"/>
                    </a:lnTo>
                    <a:lnTo>
                      <a:pt x="5813" y="866"/>
                    </a:lnTo>
                    <a:lnTo>
                      <a:pt x="5879" y="811"/>
                    </a:lnTo>
                    <a:lnTo>
                      <a:pt x="5946" y="744"/>
                    </a:lnTo>
                    <a:lnTo>
                      <a:pt x="5990" y="655"/>
                    </a:lnTo>
                    <a:lnTo>
                      <a:pt x="6012" y="566"/>
                    </a:lnTo>
                    <a:lnTo>
                      <a:pt x="6023" y="478"/>
                    </a:lnTo>
                    <a:lnTo>
                      <a:pt x="6012" y="378"/>
                    </a:lnTo>
                    <a:lnTo>
                      <a:pt x="5990" y="289"/>
                    </a:lnTo>
                    <a:lnTo>
                      <a:pt x="5946" y="212"/>
                    </a:lnTo>
                    <a:lnTo>
                      <a:pt x="5879" y="134"/>
                    </a:lnTo>
                    <a:lnTo>
                      <a:pt x="5813" y="78"/>
                    </a:lnTo>
                    <a:lnTo>
                      <a:pt x="5735" y="34"/>
                    </a:lnTo>
                    <a:lnTo>
                      <a:pt x="56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 name="Google Shape;651;p23">
                <a:extLst>
                  <a:ext uri="{FF2B5EF4-FFF2-40B4-BE49-F238E27FC236}">
                    <a16:creationId xmlns:a16="http://schemas.microsoft.com/office/drawing/2014/main" id="{187C012F-9EB9-9666-8AE0-EA1C8B7721FA}"/>
                  </a:ext>
                </a:extLst>
              </p:cNvPr>
              <p:cNvSpPr/>
              <p:nvPr/>
            </p:nvSpPr>
            <p:spPr>
              <a:xfrm>
                <a:off x="1148297" y="2084257"/>
                <a:ext cx="108221" cy="17157"/>
              </a:xfrm>
              <a:custGeom>
                <a:avLst/>
                <a:gdLst/>
                <a:ahLst/>
                <a:cxnLst/>
                <a:rect l="l" t="t" r="r" b="b"/>
                <a:pathLst>
                  <a:path w="6024" h="955" extrusionOk="0">
                    <a:moveTo>
                      <a:pt x="477" y="1"/>
                    </a:moveTo>
                    <a:lnTo>
                      <a:pt x="377" y="12"/>
                    </a:lnTo>
                    <a:lnTo>
                      <a:pt x="288" y="45"/>
                    </a:lnTo>
                    <a:lnTo>
                      <a:pt x="211" y="90"/>
                    </a:lnTo>
                    <a:lnTo>
                      <a:pt x="144" y="145"/>
                    </a:lnTo>
                    <a:lnTo>
                      <a:pt x="78" y="212"/>
                    </a:lnTo>
                    <a:lnTo>
                      <a:pt x="33" y="300"/>
                    </a:lnTo>
                    <a:lnTo>
                      <a:pt x="11" y="389"/>
                    </a:lnTo>
                    <a:lnTo>
                      <a:pt x="0" y="478"/>
                    </a:lnTo>
                    <a:lnTo>
                      <a:pt x="11" y="578"/>
                    </a:lnTo>
                    <a:lnTo>
                      <a:pt x="33" y="666"/>
                    </a:lnTo>
                    <a:lnTo>
                      <a:pt x="78" y="744"/>
                    </a:lnTo>
                    <a:lnTo>
                      <a:pt x="144" y="822"/>
                    </a:lnTo>
                    <a:lnTo>
                      <a:pt x="211" y="877"/>
                    </a:lnTo>
                    <a:lnTo>
                      <a:pt x="288" y="922"/>
                    </a:lnTo>
                    <a:lnTo>
                      <a:pt x="377" y="955"/>
                    </a:lnTo>
                    <a:lnTo>
                      <a:pt x="5646" y="955"/>
                    </a:lnTo>
                    <a:lnTo>
                      <a:pt x="5735" y="922"/>
                    </a:lnTo>
                    <a:lnTo>
                      <a:pt x="5813" y="877"/>
                    </a:lnTo>
                    <a:lnTo>
                      <a:pt x="5890" y="822"/>
                    </a:lnTo>
                    <a:lnTo>
                      <a:pt x="5946" y="744"/>
                    </a:lnTo>
                    <a:lnTo>
                      <a:pt x="5990" y="666"/>
                    </a:lnTo>
                    <a:lnTo>
                      <a:pt x="6012" y="578"/>
                    </a:lnTo>
                    <a:lnTo>
                      <a:pt x="6023" y="478"/>
                    </a:lnTo>
                    <a:lnTo>
                      <a:pt x="6012" y="389"/>
                    </a:lnTo>
                    <a:lnTo>
                      <a:pt x="5990" y="300"/>
                    </a:lnTo>
                    <a:lnTo>
                      <a:pt x="5946" y="212"/>
                    </a:lnTo>
                    <a:lnTo>
                      <a:pt x="5890" y="145"/>
                    </a:lnTo>
                    <a:lnTo>
                      <a:pt x="5813" y="90"/>
                    </a:lnTo>
                    <a:lnTo>
                      <a:pt x="5735" y="45"/>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 name="Google Shape;652;p23">
                <a:extLst>
                  <a:ext uri="{FF2B5EF4-FFF2-40B4-BE49-F238E27FC236}">
                    <a16:creationId xmlns:a16="http://schemas.microsoft.com/office/drawing/2014/main" id="{A6218C1F-B407-B820-912B-7C04DEB44FCD}"/>
                  </a:ext>
                </a:extLst>
              </p:cNvPr>
              <p:cNvSpPr/>
              <p:nvPr/>
            </p:nvSpPr>
            <p:spPr>
              <a:xfrm>
                <a:off x="1273638" y="2204425"/>
                <a:ext cx="108221" cy="17157"/>
              </a:xfrm>
              <a:custGeom>
                <a:avLst/>
                <a:gdLst/>
                <a:ahLst/>
                <a:cxnLst/>
                <a:rect l="l" t="t" r="r" b="b"/>
                <a:pathLst>
                  <a:path w="6024" h="955" extrusionOk="0">
                    <a:moveTo>
                      <a:pt x="377" y="1"/>
                    </a:moveTo>
                    <a:lnTo>
                      <a:pt x="289" y="34"/>
                    </a:lnTo>
                    <a:lnTo>
                      <a:pt x="211" y="78"/>
                    </a:lnTo>
                    <a:lnTo>
                      <a:pt x="133" y="134"/>
                    </a:lnTo>
                    <a:lnTo>
                      <a:pt x="78" y="212"/>
                    </a:lnTo>
                    <a:lnTo>
                      <a:pt x="34" y="289"/>
                    </a:lnTo>
                    <a:lnTo>
                      <a:pt x="11" y="378"/>
                    </a:lnTo>
                    <a:lnTo>
                      <a:pt x="0" y="478"/>
                    </a:lnTo>
                    <a:lnTo>
                      <a:pt x="11" y="566"/>
                    </a:lnTo>
                    <a:lnTo>
                      <a:pt x="34" y="655"/>
                    </a:lnTo>
                    <a:lnTo>
                      <a:pt x="78" y="744"/>
                    </a:lnTo>
                    <a:lnTo>
                      <a:pt x="133" y="811"/>
                    </a:lnTo>
                    <a:lnTo>
                      <a:pt x="211" y="866"/>
                    </a:lnTo>
                    <a:lnTo>
                      <a:pt x="289" y="910"/>
                    </a:lnTo>
                    <a:lnTo>
                      <a:pt x="377" y="944"/>
                    </a:lnTo>
                    <a:lnTo>
                      <a:pt x="477" y="955"/>
                    </a:lnTo>
                    <a:lnTo>
                      <a:pt x="5547" y="955"/>
                    </a:lnTo>
                    <a:lnTo>
                      <a:pt x="5646" y="944"/>
                    </a:lnTo>
                    <a:lnTo>
                      <a:pt x="5735" y="910"/>
                    </a:lnTo>
                    <a:lnTo>
                      <a:pt x="5813" y="866"/>
                    </a:lnTo>
                    <a:lnTo>
                      <a:pt x="5879" y="811"/>
                    </a:lnTo>
                    <a:lnTo>
                      <a:pt x="5946" y="744"/>
                    </a:lnTo>
                    <a:lnTo>
                      <a:pt x="5990" y="655"/>
                    </a:lnTo>
                    <a:lnTo>
                      <a:pt x="6012" y="566"/>
                    </a:lnTo>
                    <a:lnTo>
                      <a:pt x="6024" y="478"/>
                    </a:lnTo>
                    <a:lnTo>
                      <a:pt x="6012" y="378"/>
                    </a:lnTo>
                    <a:lnTo>
                      <a:pt x="5990" y="289"/>
                    </a:lnTo>
                    <a:lnTo>
                      <a:pt x="5946" y="212"/>
                    </a:lnTo>
                    <a:lnTo>
                      <a:pt x="5879" y="134"/>
                    </a:lnTo>
                    <a:lnTo>
                      <a:pt x="5813" y="78"/>
                    </a:lnTo>
                    <a:lnTo>
                      <a:pt x="5735" y="34"/>
                    </a:lnTo>
                    <a:lnTo>
                      <a:pt x="56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Google Shape;653;p23">
                <a:extLst>
                  <a:ext uri="{FF2B5EF4-FFF2-40B4-BE49-F238E27FC236}">
                    <a16:creationId xmlns:a16="http://schemas.microsoft.com/office/drawing/2014/main" id="{C1FA336D-0920-0E62-E562-0EDAC83DA9E7}"/>
                  </a:ext>
                </a:extLst>
              </p:cNvPr>
              <p:cNvSpPr/>
              <p:nvPr/>
            </p:nvSpPr>
            <p:spPr>
              <a:xfrm>
                <a:off x="1493243" y="2084257"/>
                <a:ext cx="108221" cy="17157"/>
              </a:xfrm>
              <a:custGeom>
                <a:avLst/>
                <a:gdLst/>
                <a:ahLst/>
                <a:cxnLst/>
                <a:rect l="l" t="t" r="r" b="b"/>
                <a:pathLst>
                  <a:path w="6024" h="955" extrusionOk="0">
                    <a:moveTo>
                      <a:pt x="477" y="1"/>
                    </a:moveTo>
                    <a:lnTo>
                      <a:pt x="377" y="12"/>
                    </a:lnTo>
                    <a:lnTo>
                      <a:pt x="289" y="45"/>
                    </a:lnTo>
                    <a:lnTo>
                      <a:pt x="211" y="90"/>
                    </a:lnTo>
                    <a:lnTo>
                      <a:pt x="145" y="145"/>
                    </a:lnTo>
                    <a:lnTo>
                      <a:pt x="78" y="212"/>
                    </a:lnTo>
                    <a:lnTo>
                      <a:pt x="45" y="300"/>
                    </a:lnTo>
                    <a:lnTo>
                      <a:pt x="11" y="389"/>
                    </a:lnTo>
                    <a:lnTo>
                      <a:pt x="0" y="478"/>
                    </a:lnTo>
                    <a:lnTo>
                      <a:pt x="11" y="578"/>
                    </a:lnTo>
                    <a:lnTo>
                      <a:pt x="45" y="666"/>
                    </a:lnTo>
                    <a:lnTo>
                      <a:pt x="78" y="744"/>
                    </a:lnTo>
                    <a:lnTo>
                      <a:pt x="145" y="822"/>
                    </a:lnTo>
                    <a:lnTo>
                      <a:pt x="211" y="877"/>
                    </a:lnTo>
                    <a:lnTo>
                      <a:pt x="289" y="922"/>
                    </a:lnTo>
                    <a:lnTo>
                      <a:pt x="377" y="955"/>
                    </a:lnTo>
                    <a:lnTo>
                      <a:pt x="5646" y="955"/>
                    </a:lnTo>
                    <a:lnTo>
                      <a:pt x="5735" y="922"/>
                    </a:lnTo>
                    <a:lnTo>
                      <a:pt x="5813" y="877"/>
                    </a:lnTo>
                    <a:lnTo>
                      <a:pt x="5891" y="822"/>
                    </a:lnTo>
                    <a:lnTo>
                      <a:pt x="5946" y="744"/>
                    </a:lnTo>
                    <a:lnTo>
                      <a:pt x="5990" y="666"/>
                    </a:lnTo>
                    <a:lnTo>
                      <a:pt x="6024" y="578"/>
                    </a:lnTo>
                    <a:lnTo>
                      <a:pt x="6024" y="478"/>
                    </a:lnTo>
                    <a:lnTo>
                      <a:pt x="6024" y="389"/>
                    </a:lnTo>
                    <a:lnTo>
                      <a:pt x="5990" y="300"/>
                    </a:lnTo>
                    <a:lnTo>
                      <a:pt x="5946" y="212"/>
                    </a:lnTo>
                    <a:lnTo>
                      <a:pt x="5891" y="145"/>
                    </a:lnTo>
                    <a:lnTo>
                      <a:pt x="5813" y="90"/>
                    </a:lnTo>
                    <a:lnTo>
                      <a:pt x="5735" y="45"/>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Google Shape;654;p23">
                <a:extLst>
                  <a:ext uri="{FF2B5EF4-FFF2-40B4-BE49-F238E27FC236}">
                    <a16:creationId xmlns:a16="http://schemas.microsoft.com/office/drawing/2014/main" id="{8B3C8F56-3898-1733-FC2F-400C18DFF562}"/>
                  </a:ext>
                </a:extLst>
              </p:cNvPr>
              <p:cNvSpPr/>
              <p:nvPr/>
            </p:nvSpPr>
            <p:spPr>
              <a:xfrm>
                <a:off x="1618584" y="2204425"/>
                <a:ext cx="108221" cy="17157"/>
              </a:xfrm>
              <a:custGeom>
                <a:avLst/>
                <a:gdLst/>
                <a:ahLst/>
                <a:cxnLst/>
                <a:rect l="l" t="t" r="r" b="b"/>
                <a:pathLst>
                  <a:path w="6024" h="955" extrusionOk="0">
                    <a:moveTo>
                      <a:pt x="378" y="1"/>
                    </a:moveTo>
                    <a:lnTo>
                      <a:pt x="289" y="34"/>
                    </a:lnTo>
                    <a:lnTo>
                      <a:pt x="211" y="78"/>
                    </a:lnTo>
                    <a:lnTo>
                      <a:pt x="134" y="134"/>
                    </a:lnTo>
                    <a:lnTo>
                      <a:pt x="78" y="212"/>
                    </a:lnTo>
                    <a:lnTo>
                      <a:pt x="34" y="289"/>
                    </a:lnTo>
                    <a:lnTo>
                      <a:pt x="12" y="378"/>
                    </a:lnTo>
                    <a:lnTo>
                      <a:pt x="1" y="478"/>
                    </a:lnTo>
                    <a:lnTo>
                      <a:pt x="12" y="566"/>
                    </a:lnTo>
                    <a:lnTo>
                      <a:pt x="34" y="655"/>
                    </a:lnTo>
                    <a:lnTo>
                      <a:pt x="78" y="744"/>
                    </a:lnTo>
                    <a:lnTo>
                      <a:pt x="134" y="811"/>
                    </a:lnTo>
                    <a:lnTo>
                      <a:pt x="211" y="866"/>
                    </a:lnTo>
                    <a:lnTo>
                      <a:pt x="289" y="910"/>
                    </a:lnTo>
                    <a:lnTo>
                      <a:pt x="378" y="944"/>
                    </a:lnTo>
                    <a:lnTo>
                      <a:pt x="478" y="955"/>
                    </a:lnTo>
                    <a:lnTo>
                      <a:pt x="5547" y="955"/>
                    </a:lnTo>
                    <a:lnTo>
                      <a:pt x="5647" y="944"/>
                    </a:lnTo>
                    <a:lnTo>
                      <a:pt x="5735" y="910"/>
                    </a:lnTo>
                    <a:lnTo>
                      <a:pt x="5813" y="866"/>
                    </a:lnTo>
                    <a:lnTo>
                      <a:pt x="5880" y="811"/>
                    </a:lnTo>
                    <a:lnTo>
                      <a:pt x="5946" y="744"/>
                    </a:lnTo>
                    <a:lnTo>
                      <a:pt x="5991" y="655"/>
                    </a:lnTo>
                    <a:lnTo>
                      <a:pt x="6013" y="566"/>
                    </a:lnTo>
                    <a:lnTo>
                      <a:pt x="6024" y="478"/>
                    </a:lnTo>
                    <a:lnTo>
                      <a:pt x="6013" y="378"/>
                    </a:lnTo>
                    <a:lnTo>
                      <a:pt x="5991" y="289"/>
                    </a:lnTo>
                    <a:lnTo>
                      <a:pt x="5946" y="212"/>
                    </a:lnTo>
                    <a:lnTo>
                      <a:pt x="5880" y="134"/>
                    </a:lnTo>
                    <a:lnTo>
                      <a:pt x="5813" y="78"/>
                    </a:lnTo>
                    <a:lnTo>
                      <a:pt x="5735" y="34"/>
                    </a:lnTo>
                    <a:lnTo>
                      <a:pt x="56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 name="Google Shape;655;p23">
                <a:extLst>
                  <a:ext uri="{FF2B5EF4-FFF2-40B4-BE49-F238E27FC236}">
                    <a16:creationId xmlns:a16="http://schemas.microsoft.com/office/drawing/2014/main" id="{4990C11B-D276-46E3-AEE9-EE658D24C3C8}"/>
                  </a:ext>
                </a:extLst>
              </p:cNvPr>
              <p:cNvSpPr/>
              <p:nvPr/>
            </p:nvSpPr>
            <p:spPr>
              <a:xfrm>
                <a:off x="803333" y="2334959"/>
                <a:ext cx="108239" cy="17157"/>
              </a:xfrm>
              <a:custGeom>
                <a:avLst/>
                <a:gdLst/>
                <a:ahLst/>
                <a:cxnLst/>
                <a:rect l="l" t="t" r="r" b="b"/>
                <a:pathLst>
                  <a:path w="6025" h="955" extrusionOk="0">
                    <a:moveTo>
                      <a:pt x="478" y="0"/>
                    </a:moveTo>
                    <a:lnTo>
                      <a:pt x="378" y="11"/>
                    </a:lnTo>
                    <a:lnTo>
                      <a:pt x="289" y="45"/>
                    </a:lnTo>
                    <a:lnTo>
                      <a:pt x="212" y="89"/>
                    </a:lnTo>
                    <a:lnTo>
                      <a:pt x="145" y="145"/>
                    </a:lnTo>
                    <a:lnTo>
                      <a:pt x="78" y="211"/>
                    </a:lnTo>
                    <a:lnTo>
                      <a:pt x="34" y="300"/>
                    </a:lnTo>
                    <a:lnTo>
                      <a:pt x="12" y="389"/>
                    </a:lnTo>
                    <a:lnTo>
                      <a:pt x="1" y="477"/>
                    </a:lnTo>
                    <a:lnTo>
                      <a:pt x="12" y="577"/>
                    </a:lnTo>
                    <a:lnTo>
                      <a:pt x="34" y="666"/>
                    </a:lnTo>
                    <a:lnTo>
                      <a:pt x="78" y="744"/>
                    </a:lnTo>
                    <a:lnTo>
                      <a:pt x="145" y="821"/>
                    </a:lnTo>
                    <a:lnTo>
                      <a:pt x="212" y="877"/>
                    </a:lnTo>
                    <a:lnTo>
                      <a:pt x="289" y="921"/>
                    </a:lnTo>
                    <a:lnTo>
                      <a:pt x="378" y="954"/>
                    </a:lnTo>
                    <a:lnTo>
                      <a:pt x="5647" y="954"/>
                    </a:lnTo>
                    <a:lnTo>
                      <a:pt x="5736" y="921"/>
                    </a:lnTo>
                    <a:lnTo>
                      <a:pt x="5813" y="877"/>
                    </a:lnTo>
                    <a:lnTo>
                      <a:pt x="5891" y="821"/>
                    </a:lnTo>
                    <a:lnTo>
                      <a:pt x="5946" y="744"/>
                    </a:lnTo>
                    <a:lnTo>
                      <a:pt x="5991" y="666"/>
                    </a:lnTo>
                    <a:lnTo>
                      <a:pt x="6013" y="577"/>
                    </a:lnTo>
                    <a:lnTo>
                      <a:pt x="6024" y="477"/>
                    </a:lnTo>
                    <a:lnTo>
                      <a:pt x="6013" y="389"/>
                    </a:lnTo>
                    <a:lnTo>
                      <a:pt x="5991" y="300"/>
                    </a:lnTo>
                    <a:lnTo>
                      <a:pt x="5946" y="211"/>
                    </a:lnTo>
                    <a:lnTo>
                      <a:pt x="5891" y="145"/>
                    </a:lnTo>
                    <a:lnTo>
                      <a:pt x="5813" y="89"/>
                    </a:lnTo>
                    <a:lnTo>
                      <a:pt x="5736" y="45"/>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 name="Google Shape;656;p23">
                <a:extLst>
                  <a:ext uri="{FF2B5EF4-FFF2-40B4-BE49-F238E27FC236}">
                    <a16:creationId xmlns:a16="http://schemas.microsoft.com/office/drawing/2014/main" id="{4F55C061-B4B7-CD5E-1F21-2474159F87D5}"/>
                  </a:ext>
                </a:extLst>
              </p:cNvPr>
              <p:cNvSpPr/>
              <p:nvPr/>
            </p:nvSpPr>
            <p:spPr>
              <a:xfrm>
                <a:off x="928692" y="2455127"/>
                <a:ext cx="108221" cy="17157"/>
              </a:xfrm>
              <a:custGeom>
                <a:avLst/>
                <a:gdLst/>
                <a:ahLst/>
                <a:cxnLst/>
                <a:rect l="l" t="t" r="r" b="b"/>
                <a:pathLst>
                  <a:path w="6024" h="955" extrusionOk="0">
                    <a:moveTo>
                      <a:pt x="377" y="0"/>
                    </a:moveTo>
                    <a:lnTo>
                      <a:pt x="288" y="34"/>
                    </a:lnTo>
                    <a:lnTo>
                      <a:pt x="211" y="78"/>
                    </a:lnTo>
                    <a:lnTo>
                      <a:pt x="133" y="133"/>
                    </a:lnTo>
                    <a:lnTo>
                      <a:pt x="78" y="211"/>
                    </a:lnTo>
                    <a:lnTo>
                      <a:pt x="33" y="289"/>
                    </a:lnTo>
                    <a:lnTo>
                      <a:pt x="11" y="377"/>
                    </a:lnTo>
                    <a:lnTo>
                      <a:pt x="0" y="477"/>
                    </a:lnTo>
                    <a:lnTo>
                      <a:pt x="11" y="566"/>
                    </a:lnTo>
                    <a:lnTo>
                      <a:pt x="33" y="655"/>
                    </a:lnTo>
                    <a:lnTo>
                      <a:pt x="78" y="743"/>
                    </a:lnTo>
                    <a:lnTo>
                      <a:pt x="133" y="810"/>
                    </a:lnTo>
                    <a:lnTo>
                      <a:pt x="211" y="865"/>
                    </a:lnTo>
                    <a:lnTo>
                      <a:pt x="288" y="910"/>
                    </a:lnTo>
                    <a:lnTo>
                      <a:pt x="377" y="943"/>
                    </a:lnTo>
                    <a:lnTo>
                      <a:pt x="477" y="954"/>
                    </a:lnTo>
                    <a:lnTo>
                      <a:pt x="5546" y="954"/>
                    </a:lnTo>
                    <a:lnTo>
                      <a:pt x="5646" y="943"/>
                    </a:lnTo>
                    <a:lnTo>
                      <a:pt x="5735" y="910"/>
                    </a:lnTo>
                    <a:lnTo>
                      <a:pt x="5813" y="865"/>
                    </a:lnTo>
                    <a:lnTo>
                      <a:pt x="5879" y="810"/>
                    </a:lnTo>
                    <a:lnTo>
                      <a:pt x="5946" y="743"/>
                    </a:lnTo>
                    <a:lnTo>
                      <a:pt x="5990" y="655"/>
                    </a:lnTo>
                    <a:lnTo>
                      <a:pt x="6012" y="566"/>
                    </a:lnTo>
                    <a:lnTo>
                      <a:pt x="6023" y="477"/>
                    </a:lnTo>
                    <a:lnTo>
                      <a:pt x="6012" y="377"/>
                    </a:lnTo>
                    <a:lnTo>
                      <a:pt x="5990" y="289"/>
                    </a:lnTo>
                    <a:lnTo>
                      <a:pt x="5946" y="211"/>
                    </a:lnTo>
                    <a:lnTo>
                      <a:pt x="5879" y="133"/>
                    </a:lnTo>
                    <a:lnTo>
                      <a:pt x="5813" y="78"/>
                    </a:lnTo>
                    <a:lnTo>
                      <a:pt x="5735" y="34"/>
                    </a:lnTo>
                    <a:lnTo>
                      <a:pt x="56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 name="Google Shape;657;p23">
                <a:extLst>
                  <a:ext uri="{FF2B5EF4-FFF2-40B4-BE49-F238E27FC236}">
                    <a16:creationId xmlns:a16="http://schemas.microsoft.com/office/drawing/2014/main" id="{B9C153AE-CE1F-A3FA-2939-E582ABF8AFF9}"/>
                  </a:ext>
                </a:extLst>
              </p:cNvPr>
              <p:cNvSpPr/>
              <p:nvPr/>
            </p:nvSpPr>
            <p:spPr>
              <a:xfrm>
                <a:off x="1148297" y="2334959"/>
                <a:ext cx="108221" cy="17157"/>
              </a:xfrm>
              <a:custGeom>
                <a:avLst/>
                <a:gdLst/>
                <a:ahLst/>
                <a:cxnLst/>
                <a:rect l="l" t="t" r="r" b="b"/>
                <a:pathLst>
                  <a:path w="6024" h="955" extrusionOk="0">
                    <a:moveTo>
                      <a:pt x="477" y="0"/>
                    </a:moveTo>
                    <a:lnTo>
                      <a:pt x="377" y="11"/>
                    </a:lnTo>
                    <a:lnTo>
                      <a:pt x="288" y="45"/>
                    </a:lnTo>
                    <a:lnTo>
                      <a:pt x="211" y="89"/>
                    </a:lnTo>
                    <a:lnTo>
                      <a:pt x="144" y="145"/>
                    </a:lnTo>
                    <a:lnTo>
                      <a:pt x="78" y="211"/>
                    </a:lnTo>
                    <a:lnTo>
                      <a:pt x="33" y="300"/>
                    </a:lnTo>
                    <a:lnTo>
                      <a:pt x="11" y="389"/>
                    </a:lnTo>
                    <a:lnTo>
                      <a:pt x="0" y="477"/>
                    </a:lnTo>
                    <a:lnTo>
                      <a:pt x="11" y="577"/>
                    </a:lnTo>
                    <a:lnTo>
                      <a:pt x="33" y="666"/>
                    </a:lnTo>
                    <a:lnTo>
                      <a:pt x="78" y="744"/>
                    </a:lnTo>
                    <a:lnTo>
                      <a:pt x="144" y="821"/>
                    </a:lnTo>
                    <a:lnTo>
                      <a:pt x="211" y="877"/>
                    </a:lnTo>
                    <a:lnTo>
                      <a:pt x="288" y="921"/>
                    </a:lnTo>
                    <a:lnTo>
                      <a:pt x="377" y="954"/>
                    </a:lnTo>
                    <a:lnTo>
                      <a:pt x="5646" y="954"/>
                    </a:lnTo>
                    <a:lnTo>
                      <a:pt x="5735" y="921"/>
                    </a:lnTo>
                    <a:lnTo>
                      <a:pt x="5813" y="877"/>
                    </a:lnTo>
                    <a:lnTo>
                      <a:pt x="5890" y="821"/>
                    </a:lnTo>
                    <a:lnTo>
                      <a:pt x="5946" y="744"/>
                    </a:lnTo>
                    <a:lnTo>
                      <a:pt x="5990" y="666"/>
                    </a:lnTo>
                    <a:lnTo>
                      <a:pt x="6012" y="577"/>
                    </a:lnTo>
                    <a:lnTo>
                      <a:pt x="6023" y="477"/>
                    </a:lnTo>
                    <a:lnTo>
                      <a:pt x="6012" y="389"/>
                    </a:lnTo>
                    <a:lnTo>
                      <a:pt x="5990" y="300"/>
                    </a:lnTo>
                    <a:lnTo>
                      <a:pt x="5946" y="211"/>
                    </a:lnTo>
                    <a:lnTo>
                      <a:pt x="5890" y="145"/>
                    </a:lnTo>
                    <a:lnTo>
                      <a:pt x="5813" y="89"/>
                    </a:lnTo>
                    <a:lnTo>
                      <a:pt x="5735" y="45"/>
                    </a:lnTo>
                    <a:lnTo>
                      <a:pt x="5646" y="11"/>
                    </a:lnTo>
                    <a:lnTo>
                      <a:pt x="55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 name="Google Shape;658;p23">
                <a:extLst>
                  <a:ext uri="{FF2B5EF4-FFF2-40B4-BE49-F238E27FC236}">
                    <a16:creationId xmlns:a16="http://schemas.microsoft.com/office/drawing/2014/main" id="{B3046A97-EABF-710D-8DEB-34FE485288A1}"/>
                  </a:ext>
                </a:extLst>
              </p:cNvPr>
              <p:cNvSpPr/>
              <p:nvPr/>
            </p:nvSpPr>
            <p:spPr>
              <a:xfrm>
                <a:off x="1273638" y="2455127"/>
                <a:ext cx="108221" cy="17157"/>
              </a:xfrm>
              <a:custGeom>
                <a:avLst/>
                <a:gdLst/>
                <a:ahLst/>
                <a:cxnLst/>
                <a:rect l="l" t="t" r="r" b="b"/>
                <a:pathLst>
                  <a:path w="6024" h="955" extrusionOk="0">
                    <a:moveTo>
                      <a:pt x="377" y="0"/>
                    </a:moveTo>
                    <a:lnTo>
                      <a:pt x="289" y="34"/>
                    </a:lnTo>
                    <a:lnTo>
                      <a:pt x="211" y="78"/>
                    </a:lnTo>
                    <a:lnTo>
                      <a:pt x="133" y="133"/>
                    </a:lnTo>
                    <a:lnTo>
                      <a:pt x="78" y="211"/>
                    </a:lnTo>
                    <a:lnTo>
                      <a:pt x="34" y="289"/>
                    </a:lnTo>
                    <a:lnTo>
                      <a:pt x="11" y="377"/>
                    </a:lnTo>
                    <a:lnTo>
                      <a:pt x="0" y="477"/>
                    </a:lnTo>
                    <a:lnTo>
                      <a:pt x="11" y="566"/>
                    </a:lnTo>
                    <a:lnTo>
                      <a:pt x="34" y="655"/>
                    </a:lnTo>
                    <a:lnTo>
                      <a:pt x="78" y="743"/>
                    </a:lnTo>
                    <a:lnTo>
                      <a:pt x="133" y="810"/>
                    </a:lnTo>
                    <a:lnTo>
                      <a:pt x="211" y="865"/>
                    </a:lnTo>
                    <a:lnTo>
                      <a:pt x="289" y="910"/>
                    </a:lnTo>
                    <a:lnTo>
                      <a:pt x="377" y="943"/>
                    </a:lnTo>
                    <a:lnTo>
                      <a:pt x="477" y="954"/>
                    </a:lnTo>
                    <a:lnTo>
                      <a:pt x="5547" y="954"/>
                    </a:lnTo>
                    <a:lnTo>
                      <a:pt x="5646" y="943"/>
                    </a:lnTo>
                    <a:lnTo>
                      <a:pt x="5735" y="910"/>
                    </a:lnTo>
                    <a:lnTo>
                      <a:pt x="5813" y="865"/>
                    </a:lnTo>
                    <a:lnTo>
                      <a:pt x="5879" y="810"/>
                    </a:lnTo>
                    <a:lnTo>
                      <a:pt x="5946" y="743"/>
                    </a:lnTo>
                    <a:lnTo>
                      <a:pt x="5990" y="655"/>
                    </a:lnTo>
                    <a:lnTo>
                      <a:pt x="6012" y="566"/>
                    </a:lnTo>
                    <a:lnTo>
                      <a:pt x="6024" y="477"/>
                    </a:lnTo>
                    <a:lnTo>
                      <a:pt x="6012" y="377"/>
                    </a:lnTo>
                    <a:lnTo>
                      <a:pt x="5990" y="289"/>
                    </a:lnTo>
                    <a:lnTo>
                      <a:pt x="5946" y="211"/>
                    </a:lnTo>
                    <a:lnTo>
                      <a:pt x="5879" y="133"/>
                    </a:lnTo>
                    <a:lnTo>
                      <a:pt x="5813" y="78"/>
                    </a:lnTo>
                    <a:lnTo>
                      <a:pt x="5735" y="34"/>
                    </a:lnTo>
                    <a:lnTo>
                      <a:pt x="56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 name="Google Shape;659;p23">
                <a:extLst>
                  <a:ext uri="{FF2B5EF4-FFF2-40B4-BE49-F238E27FC236}">
                    <a16:creationId xmlns:a16="http://schemas.microsoft.com/office/drawing/2014/main" id="{CBAB722C-4823-F4FB-2835-EA99870FFDCA}"/>
                  </a:ext>
                </a:extLst>
              </p:cNvPr>
              <p:cNvSpPr/>
              <p:nvPr/>
            </p:nvSpPr>
            <p:spPr>
              <a:xfrm>
                <a:off x="1493243" y="2334959"/>
                <a:ext cx="108221" cy="17157"/>
              </a:xfrm>
              <a:custGeom>
                <a:avLst/>
                <a:gdLst/>
                <a:ahLst/>
                <a:cxnLst/>
                <a:rect l="l" t="t" r="r" b="b"/>
                <a:pathLst>
                  <a:path w="6024" h="955" extrusionOk="0">
                    <a:moveTo>
                      <a:pt x="477" y="0"/>
                    </a:moveTo>
                    <a:lnTo>
                      <a:pt x="377" y="11"/>
                    </a:lnTo>
                    <a:lnTo>
                      <a:pt x="289" y="45"/>
                    </a:lnTo>
                    <a:lnTo>
                      <a:pt x="211" y="89"/>
                    </a:lnTo>
                    <a:lnTo>
                      <a:pt x="145" y="145"/>
                    </a:lnTo>
                    <a:lnTo>
                      <a:pt x="78" y="211"/>
                    </a:lnTo>
                    <a:lnTo>
                      <a:pt x="45" y="300"/>
                    </a:lnTo>
                    <a:lnTo>
                      <a:pt x="11" y="389"/>
                    </a:lnTo>
                    <a:lnTo>
                      <a:pt x="0" y="477"/>
                    </a:lnTo>
                    <a:lnTo>
                      <a:pt x="11" y="577"/>
                    </a:lnTo>
                    <a:lnTo>
                      <a:pt x="45" y="666"/>
                    </a:lnTo>
                    <a:lnTo>
                      <a:pt x="78" y="744"/>
                    </a:lnTo>
                    <a:lnTo>
                      <a:pt x="145" y="821"/>
                    </a:lnTo>
                    <a:lnTo>
                      <a:pt x="211" y="877"/>
                    </a:lnTo>
                    <a:lnTo>
                      <a:pt x="289" y="921"/>
                    </a:lnTo>
                    <a:lnTo>
                      <a:pt x="377" y="954"/>
                    </a:lnTo>
                    <a:lnTo>
                      <a:pt x="5646" y="954"/>
                    </a:lnTo>
                    <a:lnTo>
                      <a:pt x="5735" y="921"/>
                    </a:lnTo>
                    <a:lnTo>
                      <a:pt x="5813" y="877"/>
                    </a:lnTo>
                    <a:lnTo>
                      <a:pt x="5891" y="821"/>
                    </a:lnTo>
                    <a:lnTo>
                      <a:pt x="5946" y="744"/>
                    </a:lnTo>
                    <a:lnTo>
                      <a:pt x="5990" y="666"/>
                    </a:lnTo>
                    <a:lnTo>
                      <a:pt x="6024" y="577"/>
                    </a:lnTo>
                    <a:lnTo>
                      <a:pt x="6024" y="477"/>
                    </a:lnTo>
                    <a:lnTo>
                      <a:pt x="6024" y="389"/>
                    </a:lnTo>
                    <a:lnTo>
                      <a:pt x="5990" y="300"/>
                    </a:lnTo>
                    <a:lnTo>
                      <a:pt x="5946" y="211"/>
                    </a:lnTo>
                    <a:lnTo>
                      <a:pt x="5891" y="145"/>
                    </a:lnTo>
                    <a:lnTo>
                      <a:pt x="5813" y="89"/>
                    </a:lnTo>
                    <a:lnTo>
                      <a:pt x="5735" y="45"/>
                    </a:lnTo>
                    <a:lnTo>
                      <a:pt x="5646"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 name="Google Shape;660;p23">
                <a:extLst>
                  <a:ext uri="{FF2B5EF4-FFF2-40B4-BE49-F238E27FC236}">
                    <a16:creationId xmlns:a16="http://schemas.microsoft.com/office/drawing/2014/main" id="{88793FC1-BE98-2C2D-3DCE-E247C8B4353A}"/>
                  </a:ext>
                </a:extLst>
              </p:cNvPr>
              <p:cNvSpPr/>
              <p:nvPr/>
            </p:nvSpPr>
            <p:spPr>
              <a:xfrm>
                <a:off x="1618584" y="2455127"/>
                <a:ext cx="108221" cy="17157"/>
              </a:xfrm>
              <a:custGeom>
                <a:avLst/>
                <a:gdLst/>
                <a:ahLst/>
                <a:cxnLst/>
                <a:rect l="l" t="t" r="r" b="b"/>
                <a:pathLst>
                  <a:path w="6024" h="955" extrusionOk="0">
                    <a:moveTo>
                      <a:pt x="378" y="0"/>
                    </a:moveTo>
                    <a:lnTo>
                      <a:pt x="289" y="34"/>
                    </a:lnTo>
                    <a:lnTo>
                      <a:pt x="211" y="78"/>
                    </a:lnTo>
                    <a:lnTo>
                      <a:pt x="134" y="133"/>
                    </a:lnTo>
                    <a:lnTo>
                      <a:pt x="78" y="211"/>
                    </a:lnTo>
                    <a:lnTo>
                      <a:pt x="34" y="289"/>
                    </a:lnTo>
                    <a:lnTo>
                      <a:pt x="12" y="377"/>
                    </a:lnTo>
                    <a:lnTo>
                      <a:pt x="1" y="477"/>
                    </a:lnTo>
                    <a:lnTo>
                      <a:pt x="12" y="566"/>
                    </a:lnTo>
                    <a:lnTo>
                      <a:pt x="34" y="655"/>
                    </a:lnTo>
                    <a:lnTo>
                      <a:pt x="78" y="743"/>
                    </a:lnTo>
                    <a:lnTo>
                      <a:pt x="134" y="810"/>
                    </a:lnTo>
                    <a:lnTo>
                      <a:pt x="211" y="865"/>
                    </a:lnTo>
                    <a:lnTo>
                      <a:pt x="289" y="910"/>
                    </a:lnTo>
                    <a:lnTo>
                      <a:pt x="378" y="943"/>
                    </a:lnTo>
                    <a:lnTo>
                      <a:pt x="478" y="954"/>
                    </a:lnTo>
                    <a:lnTo>
                      <a:pt x="5547" y="954"/>
                    </a:lnTo>
                    <a:lnTo>
                      <a:pt x="5647" y="943"/>
                    </a:lnTo>
                    <a:lnTo>
                      <a:pt x="5735" y="910"/>
                    </a:lnTo>
                    <a:lnTo>
                      <a:pt x="5813" y="865"/>
                    </a:lnTo>
                    <a:lnTo>
                      <a:pt x="5880" y="810"/>
                    </a:lnTo>
                    <a:lnTo>
                      <a:pt x="5946" y="743"/>
                    </a:lnTo>
                    <a:lnTo>
                      <a:pt x="5991" y="655"/>
                    </a:lnTo>
                    <a:lnTo>
                      <a:pt x="6013" y="566"/>
                    </a:lnTo>
                    <a:lnTo>
                      <a:pt x="6024" y="477"/>
                    </a:lnTo>
                    <a:lnTo>
                      <a:pt x="6013" y="377"/>
                    </a:lnTo>
                    <a:lnTo>
                      <a:pt x="5991" y="289"/>
                    </a:lnTo>
                    <a:lnTo>
                      <a:pt x="5946" y="211"/>
                    </a:lnTo>
                    <a:lnTo>
                      <a:pt x="5880" y="133"/>
                    </a:lnTo>
                    <a:lnTo>
                      <a:pt x="5813" y="78"/>
                    </a:lnTo>
                    <a:lnTo>
                      <a:pt x="5735" y="34"/>
                    </a:lnTo>
                    <a:lnTo>
                      <a:pt x="56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 name="Google Shape;661;p23">
                <a:extLst>
                  <a:ext uri="{FF2B5EF4-FFF2-40B4-BE49-F238E27FC236}">
                    <a16:creationId xmlns:a16="http://schemas.microsoft.com/office/drawing/2014/main" id="{7E064C86-2565-6ACA-A015-3065D9C192B4}"/>
                  </a:ext>
                </a:extLst>
              </p:cNvPr>
              <p:cNvSpPr/>
              <p:nvPr/>
            </p:nvSpPr>
            <p:spPr>
              <a:xfrm>
                <a:off x="1148297" y="2585642"/>
                <a:ext cx="108221" cy="17157"/>
              </a:xfrm>
              <a:custGeom>
                <a:avLst/>
                <a:gdLst/>
                <a:ahLst/>
                <a:cxnLst/>
                <a:rect l="l" t="t" r="r" b="b"/>
                <a:pathLst>
                  <a:path w="6024" h="955" extrusionOk="0">
                    <a:moveTo>
                      <a:pt x="477" y="1"/>
                    </a:moveTo>
                    <a:lnTo>
                      <a:pt x="377" y="12"/>
                    </a:lnTo>
                    <a:lnTo>
                      <a:pt x="288" y="45"/>
                    </a:lnTo>
                    <a:lnTo>
                      <a:pt x="211" y="90"/>
                    </a:lnTo>
                    <a:lnTo>
                      <a:pt x="144" y="145"/>
                    </a:lnTo>
                    <a:lnTo>
                      <a:pt x="78" y="212"/>
                    </a:lnTo>
                    <a:lnTo>
                      <a:pt x="33" y="300"/>
                    </a:lnTo>
                    <a:lnTo>
                      <a:pt x="11" y="389"/>
                    </a:lnTo>
                    <a:lnTo>
                      <a:pt x="0" y="478"/>
                    </a:lnTo>
                    <a:lnTo>
                      <a:pt x="11" y="578"/>
                    </a:lnTo>
                    <a:lnTo>
                      <a:pt x="33" y="666"/>
                    </a:lnTo>
                    <a:lnTo>
                      <a:pt x="78" y="744"/>
                    </a:lnTo>
                    <a:lnTo>
                      <a:pt x="144" y="822"/>
                    </a:lnTo>
                    <a:lnTo>
                      <a:pt x="211" y="877"/>
                    </a:lnTo>
                    <a:lnTo>
                      <a:pt x="288" y="922"/>
                    </a:lnTo>
                    <a:lnTo>
                      <a:pt x="377" y="955"/>
                    </a:lnTo>
                    <a:lnTo>
                      <a:pt x="5646" y="955"/>
                    </a:lnTo>
                    <a:lnTo>
                      <a:pt x="5735" y="922"/>
                    </a:lnTo>
                    <a:lnTo>
                      <a:pt x="5813" y="877"/>
                    </a:lnTo>
                    <a:lnTo>
                      <a:pt x="5890" y="822"/>
                    </a:lnTo>
                    <a:lnTo>
                      <a:pt x="5946" y="744"/>
                    </a:lnTo>
                    <a:lnTo>
                      <a:pt x="5990" y="666"/>
                    </a:lnTo>
                    <a:lnTo>
                      <a:pt x="6012" y="578"/>
                    </a:lnTo>
                    <a:lnTo>
                      <a:pt x="6023" y="478"/>
                    </a:lnTo>
                    <a:lnTo>
                      <a:pt x="6012" y="389"/>
                    </a:lnTo>
                    <a:lnTo>
                      <a:pt x="5990" y="300"/>
                    </a:lnTo>
                    <a:lnTo>
                      <a:pt x="5946" y="212"/>
                    </a:lnTo>
                    <a:lnTo>
                      <a:pt x="5890" y="145"/>
                    </a:lnTo>
                    <a:lnTo>
                      <a:pt x="5813" y="90"/>
                    </a:lnTo>
                    <a:lnTo>
                      <a:pt x="5735" y="45"/>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 name="Google Shape;662;p23">
                <a:extLst>
                  <a:ext uri="{FF2B5EF4-FFF2-40B4-BE49-F238E27FC236}">
                    <a16:creationId xmlns:a16="http://schemas.microsoft.com/office/drawing/2014/main" id="{52F0BCEE-62AD-C89E-79B8-0EBFA4A29CA3}"/>
                  </a:ext>
                </a:extLst>
              </p:cNvPr>
              <p:cNvSpPr/>
              <p:nvPr/>
            </p:nvSpPr>
            <p:spPr>
              <a:xfrm>
                <a:off x="1493243" y="2585642"/>
                <a:ext cx="108221" cy="17157"/>
              </a:xfrm>
              <a:custGeom>
                <a:avLst/>
                <a:gdLst/>
                <a:ahLst/>
                <a:cxnLst/>
                <a:rect l="l" t="t" r="r" b="b"/>
                <a:pathLst>
                  <a:path w="6024" h="955" extrusionOk="0">
                    <a:moveTo>
                      <a:pt x="477" y="1"/>
                    </a:moveTo>
                    <a:lnTo>
                      <a:pt x="377" y="12"/>
                    </a:lnTo>
                    <a:lnTo>
                      <a:pt x="289" y="45"/>
                    </a:lnTo>
                    <a:lnTo>
                      <a:pt x="211" y="90"/>
                    </a:lnTo>
                    <a:lnTo>
                      <a:pt x="145" y="145"/>
                    </a:lnTo>
                    <a:lnTo>
                      <a:pt x="78" y="212"/>
                    </a:lnTo>
                    <a:lnTo>
                      <a:pt x="45" y="300"/>
                    </a:lnTo>
                    <a:lnTo>
                      <a:pt x="11" y="389"/>
                    </a:lnTo>
                    <a:lnTo>
                      <a:pt x="0" y="478"/>
                    </a:lnTo>
                    <a:lnTo>
                      <a:pt x="11" y="578"/>
                    </a:lnTo>
                    <a:lnTo>
                      <a:pt x="45" y="666"/>
                    </a:lnTo>
                    <a:lnTo>
                      <a:pt x="78" y="744"/>
                    </a:lnTo>
                    <a:lnTo>
                      <a:pt x="145" y="822"/>
                    </a:lnTo>
                    <a:lnTo>
                      <a:pt x="211" y="877"/>
                    </a:lnTo>
                    <a:lnTo>
                      <a:pt x="289" y="922"/>
                    </a:lnTo>
                    <a:lnTo>
                      <a:pt x="377" y="955"/>
                    </a:lnTo>
                    <a:lnTo>
                      <a:pt x="5646" y="955"/>
                    </a:lnTo>
                    <a:lnTo>
                      <a:pt x="5735" y="922"/>
                    </a:lnTo>
                    <a:lnTo>
                      <a:pt x="5813" y="877"/>
                    </a:lnTo>
                    <a:lnTo>
                      <a:pt x="5891" y="822"/>
                    </a:lnTo>
                    <a:lnTo>
                      <a:pt x="5946" y="744"/>
                    </a:lnTo>
                    <a:lnTo>
                      <a:pt x="5990" y="666"/>
                    </a:lnTo>
                    <a:lnTo>
                      <a:pt x="6024" y="578"/>
                    </a:lnTo>
                    <a:lnTo>
                      <a:pt x="6024" y="478"/>
                    </a:lnTo>
                    <a:lnTo>
                      <a:pt x="6024" y="389"/>
                    </a:lnTo>
                    <a:lnTo>
                      <a:pt x="5990" y="300"/>
                    </a:lnTo>
                    <a:lnTo>
                      <a:pt x="5946" y="212"/>
                    </a:lnTo>
                    <a:lnTo>
                      <a:pt x="5891" y="145"/>
                    </a:lnTo>
                    <a:lnTo>
                      <a:pt x="5813" y="90"/>
                    </a:lnTo>
                    <a:lnTo>
                      <a:pt x="5735" y="45"/>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 name="Google Shape;663;p23">
                <a:extLst>
                  <a:ext uri="{FF2B5EF4-FFF2-40B4-BE49-F238E27FC236}">
                    <a16:creationId xmlns:a16="http://schemas.microsoft.com/office/drawing/2014/main" id="{7846B60A-7C57-F143-BD85-9232E229A6A6}"/>
                  </a:ext>
                </a:extLst>
              </p:cNvPr>
              <p:cNvSpPr/>
              <p:nvPr/>
            </p:nvSpPr>
            <p:spPr>
              <a:xfrm>
                <a:off x="583729" y="2709996"/>
                <a:ext cx="108239" cy="17157"/>
              </a:xfrm>
              <a:custGeom>
                <a:avLst/>
                <a:gdLst/>
                <a:ahLst/>
                <a:cxnLst/>
                <a:rect l="l" t="t" r="r" b="b"/>
                <a:pathLst>
                  <a:path w="6025" h="955" extrusionOk="0">
                    <a:moveTo>
                      <a:pt x="478" y="1"/>
                    </a:moveTo>
                    <a:lnTo>
                      <a:pt x="378" y="12"/>
                    </a:lnTo>
                    <a:lnTo>
                      <a:pt x="289" y="34"/>
                    </a:lnTo>
                    <a:lnTo>
                      <a:pt x="212" y="78"/>
                    </a:lnTo>
                    <a:lnTo>
                      <a:pt x="134" y="145"/>
                    </a:lnTo>
                    <a:lnTo>
                      <a:pt x="78" y="211"/>
                    </a:lnTo>
                    <a:lnTo>
                      <a:pt x="34" y="289"/>
                    </a:lnTo>
                    <a:lnTo>
                      <a:pt x="1" y="378"/>
                    </a:lnTo>
                    <a:lnTo>
                      <a:pt x="1" y="478"/>
                    </a:lnTo>
                    <a:lnTo>
                      <a:pt x="1" y="577"/>
                    </a:lnTo>
                    <a:lnTo>
                      <a:pt x="34" y="666"/>
                    </a:lnTo>
                    <a:lnTo>
                      <a:pt x="78" y="744"/>
                    </a:lnTo>
                    <a:lnTo>
                      <a:pt x="134" y="810"/>
                    </a:lnTo>
                    <a:lnTo>
                      <a:pt x="212" y="877"/>
                    </a:lnTo>
                    <a:lnTo>
                      <a:pt x="289" y="921"/>
                    </a:lnTo>
                    <a:lnTo>
                      <a:pt x="378" y="944"/>
                    </a:lnTo>
                    <a:lnTo>
                      <a:pt x="478" y="955"/>
                    </a:lnTo>
                    <a:lnTo>
                      <a:pt x="5547" y="955"/>
                    </a:lnTo>
                    <a:lnTo>
                      <a:pt x="5647" y="944"/>
                    </a:lnTo>
                    <a:lnTo>
                      <a:pt x="5736" y="921"/>
                    </a:lnTo>
                    <a:lnTo>
                      <a:pt x="5813" y="877"/>
                    </a:lnTo>
                    <a:lnTo>
                      <a:pt x="5880" y="810"/>
                    </a:lnTo>
                    <a:lnTo>
                      <a:pt x="5946" y="744"/>
                    </a:lnTo>
                    <a:lnTo>
                      <a:pt x="5991" y="666"/>
                    </a:lnTo>
                    <a:lnTo>
                      <a:pt x="6013" y="577"/>
                    </a:lnTo>
                    <a:lnTo>
                      <a:pt x="6024" y="478"/>
                    </a:lnTo>
                    <a:lnTo>
                      <a:pt x="6013" y="378"/>
                    </a:lnTo>
                    <a:lnTo>
                      <a:pt x="5991" y="289"/>
                    </a:lnTo>
                    <a:lnTo>
                      <a:pt x="5946" y="211"/>
                    </a:lnTo>
                    <a:lnTo>
                      <a:pt x="5880" y="145"/>
                    </a:lnTo>
                    <a:lnTo>
                      <a:pt x="5813" y="78"/>
                    </a:lnTo>
                    <a:lnTo>
                      <a:pt x="5736" y="34"/>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 name="Google Shape;664;p23">
                <a:extLst>
                  <a:ext uri="{FF2B5EF4-FFF2-40B4-BE49-F238E27FC236}">
                    <a16:creationId xmlns:a16="http://schemas.microsoft.com/office/drawing/2014/main" id="{7F7C1CB7-B64B-C7D2-9517-9E044444781A}"/>
                  </a:ext>
                </a:extLst>
              </p:cNvPr>
              <p:cNvSpPr/>
              <p:nvPr/>
            </p:nvSpPr>
            <p:spPr>
              <a:xfrm>
                <a:off x="803333" y="2590026"/>
                <a:ext cx="108239" cy="17157"/>
              </a:xfrm>
              <a:custGeom>
                <a:avLst/>
                <a:gdLst/>
                <a:ahLst/>
                <a:cxnLst/>
                <a:rect l="l" t="t" r="r" b="b"/>
                <a:pathLst>
                  <a:path w="6025" h="955" extrusionOk="0">
                    <a:moveTo>
                      <a:pt x="478" y="1"/>
                    </a:moveTo>
                    <a:lnTo>
                      <a:pt x="378" y="12"/>
                    </a:lnTo>
                    <a:lnTo>
                      <a:pt x="289" y="34"/>
                    </a:lnTo>
                    <a:lnTo>
                      <a:pt x="212" y="79"/>
                    </a:lnTo>
                    <a:lnTo>
                      <a:pt x="145" y="145"/>
                    </a:lnTo>
                    <a:lnTo>
                      <a:pt x="78" y="212"/>
                    </a:lnTo>
                    <a:lnTo>
                      <a:pt x="34" y="289"/>
                    </a:lnTo>
                    <a:lnTo>
                      <a:pt x="12" y="378"/>
                    </a:lnTo>
                    <a:lnTo>
                      <a:pt x="1" y="478"/>
                    </a:lnTo>
                    <a:lnTo>
                      <a:pt x="12" y="578"/>
                    </a:lnTo>
                    <a:lnTo>
                      <a:pt x="34" y="666"/>
                    </a:lnTo>
                    <a:lnTo>
                      <a:pt x="78" y="744"/>
                    </a:lnTo>
                    <a:lnTo>
                      <a:pt x="145" y="811"/>
                    </a:lnTo>
                    <a:lnTo>
                      <a:pt x="212" y="877"/>
                    </a:lnTo>
                    <a:lnTo>
                      <a:pt x="289" y="922"/>
                    </a:lnTo>
                    <a:lnTo>
                      <a:pt x="378" y="944"/>
                    </a:lnTo>
                    <a:lnTo>
                      <a:pt x="478" y="955"/>
                    </a:lnTo>
                    <a:lnTo>
                      <a:pt x="5547" y="955"/>
                    </a:lnTo>
                    <a:lnTo>
                      <a:pt x="5647" y="944"/>
                    </a:lnTo>
                    <a:lnTo>
                      <a:pt x="5736" y="922"/>
                    </a:lnTo>
                    <a:lnTo>
                      <a:pt x="5813" y="877"/>
                    </a:lnTo>
                    <a:lnTo>
                      <a:pt x="5891" y="811"/>
                    </a:lnTo>
                    <a:lnTo>
                      <a:pt x="5946" y="744"/>
                    </a:lnTo>
                    <a:lnTo>
                      <a:pt x="5991" y="666"/>
                    </a:lnTo>
                    <a:lnTo>
                      <a:pt x="6013" y="578"/>
                    </a:lnTo>
                    <a:lnTo>
                      <a:pt x="6024" y="478"/>
                    </a:lnTo>
                    <a:lnTo>
                      <a:pt x="6013" y="378"/>
                    </a:lnTo>
                    <a:lnTo>
                      <a:pt x="5991" y="289"/>
                    </a:lnTo>
                    <a:lnTo>
                      <a:pt x="5946" y="212"/>
                    </a:lnTo>
                    <a:lnTo>
                      <a:pt x="5891" y="145"/>
                    </a:lnTo>
                    <a:lnTo>
                      <a:pt x="5813" y="79"/>
                    </a:lnTo>
                    <a:lnTo>
                      <a:pt x="5736" y="34"/>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6" name="Google Shape;665;p23">
                <a:extLst>
                  <a:ext uri="{FF2B5EF4-FFF2-40B4-BE49-F238E27FC236}">
                    <a16:creationId xmlns:a16="http://schemas.microsoft.com/office/drawing/2014/main" id="{AF4F86B9-649B-E962-CF48-B24E61C83444}"/>
                  </a:ext>
                </a:extLst>
              </p:cNvPr>
              <p:cNvSpPr/>
              <p:nvPr/>
            </p:nvSpPr>
            <p:spPr>
              <a:xfrm>
                <a:off x="928692" y="2709996"/>
                <a:ext cx="108221" cy="17157"/>
              </a:xfrm>
              <a:custGeom>
                <a:avLst/>
                <a:gdLst/>
                <a:ahLst/>
                <a:cxnLst/>
                <a:rect l="l" t="t" r="r" b="b"/>
                <a:pathLst>
                  <a:path w="6024" h="955" extrusionOk="0">
                    <a:moveTo>
                      <a:pt x="477" y="1"/>
                    </a:moveTo>
                    <a:lnTo>
                      <a:pt x="377" y="12"/>
                    </a:lnTo>
                    <a:lnTo>
                      <a:pt x="288" y="34"/>
                    </a:lnTo>
                    <a:lnTo>
                      <a:pt x="211" y="78"/>
                    </a:lnTo>
                    <a:lnTo>
                      <a:pt x="133" y="145"/>
                    </a:lnTo>
                    <a:lnTo>
                      <a:pt x="78" y="211"/>
                    </a:lnTo>
                    <a:lnTo>
                      <a:pt x="33" y="289"/>
                    </a:lnTo>
                    <a:lnTo>
                      <a:pt x="11" y="378"/>
                    </a:lnTo>
                    <a:lnTo>
                      <a:pt x="0" y="478"/>
                    </a:lnTo>
                    <a:lnTo>
                      <a:pt x="11" y="577"/>
                    </a:lnTo>
                    <a:lnTo>
                      <a:pt x="33" y="666"/>
                    </a:lnTo>
                    <a:lnTo>
                      <a:pt x="78" y="744"/>
                    </a:lnTo>
                    <a:lnTo>
                      <a:pt x="133" y="810"/>
                    </a:lnTo>
                    <a:lnTo>
                      <a:pt x="211" y="877"/>
                    </a:lnTo>
                    <a:lnTo>
                      <a:pt x="288" y="921"/>
                    </a:lnTo>
                    <a:lnTo>
                      <a:pt x="377" y="944"/>
                    </a:lnTo>
                    <a:lnTo>
                      <a:pt x="477" y="955"/>
                    </a:lnTo>
                    <a:lnTo>
                      <a:pt x="5546" y="955"/>
                    </a:lnTo>
                    <a:lnTo>
                      <a:pt x="5646" y="944"/>
                    </a:lnTo>
                    <a:lnTo>
                      <a:pt x="5735" y="921"/>
                    </a:lnTo>
                    <a:lnTo>
                      <a:pt x="5813" y="877"/>
                    </a:lnTo>
                    <a:lnTo>
                      <a:pt x="5879" y="810"/>
                    </a:lnTo>
                    <a:lnTo>
                      <a:pt x="5946" y="744"/>
                    </a:lnTo>
                    <a:lnTo>
                      <a:pt x="5990" y="666"/>
                    </a:lnTo>
                    <a:lnTo>
                      <a:pt x="6012" y="577"/>
                    </a:lnTo>
                    <a:lnTo>
                      <a:pt x="6023" y="478"/>
                    </a:lnTo>
                    <a:lnTo>
                      <a:pt x="6012" y="378"/>
                    </a:lnTo>
                    <a:lnTo>
                      <a:pt x="5990" y="289"/>
                    </a:lnTo>
                    <a:lnTo>
                      <a:pt x="5946" y="211"/>
                    </a:lnTo>
                    <a:lnTo>
                      <a:pt x="5879" y="145"/>
                    </a:lnTo>
                    <a:lnTo>
                      <a:pt x="5813" y="78"/>
                    </a:lnTo>
                    <a:lnTo>
                      <a:pt x="5735" y="34"/>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 name="Google Shape;666;p23">
                <a:extLst>
                  <a:ext uri="{FF2B5EF4-FFF2-40B4-BE49-F238E27FC236}">
                    <a16:creationId xmlns:a16="http://schemas.microsoft.com/office/drawing/2014/main" id="{AAE933E5-00C7-5F63-0895-11344BA04AC4}"/>
                  </a:ext>
                </a:extLst>
              </p:cNvPr>
              <p:cNvSpPr/>
              <p:nvPr/>
            </p:nvSpPr>
            <p:spPr>
              <a:xfrm>
                <a:off x="1148297" y="2590026"/>
                <a:ext cx="108221" cy="17157"/>
              </a:xfrm>
              <a:custGeom>
                <a:avLst/>
                <a:gdLst/>
                <a:ahLst/>
                <a:cxnLst/>
                <a:rect l="l" t="t" r="r" b="b"/>
                <a:pathLst>
                  <a:path w="6024" h="955" extrusionOk="0">
                    <a:moveTo>
                      <a:pt x="477" y="1"/>
                    </a:moveTo>
                    <a:lnTo>
                      <a:pt x="377" y="12"/>
                    </a:lnTo>
                    <a:lnTo>
                      <a:pt x="288" y="34"/>
                    </a:lnTo>
                    <a:lnTo>
                      <a:pt x="211" y="79"/>
                    </a:lnTo>
                    <a:lnTo>
                      <a:pt x="144" y="145"/>
                    </a:lnTo>
                    <a:lnTo>
                      <a:pt x="78" y="212"/>
                    </a:lnTo>
                    <a:lnTo>
                      <a:pt x="33" y="289"/>
                    </a:lnTo>
                    <a:lnTo>
                      <a:pt x="11" y="378"/>
                    </a:lnTo>
                    <a:lnTo>
                      <a:pt x="0" y="478"/>
                    </a:lnTo>
                    <a:lnTo>
                      <a:pt x="11" y="578"/>
                    </a:lnTo>
                    <a:lnTo>
                      <a:pt x="33" y="666"/>
                    </a:lnTo>
                    <a:lnTo>
                      <a:pt x="78" y="744"/>
                    </a:lnTo>
                    <a:lnTo>
                      <a:pt x="144" y="811"/>
                    </a:lnTo>
                    <a:lnTo>
                      <a:pt x="211" y="877"/>
                    </a:lnTo>
                    <a:lnTo>
                      <a:pt x="288" y="922"/>
                    </a:lnTo>
                    <a:lnTo>
                      <a:pt x="377" y="944"/>
                    </a:lnTo>
                    <a:lnTo>
                      <a:pt x="477" y="955"/>
                    </a:lnTo>
                    <a:lnTo>
                      <a:pt x="5546" y="955"/>
                    </a:lnTo>
                    <a:lnTo>
                      <a:pt x="5646" y="944"/>
                    </a:lnTo>
                    <a:lnTo>
                      <a:pt x="5735" y="922"/>
                    </a:lnTo>
                    <a:lnTo>
                      <a:pt x="5813" y="877"/>
                    </a:lnTo>
                    <a:lnTo>
                      <a:pt x="5890" y="811"/>
                    </a:lnTo>
                    <a:lnTo>
                      <a:pt x="5946" y="744"/>
                    </a:lnTo>
                    <a:lnTo>
                      <a:pt x="5990" y="666"/>
                    </a:lnTo>
                    <a:lnTo>
                      <a:pt x="6012" y="578"/>
                    </a:lnTo>
                    <a:lnTo>
                      <a:pt x="6023" y="478"/>
                    </a:lnTo>
                    <a:lnTo>
                      <a:pt x="6012" y="378"/>
                    </a:lnTo>
                    <a:lnTo>
                      <a:pt x="5990" y="289"/>
                    </a:lnTo>
                    <a:lnTo>
                      <a:pt x="5946" y="212"/>
                    </a:lnTo>
                    <a:lnTo>
                      <a:pt x="5890" y="145"/>
                    </a:lnTo>
                    <a:lnTo>
                      <a:pt x="5813" y="79"/>
                    </a:lnTo>
                    <a:lnTo>
                      <a:pt x="5735" y="34"/>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8" name="Google Shape;667;p23">
                <a:extLst>
                  <a:ext uri="{FF2B5EF4-FFF2-40B4-BE49-F238E27FC236}">
                    <a16:creationId xmlns:a16="http://schemas.microsoft.com/office/drawing/2014/main" id="{F5994A95-F0BC-E353-AD6A-0C076295C54E}"/>
                  </a:ext>
                </a:extLst>
              </p:cNvPr>
              <p:cNvSpPr/>
              <p:nvPr/>
            </p:nvSpPr>
            <p:spPr>
              <a:xfrm>
                <a:off x="1273638" y="2709996"/>
                <a:ext cx="108221" cy="17157"/>
              </a:xfrm>
              <a:custGeom>
                <a:avLst/>
                <a:gdLst/>
                <a:ahLst/>
                <a:cxnLst/>
                <a:rect l="l" t="t" r="r" b="b"/>
                <a:pathLst>
                  <a:path w="6024" h="955" extrusionOk="0">
                    <a:moveTo>
                      <a:pt x="477" y="1"/>
                    </a:moveTo>
                    <a:lnTo>
                      <a:pt x="377" y="12"/>
                    </a:lnTo>
                    <a:lnTo>
                      <a:pt x="289" y="34"/>
                    </a:lnTo>
                    <a:lnTo>
                      <a:pt x="211" y="78"/>
                    </a:lnTo>
                    <a:lnTo>
                      <a:pt x="133" y="145"/>
                    </a:lnTo>
                    <a:lnTo>
                      <a:pt x="78" y="211"/>
                    </a:lnTo>
                    <a:lnTo>
                      <a:pt x="34" y="289"/>
                    </a:lnTo>
                    <a:lnTo>
                      <a:pt x="11" y="378"/>
                    </a:lnTo>
                    <a:lnTo>
                      <a:pt x="0" y="478"/>
                    </a:lnTo>
                    <a:lnTo>
                      <a:pt x="11" y="577"/>
                    </a:lnTo>
                    <a:lnTo>
                      <a:pt x="34" y="666"/>
                    </a:lnTo>
                    <a:lnTo>
                      <a:pt x="78" y="744"/>
                    </a:lnTo>
                    <a:lnTo>
                      <a:pt x="133" y="810"/>
                    </a:lnTo>
                    <a:lnTo>
                      <a:pt x="211" y="877"/>
                    </a:lnTo>
                    <a:lnTo>
                      <a:pt x="289" y="921"/>
                    </a:lnTo>
                    <a:lnTo>
                      <a:pt x="377" y="944"/>
                    </a:lnTo>
                    <a:lnTo>
                      <a:pt x="477" y="955"/>
                    </a:lnTo>
                    <a:lnTo>
                      <a:pt x="5547" y="955"/>
                    </a:lnTo>
                    <a:lnTo>
                      <a:pt x="5646" y="944"/>
                    </a:lnTo>
                    <a:lnTo>
                      <a:pt x="5735" y="921"/>
                    </a:lnTo>
                    <a:lnTo>
                      <a:pt x="5813" y="877"/>
                    </a:lnTo>
                    <a:lnTo>
                      <a:pt x="5879" y="810"/>
                    </a:lnTo>
                    <a:lnTo>
                      <a:pt x="5946" y="744"/>
                    </a:lnTo>
                    <a:lnTo>
                      <a:pt x="5990" y="666"/>
                    </a:lnTo>
                    <a:lnTo>
                      <a:pt x="6012" y="577"/>
                    </a:lnTo>
                    <a:lnTo>
                      <a:pt x="6024" y="478"/>
                    </a:lnTo>
                    <a:lnTo>
                      <a:pt x="6012" y="378"/>
                    </a:lnTo>
                    <a:lnTo>
                      <a:pt x="5990" y="289"/>
                    </a:lnTo>
                    <a:lnTo>
                      <a:pt x="5946" y="211"/>
                    </a:lnTo>
                    <a:lnTo>
                      <a:pt x="5879" y="145"/>
                    </a:lnTo>
                    <a:lnTo>
                      <a:pt x="5813" y="78"/>
                    </a:lnTo>
                    <a:lnTo>
                      <a:pt x="5735" y="34"/>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9" name="Google Shape;668;p23">
                <a:extLst>
                  <a:ext uri="{FF2B5EF4-FFF2-40B4-BE49-F238E27FC236}">
                    <a16:creationId xmlns:a16="http://schemas.microsoft.com/office/drawing/2014/main" id="{C9653A96-8785-C195-18CF-14CD863DFEC8}"/>
                  </a:ext>
                </a:extLst>
              </p:cNvPr>
              <p:cNvSpPr/>
              <p:nvPr/>
            </p:nvSpPr>
            <p:spPr>
              <a:xfrm>
                <a:off x="1493243" y="2590026"/>
                <a:ext cx="108221" cy="17157"/>
              </a:xfrm>
              <a:custGeom>
                <a:avLst/>
                <a:gdLst/>
                <a:ahLst/>
                <a:cxnLst/>
                <a:rect l="l" t="t" r="r" b="b"/>
                <a:pathLst>
                  <a:path w="6024" h="955" extrusionOk="0">
                    <a:moveTo>
                      <a:pt x="477" y="1"/>
                    </a:moveTo>
                    <a:lnTo>
                      <a:pt x="377" y="12"/>
                    </a:lnTo>
                    <a:lnTo>
                      <a:pt x="289" y="34"/>
                    </a:lnTo>
                    <a:lnTo>
                      <a:pt x="211" y="79"/>
                    </a:lnTo>
                    <a:lnTo>
                      <a:pt x="145" y="145"/>
                    </a:lnTo>
                    <a:lnTo>
                      <a:pt x="78" y="212"/>
                    </a:lnTo>
                    <a:lnTo>
                      <a:pt x="45" y="289"/>
                    </a:lnTo>
                    <a:lnTo>
                      <a:pt x="11" y="378"/>
                    </a:lnTo>
                    <a:lnTo>
                      <a:pt x="0" y="478"/>
                    </a:lnTo>
                    <a:lnTo>
                      <a:pt x="11" y="578"/>
                    </a:lnTo>
                    <a:lnTo>
                      <a:pt x="45" y="666"/>
                    </a:lnTo>
                    <a:lnTo>
                      <a:pt x="78" y="744"/>
                    </a:lnTo>
                    <a:lnTo>
                      <a:pt x="145" y="811"/>
                    </a:lnTo>
                    <a:lnTo>
                      <a:pt x="211" y="877"/>
                    </a:lnTo>
                    <a:lnTo>
                      <a:pt x="289" y="922"/>
                    </a:lnTo>
                    <a:lnTo>
                      <a:pt x="377" y="944"/>
                    </a:lnTo>
                    <a:lnTo>
                      <a:pt x="477" y="955"/>
                    </a:lnTo>
                    <a:lnTo>
                      <a:pt x="5547" y="955"/>
                    </a:lnTo>
                    <a:lnTo>
                      <a:pt x="5646" y="944"/>
                    </a:lnTo>
                    <a:lnTo>
                      <a:pt x="5735" y="922"/>
                    </a:lnTo>
                    <a:lnTo>
                      <a:pt x="5813" y="877"/>
                    </a:lnTo>
                    <a:lnTo>
                      <a:pt x="5891" y="811"/>
                    </a:lnTo>
                    <a:lnTo>
                      <a:pt x="5946" y="744"/>
                    </a:lnTo>
                    <a:lnTo>
                      <a:pt x="5990" y="666"/>
                    </a:lnTo>
                    <a:lnTo>
                      <a:pt x="6024" y="578"/>
                    </a:lnTo>
                    <a:lnTo>
                      <a:pt x="6024" y="478"/>
                    </a:lnTo>
                    <a:lnTo>
                      <a:pt x="6024" y="378"/>
                    </a:lnTo>
                    <a:lnTo>
                      <a:pt x="5990" y="289"/>
                    </a:lnTo>
                    <a:lnTo>
                      <a:pt x="5946" y="212"/>
                    </a:lnTo>
                    <a:lnTo>
                      <a:pt x="5891" y="145"/>
                    </a:lnTo>
                    <a:lnTo>
                      <a:pt x="5813" y="79"/>
                    </a:lnTo>
                    <a:lnTo>
                      <a:pt x="5735" y="34"/>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 name="Google Shape;669;p23">
                <a:extLst>
                  <a:ext uri="{FF2B5EF4-FFF2-40B4-BE49-F238E27FC236}">
                    <a16:creationId xmlns:a16="http://schemas.microsoft.com/office/drawing/2014/main" id="{3F39C113-A772-E678-5FCA-648D525707D9}"/>
                  </a:ext>
                </a:extLst>
              </p:cNvPr>
              <p:cNvSpPr/>
              <p:nvPr/>
            </p:nvSpPr>
            <p:spPr>
              <a:xfrm>
                <a:off x="1618584" y="2709996"/>
                <a:ext cx="108221" cy="17157"/>
              </a:xfrm>
              <a:custGeom>
                <a:avLst/>
                <a:gdLst/>
                <a:ahLst/>
                <a:cxnLst/>
                <a:rect l="l" t="t" r="r" b="b"/>
                <a:pathLst>
                  <a:path w="6024" h="955" extrusionOk="0">
                    <a:moveTo>
                      <a:pt x="478" y="1"/>
                    </a:moveTo>
                    <a:lnTo>
                      <a:pt x="378" y="12"/>
                    </a:lnTo>
                    <a:lnTo>
                      <a:pt x="289" y="34"/>
                    </a:lnTo>
                    <a:lnTo>
                      <a:pt x="211" y="78"/>
                    </a:lnTo>
                    <a:lnTo>
                      <a:pt x="134" y="145"/>
                    </a:lnTo>
                    <a:lnTo>
                      <a:pt x="78" y="211"/>
                    </a:lnTo>
                    <a:lnTo>
                      <a:pt x="34" y="289"/>
                    </a:lnTo>
                    <a:lnTo>
                      <a:pt x="12" y="378"/>
                    </a:lnTo>
                    <a:lnTo>
                      <a:pt x="1" y="478"/>
                    </a:lnTo>
                    <a:lnTo>
                      <a:pt x="12" y="577"/>
                    </a:lnTo>
                    <a:lnTo>
                      <a:pt x="34" y="666"/>
                    </a:lnTo>
                    <a:lnTo>
                      <a:pt x="78" y="744"/>
                    </a:lnTo>
                    <a:lnTo>
                      <a:pt x="134" y="810"/>
                    </a:lnTo>
                    <a:lnTo>
                      <a:pt x="211" y="877"/>
                    </a:lnTo>
                    <a:lnTo>
                      <a:pt x="289" y="921"/>
                    </a:lnTo>
                    <a:lnTo>
                      <a:pt x="378" y="944"/>
                    </a:lnTo>
                    <a:lnTo>
                      <a:pt x="478" y="955"/>
                    </a:lnTo>
                    <a:lnTo>
                      <a:pt x="5547" y="955"/>
                    </a:lnTo>
                    <a:lnTo>
                      <a:pt x="5647" y="944"/>
                    </a:lnTo>
                    <a:lnTo>
                      <a:pt x="5735" y="921"/>
                    </a:lnTo>
                    <a:lnTo>
                      <a:pt x="5813" y="877"/>
                    </a:lnTo>
                    <a:lnTo>
                      <a:pt x="5880" y="810"/>
                    </a:lnTo>
                    <a:lnTo>
                      <a:pt x="5946" y="744"/>
                    </a:lnTo>
                    <a:lnTo>
                      <a:pt x="5991" y="666"/>
                    </a:lnTo>
                    <a:lnTo>
                      <a:pt x="6013" y="577"/>
                    </a:lnTo>
                    <a:lnTo>
                      <a:pt x="6024" y="478"/>
                    </a:lnTo>
                    <a:lnTo>
                      <a:pt x="6013" y="378"/>
                    </a:lnTo>
                    <a:lnTo>
                      <a:pt x="5991" y="289"/>
                    </a:lnTo>
                    <a:lnTo>
                      <a:pt x="5946" y="211"/>
                    </a:lnTo>
                    <a:lnTo>
                      <a:pt x="5880" y="145"/>
                    </a:lnTo>
                    <a:lnTo>
                      <a:pt x="5813" y="78"/>
                    </a:lnTo>
                    <a:lnTo>
                      <a:pt x="5735" y="34"/>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1" name="Google Shape;670;p23">
                <a:extLst>
                  <a:ext uri="{FF2B5EF4-FFF2-40B4-BE49-F238E27FC236}">
                    <a16:creationId xmlns:a16="http://schemas.microsoft.com/office/drawing/2014/main" id="{CFB40D73-429F-91DB-BDA3-322DEB51B89D}"/>
                  </a:ext>
                </a:extLst>
              </p:cNvPr>
              <p:cNvSpPr/>
              <p:nvPr/>
            </p:nvSpPr>
            <p:spPr>
              <a:xfrm>
                <a:off x="583729" y="2960698"/>
                <a:ext cx="108239" cy="17157"/>
              </a:xfrm>
              <a:custGeom>
                <a:avLst/>
                <a:gdLst/>
                <a:ahLst/>
                <a:cxnLst/>
                <a:rect l="l" t="t" r="r" b="b"/>
                <a:pathLst>
                  <a:path w="6025" h="955" extrusionOk="0">
                    <a:moveTo>
                      <a:pt x="478" y="0"/>
                    </a:moveTo>
                    <a:lnTo>
                      <a:pt x="378" y="11"/>
                    </a:lnTo>
                    <a:lnTo>
                      <a:pt x="289" y="33"/>
                    </a:lnTo>
                    <a:lnTo>
                      <a:pt x="212" y="78"/>
                    </a:lnTo>
                    <a:lnTo>
                      <a:pt x="134" y="144"/>
                    </a:lnTo>
                    <a:lnTo>
                      <a:pt x="78" y="211"/>
                    </a:lnTo>
                    <a:lnTo>
                      <a:pt x="34" y="289"/>
                    </a:lnTo>
                    <a:lnTo>
                      <a:pt x="1" y="377"/>
                    </a:lnTo>
                    <a:lnTo>
                      <a:pt x="1" y="477"/>
                    </a:lnTo>
                    <a:lnTo>
                      <a:pt x="1" y="577"/>
                    </a:lnTo>
                    <a:lnTo>
                      <a:pt x="34" y="666"/>
                    </a:lnTo>
                    <a:lnTo>
                      <a:pt x="78" y="743"/>
                    </a:lnTo>
                    <a:lnTo>
                      <a:pt x="134" y="810"/>
                    </a:lnTo>
                    <a:lnTo>
                      <a:pt x="212" y="876"/>
                    </a:lnTo>
                    <a:lnTo>
                      <a:pt x="289" y="921"/>
                    </a:lnTo>
                    <a:lnTo>
                      <a:pt x="378" y="943"/>
                    </a:lnTo>
                    <a:lnTo>
                      <a:pt x="478" y="954"/>
                    </a:lnTo>
                    <a:lnTo>
                      <a:pt x="5547" y="954"/>
                    </a:lnTo>
                    <a:lnTo>
                      <a:pt x="5647" y="943"/>
                    </a:lnTo>
                    <a:lnTo>
                      <a:pt x="5736" y="921"/>
                    </a:lnTo>
                    <a:lnTo>
                      <a:pt x="5813" y="876"/>
                    </a:lnTo>
                    <a:lnTo>
                      <a:pt x="5880" y="810"/>
                    </a:lnTo>
                    <a:lnTo>
                      <a:pt x="5946" y="743"/>
                    </a:lnTo>
                    <a:lnTo>
                      <a:pt x="5991" y="666"/>
                    </a:lnTo>
                    <a:lnTo>
                      <a:pt x="6013" y="577"/>
                    </a:lnTo>
                    <a:lnTo>
                      <a:pt x="6024" y="477"/>
                    </a:lnTo>
                    <a:lnTo>
                      <a:pt x="6013" y="377"/>
                    </a:lnTo>
                    <a:lnTo>
                      <a:pt x="5991" y="289"/>
                    </a:lnTo>
                    <a:lnTo>
                      <a:pt x="5946" y="211"/>
                    </a:lnTo>
                    <a:lnTo>
                      <a:pt x="5880" y="144"/>
                    </a:lnTo>
                    <a:lnTo>
                      <a:pt x="5813" y="78"/>
                    </a:lnTo>
                    <a:lnTo>
                      <a:pt x="5736" y="33"/>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2" name="Google Shape;671;p23">
                <a:extLst>
                  <a:ext uri="{FF2B5EF4-FFF2-40B4-BE49-F238E27FC236}">
                    <a16:creationId xmlns:a16="http://schemas.microsoft.com/office/drawing/2014/main" id="{2DB4413D-7E21-1254-7479-38A77ED1A8E7}"/>
                  </a:ext>
                </a:extLst>
              </p:cNvPr>
              <p:cNvSpPr/>
              <p:nvPr/>
            </p:nvSpPr>
            <p:spPr>
              <a:xfrm>
                <a:off x="803333" y="2840727"/>
                <a:ext cx="108239" cy="17157"/>
              </a:xfrm>
              <a:custGeom>
                <a:avLst/>
                <a:gdLst/>
                <a:ahLst/>
                <a:cxnLst/>
                <a:rect l="l" t="t" r="r" b="b"/>
                <a:pathLst>
                  <a:path w="6025" h="955" extrusionOk="0">
                    <a:moveTo>
                      <a:pt x="478" y="0"/>
                    </a:moveTo>
                    <a:lnTo>
                      <a:pt x="378" y="11"/>
                    </a:lnTo>
                    <a:lnTo>
                      <a:pt x="289" y="34"/>
                    </a:lnTo>
                    <a:lnTo>
                      <a:pt x="212" y="78"/>
                    </a:lnTo>
                    <a:lnTo>
                      <a:pt x="145" y="133"/>
                    </a:lnTo>
                    <a:lnTo>
                      <a:pt x="78" y="211"/>
                    </a:lnTo>
                    <a:lnTo>
                      <a:pt x="34" y="289"/>
                    </a:lnTo>
                    <a:lnTo>
                      <a:pt x="12" y="378"/>
                    </a:lnTo>
                    <a:lnTo>
                      <a:pt x="1" y="477"/>
                    </a:lnTo>
                    <a:lnTo>
                      <a:pt x="12" y="577"/>
                    </a:lnTo>
                    <a:lnTo>
                      <a:pt x="34" y="666"/>
                    </a:lnTo>
                    <a:lnTo>
                      <a:pt x="78" y="744"/>
                    </a:lnTo>
                    <a:lnTo>
                      <a:pt x="145" y="810"/>
                    </a:lnTo>
                    <a:lnTo>
                      <a:pt x="212" y="877"/>
                    </a:lnTo>
                    <a:lnTo>
                      <a:pt x="289" y="921"/>
                    </a:lnTo>
                    <a:lnTo>
                      <a:pt x="378" y="943"/>
                    </a:lnTo>
                    <a:lnTo>
                      <a:pt x="478" y="954"/>
                    </a:lnTo>
                    <a:lnTo>
                      <a:pt x="5547" y="954"/>
                    </a:lnTo>
                    <a:lnTo>
                      <a:pt x="5647" y="943"/>
                    </a:lnTo>
                    <a:lnTo>
                      <a:pt x="5736" y="921"/>
                    </a:lnTo>
                    <a:lnTo>
                      <a:pt x="5813" y="877"/>
                    </a:lnTo>
                    <a:lnTo>
                      <a:pt x="5891" y="810"/>
                    </a:lnTo>
                    <a:lnTo>
                      <a:pt x="5946" y="744"/>
                    </a:lnTo>
                    <a:lnTo>
                      <a:pt x="5991" y="666"/>
                    </a:lnTo>
                    <a:lnTo>
                      <a:pt x="6013" y="577"/>
                    </a:lnTo>
                    <a:lnTo>
                      <a:pt x="6024" y="477"/>
                    </a:lnTo>
                    <a:lnTo>
                      <a:pt x="6013" y="378"/>
                    </a:lnTo>
                    <a:lnTo>
                      <a:pt x="5991" y="289"/>
                    </a:lnTo>
                    <a:lnTo>
                      <a:pt x="5946" y="211"/>
                    </a:lnTo>
                    <a:lnTo>
                      <a:pt x="5891" y="133"/>
                    </a:lnTo>
                    <a:lnTo>
                      <a:pt x="5813" y="78"/>
                    </a:lnTo>
                    <a:lnTo>
                      <a:pt x="5736" y="34"/>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3" name="Google Shape;672;p23">
                <a:extLst>
                  <a:ext uri="{FF2B5EF4-FFF2-40B4-BE49-F238E27FC236}">
                    <a16:creationId xmlns:a16="http://schemas.microsoft.com/office/drawing/2014/main" id="{C6DE0066-4727-4A78-8C3C-AB6D3BD89446}"/>
                  </a:ext>
                </a:extLst>
              </p:cNvPr>
              <p:cNvSpPr/>
              <p:nvPr/>
            </p:nvSpPr>
            <p:spPr>
              <a:xfrm>
                <a:off x="928692" y="2960698"/>
                <a:ext cx="108221" cy="17157"/>
              </a:xfrm>
              <a:custGeom>
                <a:avLst/>
                <a:gdLst/>
                <a:ahLst/>
                <a:cxnLst/>
                <a:rect l="l" t="t" r="r" b="b"/>
                <a:pathLst>
                  <a:path w="6024" h="955" extrusionOk="0">
                    <a:moveTo>
                      <a:pt x="477" y="0"/>
                    </a:moveTo>
                    <a:lnTo>
                      <a:pt x="377" y="11"/>
                    </a:lnTo>
                    <a:lnTo>
                      <a:pt x="288" y="33"/>
                    </a:lnTo>
                    <a:lnTo>
                      <a:pt x="211" y="78"/>
                    </a:lnTo>
                    <a:lnTo>
                      <a:pt x="133" y="144"/>
                    </a:lnTo>
                    <a:lnTo>
                      <a:pt x="78" y="211"/>
                    </a:lnTo>
                    <a:lnTo>
                      <a:pt x="33" y="289"/>
                    </a:lnTo>
                    <a:lnTo>
                      <a:pt x="11" y="377"/>
                    </a:lnTo>
                    <a:lnTo>
                      <a:pt x="0" y="477"/>
                    </a:lnTo>
                    <a:lnTo>
                      <a:pt x="11" y="577"/>
                    </a:lnTo>
                    <a:lnTo>
                      <a:pt x="33" y="666"/>
                    </a:lnTo>
                    <a:lnTo>
                      <a:pt x="78" y="743"/>
                    </a:lnTo>
                    <a:lnTo>
                      <a:pt x="133" y="810"/>
                    </a:lnTo>
                    <a:lnTo>
                      <a:pt x="211" y="876"/>
                    </a:lnTo>
                    <a:lnTo>
                      <a:pt x="288" y="921"/>
                    </a:lnTo>
                    <a:lnTo>
                      <a:pt x="377" y="943"/>
                    </a:lnTo>
                    <a:lnTo>
                      <a:pt x="477" y="954"/>
                    </a:lnTo>
                    <a:lnTo>
                      <a:pt x="5546" y="954"/>
                    </a:lnTo>
                    <a:lnTo>
                      <a:pt x="5646" y="943"/>
                    </a:lnTo>
                    <a:lnTo>
                      <a:pt x="5735" y="921"/>
                    </a:lnTo>
                    <a:lnTo>
                      <a:pt x="5813" y="876"/>
                    </a:lnTo>
                    <a:lnTo>
                      <a:pt x="5879" y="810"/>
                    </a:lnTo>
                    <a:lnTo>
                      <a:pt x="5946" y="743"/>
                    </a:lnTo>
                    <a:lnTo>
                      <a:pt x="5990" y="666"/>
                    </a:lnTo>
                    <a:lnTo>
                      <a:pt x="6012" y="577"/>
                    </a:lnTo>
                    <a:lnTo>
                      <a:pt x="6023" y="477"/>
                    </a:lnTo>
                    <a:lnTo>
                      <a:pt x="6012" y="377"/>
                    </a:lnTo>
                    <a:lnTo>
                      <a:pt x="5990" y="289"/>
                    </a:lnTo>
                    <a:lnTo>
                      <a:pt x="5946" y="211"/>
                    </a:lnTo>
                    <a:lnTo>
                      <a:pt x="5879" y="144"/>
                    </a:lnTo>
                    <a:lnTo>
                      <a:pt x="5813" y="78"/>
                    </a:lnTo>
                    <a:lnTo>
                      <a:pt x="5735" y="33"/>
                    </a:lnTo>
                    <a:lnTo>
                      <a:pt x="5646" y="11"/>
                    </a:lnTo>
                    <a:lnTo>
                      <a:pt x="55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4" name="Google Shape;673;p23">
                <a:extLst>
                  <a:ext uri="{FF2B5EF4-FFF2-40B4-BE49-F238E27FC236}">
                    <a16:creationId xmlns:a16="http://schemas.microsoft.com/office/drawing/2014/main" id="{348CC466-B363-DE86-637A-B28D47D87F00}"/>
                  </a:ext>
                </a:extLst>
              </p:cNvPr>
              <p:cNvSpPr/>
              <p:nvPr/>
            </p:nvSpPr>
            <p:spPr>
              <a:xfrm>
                <a:off x="1148297" y="2840727"/>
                <a:ext cx="108221" cy="17157"/>
              </a:xfrm>
              <a:custGeom>
                <a:avLst/>
                <a:gdLst/>
                <a:ahLst/>
                <a:cxnLst/>
                <a:rect l="l" t="t" r="r" b="b"/>
                <a:pathLst>
                  <a:path w="6024" h="955" extrusionOk="0">
                    <a:moveTo>
                      <a:pt x="477" y="0"/>
                    </a:moveTo>
                    <a:lnTo>
                      <a:pt x="377" y="11"/>
                    </a:lnTo>
                    <a:lnTo>
                      <a:pt x="288" y="34"/>
                    </a:lnTo>
                    <a:lnTo>
                      <a:pt x="211" y="78"/>
                    </a:lnTo>
                    <a:lnTo>
                      <a:pt x="144" y="133"/>
                    </a:lnTo>
                    <a:lnTo>
                      <a:pt x="78" y="211"/>
                    </a:lnTo>
                    <a:lnTo>
                      <a:pt x="33" y="289"/>
                    </a:lnTo>
                    <a:lnTo>
                      <a:pt x="11" y="378"/>
                    </a:lnTo>
                    <a:lnTo>
                      <a:pt x="0" y="477"/>
                    </a:lnTo>
                    <a:lnTo>
                      <a:pt x="11" y="577"/>
                    </a:lnTo>
                    <a:lnTo>
                      <a:pt x="33" y="666"/>
                    </a:lnTo>
                    <a:lnTo>
                      <a:pt x="78" y="744"/>
                    </a:lnTo>
                    <a:lnTo>
                      <a:pt x="144" y="810"/>
                    </a:lnTo>
                    <a:lnTo>
                      <a:pt x="211" y="877"/>
                    </a:lnTo>
                    <a:lnTo>
                      <a:pt x="288" y="921"/>
                    </a:lnTo>
                    <a:lnTo>
                      <a:pt x="377" y="943"/>
                    </a:lnTo>
                    <a:lnTo>
                      <a:pt x="477" y="954"/>
                    </a:lnTo>
                    <a:lnTo>
                      <a:pt x="5546" y="954"/>
                    </a:lnTo>
                    <a:lnTo>
                      <a:pt x="5646" y="943"/>
                    </a:lnTo>
                    <a:lnTo>
                      <a:pt x="5735" y="921"/>
                    </a:lnTo>
                    <a:lnTo>
                      <a:pt x="5813" y="877"/>
                    </a:lnTo>
                    <a:lnTo>
                      <a:pt x="5890" y="810"/>
                    </a:lnTo>
                    <a:lnTo>
                      <a:pt x="5946" y="744"/>
                    </a:lnTo>
                    <a:lnTo>
                      <a:pt x="5990" y="666"/>
                    </a:lnTo>
                    <a:lnTo>
                      <a:pt x="6012" y="577"/>
                    </a:lnTo>
                    <a:lnTo>
                      <a:pt x="6023" y="477"/>
                    </a:lnTo>
                    <a:lnTo>
                      <a:pt x="6012" y="378"/>
                    </a:lnTo>
                    <a:lnTo>
                      <a:pt x="5990" y="289"/>
                    </a:lnTo>
                    <a:lnTo>
                      <a:pt x="5946" y="211"/>
                    </a:lnTo>
                    <a:lnTo>
                      <a:pt x="5890" y="133"/>
                    </a:lnTo>
                    <a:lnTo>
                      <a:pt x="5813" y="78"/>
                    </a:lnTo>
                    <a:lnTo>
                      <a:pt x="5735" y="34"/>
                    </a:lnTo>
                    <a:lnTo>
                      <a:pt x="5646" y="11"/>
                    </a:lnTo>
                    <a:lnTo>
                      <a:pt x="55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5" name="Google Shape;674;p23">
                <a:extLst>
                  <a:ext uri="{FF2B5EF4-FFF2-40B4-BE49-F238E27FC236}">
                    <a16:creationId xmlns:a16="http://schemas.microsoft.com/office/drawing/2014/main" id="{36CD98B9-38DA-397C-5731-80A0E51401C9}"/>
                  </a:ext>
                </a:extLst>
              </p:cNvPr>
              <p:cNvSpPr/>
              <p:nvPr/>
            </p:nvSpPr>
            <p:spPr>
              <a:xfrm>
                <a:off x="1273638" y="2960698"/>
                <a:ext cx="108221" cy="17157"/>
              </a:xfrm>
              <a:custGeom>
                <a:avLst/>
                <a:gdLst/>
                <a:ahLst/>
                <a:cxnLst/>
                <a:rect l="l" t="t" r="r" b="b"/>
                <a:pathLst>
                  <a:path w="6024" h="955" extrusionOk="0">
                    <a:moveTo>
                      <a:pt x="477" y="0"/>
                    </a:moveTo>
                    <a:lnTo>
                      <a:pt x="377" y="11"/>
                    </a:lnTo>
                    <a:lnTo>
                      <a:pt x="289" y="33"/>
                    </a:lnTo>
                    <a:lnTo>
                      <a:pt x="211" y="78"/>
                    </a:lnTo>
                    <a:lnTo>
                      <a:pt x="133" y="144"/>
                    </a:lnTo>
                    <a:lnTo>
                      <a:pt x="78" y="211"/>
                    </a:lnTo>
                    <a:lnTo>
                      <a:pt x="34" y="289"/>
                    </a:lnTo>
                    <a:lnTo>
                      <a:pt x="11" y="377"/>
                    </a:lnTo>
                    <a:lnTo>
                      <a:pt x="0" y="477"/>
                    </a:lnTo>
                    <a:lnTo>
                      <a:pt x="11" y="577"/>
                    </a:lnTo>
                    <a:lnTo>
                      <a:pt x="34" y="666"/>
                    </a:lnTo>
                    <a:lnTo>
                      <a:pt x="78" y="743"/>
                    </a:lnTo>
                    <a:lnTo>
                      <a:pt x="133" y="810"/>
                    </a:lnTo>
                    <a:lnTo>
                      <a:pt x="211" y="876"/>
                    </a:lnTo>
                    <a:lnTo>
                      <a:pt x="289" y="921"/>
                    </a:lnTo>
                    <a:lnTo>
                      <a:pt x="377" y="943"/>
                    </a:lnTo>
                    <a:lnTo>
                      <a:pt x="477" y="954"/>
                    </a:lnTo>
                    <a:lnTo>
                      <a:pt x="5547" y="954"/>
                    </a:lnTo>
                    <a:lnTo>
                      <a:pt x="5646" y="943"/>
                    </a:lnTo>
                    <a:lnTo>
                      <a:pt x="5735" y="921"/>
                    </a:lnTo>
                    <a:lnTo>
                      <a:pt x="5813" y="876"/>
                    </a:lnTo>
                    <a:lnTo>
                      <a:pt x="5879" y="810"/>
                    </a:lnTo>
                    <a:lnTo>
                      <a:pt x="5946" y="743"/>
                    </a:lnTo>
                    <a:lnTo>
                      <a:pt x="5990" y="666"/>
                    </a:lnTo>
                    <a:lnTo>
                      <a:pt x="6012" y="577"/>
                    </a:lnTo>
                    <a:lnTo>
                      <a:pt x="6024" y="477"/>
                    </a:lnTo>
                    <a:lnTo>
                      <a:pt x="6012" y="377"/>
                    </a:lnTo>
                    <a:lnTo>
                      <a:pt x="5990" y="289"/>
                    </a:lnTo>
                    <a:lnTo>
                      <a:pt x="5946" y="211"/>
                    </a:lnTo>
                    <a:lnTo>
                      <a:pt x="5879" y="144"/>
                    </a:lnTo>
                    <a:lnTo>
                      <a:pt x="5813" y="78"/>
                    </a:lnTo>
                    <a:lnTo>
                      <a:pt x="5735" y="33"/>
                    </a:lnTo>
                    <a:lnTo>
                      <a:pt x="5646"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 name="Google Shape;675;p23">
                <a:extLst>
                  <a:ext uri="{FF2B5EF4-FFF2-40B4-BE49-F238E27FC236}">
                    <a16:creationId xmlns:a16="http://schemas.microsoft.com/office/drawing/2014/main" id="{BC8B5356-8A4B-95A5-00D7-77579A3CDFD2}"/>
                  </a:ext>
                </a:extLst>
              </p:cNvPr>
              <p:cNvSpPr/>
              <p:nvPr/>
            </p:nvSpPr>
            <p:spPr>
              <a:xfrm>
                <a:off x="1493243" y="2840727"/>
                <a:ext cx="108221" cy="17157"/>
              </a:xfrm>
              <a:custGeom>
                <a:avLst/>
                <a:gdLst/>
                <a:ahLst/>
                <a:cxnLst/>
                <a:rect l="l" t="t" r="r" b="b"/>
                <a:pathLst>
                  <a:path w="6024" h="955" extrusionOk="0">
                    <a:moveTo>
                      <a:pt x="477" y="0"/>
                    </a:moveTo>
                    <a:lnTo>
                      <a:pt x="377" y="11"/>
                    </a:lnTo>
                    <a:lnTo>
                      <a:pt x="289" y="34"/>
                    </a:lnTo>
                    <a:lnTo>
                      <a:pt x="211" y="78"/>
                    </a:lnTo>
                    <a:lnTo>
                      <a:pt x="145" y="133"/>
                    </a:lnTo>
                    <a:lnTo>
                      <a:pt x="78" y="211"/>
                    </a:lnTo>
                    <a:lnTo>
                      <a:pt x="45" y="289"/>
                    </a:lnTo>
                    <a:lnTo>
                      <a:pt x="11" y="378"/>
                    </a:lnTo>
                    <a:lnTo>
                      <a:pt x="0" y="477"/>
                    </a:lnTo>
                    <a:lnTo>
                      <a:pt x="11" y="577"/>
                    </a:lnTo>
                    <a:lnTo>
                      <a:pt x="45" y="666"/>
                    </a:lnTo>
                    <a:lnTo>
                      <a:pt x="78" y="744"/>
                    </a:lnTo>
                    <a:lnTo>
                      <a:pt x="145" y="810"/>
                    </a:lnTo>
                    <a:lnTo>
                      <a:pt x="211" y="877"/>
                    </a:lnTo>
                    <a:lnTo>
                      <a:pt x="289" y="921"/>
                    </a:lnTo>
                    <a:lnTo>
                      <a:pt x="377" y="943"/>
                    </a:lnTo>
                    <a:lnTo>
                      <a:pt x="477" y="954"/>
                    </a:lnTo>
                    <a:lnTo>
                      <a:pt x="5547" y="954"/>
                    </a:lnTo>
                    <a:lnTo>
                      <a:pt x="5646" y="943"/>
                    </a:lnTo>
                    <a:lnTo>
                      <a:pt x="5735" y="921"/>
                    </a:lnTo>
                    <a:lnTo>
                      <a:pt x="5813" y="877"/>
                    </a:lnTo>
                    <a:lnTo>
                      <a:pt x="5891" y="810"/>
                    </a:lnTo>
                    <a:lnTo>
                      <a:pt x="5946" y="744"/>
                    </a:lnTo>
                    <a:lnTo>
                      <a:pt x="5990" y="666"/>
                    </a:lnTo>
                    <a:lnTo>
                      <a:pt x="6024" y="577"/>
                    </a:lnTo>
                    <a:lnTo>
                      <a:pt x="6024" y="477"/>
                    </a:lnTo>
                    <a:lnTo>
                      <a:pt x="6024" y="378"/>
                    </a:lnTo>
                    <a:lnTo>
                      <a:pt x="5990" y="289"/>
                    </a:lnTo>
                    <a:lnTo>
                      <a:pt x="5946" y="211"/>
                    </a:lnTo>
                    <a:lnTo>
                      <a:pt x="5891" y="133"/>
                    </a:lnTo>
                    <a:lnTo>
                      <a:pt x="5813" y="78"/>
                    </a:lnTo>
                    <a:lnTo>
                      <a:pt x="5735" y="34"/>
                    </a:lnTo>
                    <a:lnTo>
                      <a:pt x="5646"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7" name="Google Shape;676;p23">
                <a:extLst>
                  <a:ext uri="{FF2B5EF4-FFF2-40B4-BE49-F238E27FC236}">
                    <a16:creationId xmlns:a16="http://schemas.microsoft.com/office/drawing/2014/main" id="{9553BE76-0C24-39BF-41E8-513251FC1C5C}"/>
                  </a:ext>
                </a:extLst>
              </p:cNvPr>
              <p:cNvSpPr/>
              <p:nvPr/>
            </p:nvSpPr>
            <p:spPr>
              <a:xfrm>
                <a:off x="1618584" y="2960698"/>
                <a:ext cx="108221" cy="17157"/>
              </a:xfrm>
              <a:custGeom>
                <a:avLst/>
                <a:gdLst/>
                <a:ahLst/>
                <a:cxnLst/>
                <a:rect l="l" t="t" r="r" b="b"/>
                <a:pathLst>
                  <a:path w="6024" h="955" extrusionOk="0">
                    <a:moveTo>
                      <a:pt x="478" y="0"/>
                    </a:moveTo>
                    <a:lnTo>
                      <a:pt x="378" y="11"/>
                    </a:lnTo>
                    <a:lnTo>
                      <a:pt x="289" y="33"/>
                    </a:lnTo>
                    <a:lnTo>
                      <a:pt x="211" y="78"/>
                    </a:lnTo>
                    <a:lnTo>
                      <a:pt x="134" y="144"/>
                    </a:lnTo>
                    <a:lnTo>
                      <a:pt x="78" y="211"/>
                    </a:lnTo>
                    <a:lnTo>
                      <a:pt x="34" y="289"/>
                    </a:lnTo>
                    <a:lnTo>
                      <a:pt x="12" y="377"/>
                    </a:lnTo>
                    <a:lnTo>
                      <a:pt x="1" y="477"/>
                    </a:lnTo>
                    <a:lnTo>
                      <a:pt x="12" y="577"/>
                    </a:lnTo>
                    <a:lnTo>
                      <a:pt x="34" y="666"/>
                    </a:lnTo>
                    <a:lnTo>
                      <a:pt x="78" y="743"/>
                    </a:lnTo>
                    <a:lnTo>
                      <a:pt x="134" y="810"/>
                    </a:lnTo>
                    <a:lnTo>
                      <a:pt x="211" y="876"/>
                    </a:lnTo>
                    <a:lnTo>
                      <a:pt x="289" y="921"/>
                    </a:lnTo>
                    <a:lnTo>
                      <a:pt x="378" y="943"/>
                    </a:lnTo>
                    <a:lnTo>
                      <a:pt x="478" y="954"/>
                    </a:lnTo>
                    <a:lnTo>
                      <a:pt x="5547" y="954"/>
                    </a:lnTo>
                    <a:lnTo>
                      <a:pt x="5647" y="943"/>
                    </a:lnTo>
                    <a:lnTo>
                      <a:pt x="5735" y="921"/>
                    </a:lnTo>
                    <a:lnTo>
                      <a:pt x="5813" y="876"/>
                    </a:lnTo>
                    <a:lnTo>
                      <a:pt x="5880" y="810"/>
                    </a:lnTo>
                    <a:lnTo>
                      <a:pt x="5946" y="743"/>
                    </a:lnTo>
                    <a:lnTo>
                      <a:pt x="5991" y="666"/>
                    </a:lnTo>
                    <a:lnTo>
                      <a:pt x="6013" y="577"/>
                    </a:lnTo>
                    <a:lnTo>
                      <a:pt x="6024" y="477"/>
                    </a:lnTo>
                    <a:lnTo>
                      <a:pt x="6013" y="377"/>
                    </a:lnTo>
                    <a:lnTo>
                      <a:pt x="5991" y="289"/>
                    </a:lnTo>
                    <a:lnTo>
                      <a:pt x="5946" y="211"/>
                    </a:lnTo>
                    <a:lnTo>
                      <a:pt x="5880" y="144"/>
                    </a:lnTo>
                    <a:lnTo>
                      <a:pt x="5813" y="78"/>
                    </a:lnTo>
                    <a:lnTo>
                      <a:pt x="5735" y="33"/>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8" name="Google Shape;677;p23">
                <a:extLst>
                  <a:ext uri="{FF2B5EF4-FFF2-40B4-BE49-F238E27FC236}">
                    <a16:creationId xmlns:a16="http://schemas.microsoft.com/office/drawing/2014/main" id="{BE3FF073-4361-23FB-01C5-33E0A2745D46}"/>
                  </a:ext>
                </a:extLst>
              </p:cNvPr>
              <p:cNvSpPr/>
              <p:nvPr/>
            </p:nvSpPr>
            <p:spPr>
              <a:xfrm>
                <a:off x="1148297" y="3091411"/>
                <a:ext cx="108221" cy="17157"/>
              </a:xfrm>
              <a:custGeom>
                <a:avLst/>
                <a:gdLst/>
                <a:ahLst/>
                <a:cxnLst/>
                <a:rect l="l" t="t" r="r" b="b"/>
                <a:pathLst>
                  <a:path w="6024" h="955" extrusionOk="0">
                    <a:moveTo>
                      <a:pt x="477" y="1"/>
                    </a:moveTo>
                    <a:lnTo>
                      <a:pt x="377" y="12"/>
                    </a:lnTo>
                    <a:lnTo>
                      <a:pt x="288" y="34"/>
                    </a:lnTo>
                    <a:lnTo>
                      <a:pt x="211" y="79"/>
                    </a:lnTo>
                    <a:lnTo>
                      <a:pt x="144" y="134"/>
                    </a:lnTo>
                    <a:lnTo>
                      <a:pt x="78" y="212"/>
                    </a:lnTo>
                    <a:lnTo>
                      <a:pt x="33" y="289"/>
                    </a:lnTo>
                    <a:lnTo>
                      <a:pt x="11" y="378"/>
                    </a:lnTo>
                    <a:lnTo>
                      <a:pt x="0" y="478"/>
                    </a:lnTo>
                    <a:lnTo>
                      <a:pt x="11" y="578"/>
                    </a:lnTo>
                    <a:lnTo>
                      <a:pt x="33" y="666"/>
                    </a:lnTo>
                    <a:lnTo>
                      <a:pt x="78" y="744"/>
                    </a:lnTo>
                    <a:lnTo>
                      <a:pt x="144" y="811"/>
                    </a:lnTo>
                    <a:lnTo>
                      <a:pt x="211" y="877"/>
                    </a:lnTo>
                    <a:lnTo>
                      <a:pt x="288" y="910"/>
                    </a:lnTo>
                    <a:lnTo>
                      <a:pt x="377" y="944"/>
                    </a:lnTo>
                    <a:lnTo>
                      <a:pt x="477" y="955"/>
                    </a:lnTo>
                    <a:lnTo>
                      <a:pt x="5546" y="955"/>
                    </a:lnTo>
                    <a:lnTo>
                      <a:pt x="5646" y="944"/>
                    </a:lnTo>
                    <a:lnTo>
                      <a:pt x="5735" y="910"/>
                    </a:lnTo>
                    <a:lnTo>
                      <a:pt x="5813" y="877"/>
                    </a:lnTo>
                    <a:lnTo>
                      <a:pt x="5890" y="811"/>
                    </a:lnTo>
                    <a:lnTo>
                      <a:pt x="5946" y="744"/>
                    </a:lnTo>
                    <a:lnTo>
                      <a:pt x="5990" y="666"/>
                    </a:lnTo>
                    <a:lnTo>
                      <a:pt x="6012" y="578"/>
                    </a:lnTo>
                    <a:lnTo>
                      <a:pt x="6023" y="478"/>
                    </a:lnTo>
                    <a:lnTo>
                      <a:pt x="6012" y="378"/>
                    </a:lnTo>
                    <a:lnTo>
                      <a:pt x="5990" y="289"/>
                    </a:lnTo>
                    <a:lnTo>
                      <a:pt x="5946" y="212"/>
                    </a:lnTo>
                    <a:lnTo>
                      <a:pt x="5890" y="134"/>
                    </a:lnTo>
                    <a:lnTo>
                      <a:pt x="5813" y="79"/>
                    </a:lnTo>
                    <a:lnTo>
                      <a:pt x="5735" y="34"/>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9" name="Google Shape;678;p23">
                <a:extLst>
                  <a:ext uri="{FF2B5EF4-FFF2-40B4-BE49-F238E27FC236}">
                    <a16:creationId xmlns:a16="http://schemas.microsoft.com/office/drawing/2014/main" id="{79BFE274-B76A-DEE5-5A57-E9FCA90D24CA}"/>
                  </a:ext>
                </a:extLst>
              </p:cNvPr>
              <p:cNvSpPr/>
              <p:nvPr/>
            </p:nvSpPr>
            <p:spPr>
              <a:xfrm>
                <a:off x="1493243" y="3091411"/>
                <a:ext cx="108221" cy="17157"/>
              </a:xfrm>
              <a:custGeom>
                <a:avLst/>
                <a:gdLst/>
                <a:ahLst/>
                <a:cxnLst/>
                <a:rect l="l" t="t" r="r" b="b"/>
                <a:pathLst>
                  <a:path w="6024" h="955" extrusionOk="0">
                    <a:moveTo>
                      <a:pt x="477" y="1"/>
                    </a:moveTo>
                    <a:lnTo>
                      <a:pt x="377" y="12"/>
                    </a:lnTo>
                    <a:lnTo>
                      <a:pt x="289" y="34"/>
                    </a:lnTo>
                    <a:lnTo>
                      <a:pt x="211" y="79"/>
                    </a:lnTo>
                    <a:lnTo>
                      <a:pt x="145" y="134"/>
                    </a:lnTo>
                    <a:lnTo>
                      <a:pt x="78" y="212"/>
                    </a:lnTo>
                    <a:lnTo>
                      <a:pt x="45" y="289"/>
                    </a:lnTo>
                    <a:lnTo>
                      <a:pt x="11" y="378"/>
                    </a:lnTo>
                    <a:lnTo>
                      <a:pt x="0" y="478"/>
                    </a:lnTo>
                    <a:lnTo>
                      <a:pt x="11" y="578"/>
                    </a:lnTo>
                    <a:lnTo>
                      <a:pt x="45" y="666"/>
                    </a:lnTo>
                    <a:lnTo>
                      <a:pt x="78" y="744"/>
                    </a:lnTo>
                    <a:lnTo>
                      <a:pt x="145" y="811"/>
                    </a:lnTo>
                    <a:lnTo>
                      <a:pt x="211" y="877"/>
                    </a:lnTo>
                    <a:lnTo>
                      <a:pt x="289" y="910"/>
                    </a:lnTo>
                    <a:lnTo>
                      <a:pt x="377" y="944"/>
                    </a:lnTo>
                    <a:lnTo>
                      <a:pt x="477" y="955"/>
                    </a:lnTo>
                    <a:lnTo>
                      <a:pt x="5547" y="955"/>
                    </a:lnTo>
                    <a:lnTo>
                      <a:pt x="5646" y="944"/>
                    </a:lnTo>
                    <a:lnTo>
                      <a:pt x="5735" y="910"/>
                    </a:lnTo>
                    <a:lnTo>
                      <a:pt x="5813" y="877"/>
                    </a:lnTo>
                    <a:lnTo>
                      <a:pt x="5891" y="811"/>
                    </a:lnTo>
                    <a:lnTo>
                      <a:pt x="5946" y="744"/>
                    </a:lnTo>
                    <a:lnTo>
                      <a:pt x="5990" y="666"/>
                    </a:lnTo>
                    <a:lnTo>
                      <a:pt x="6024" y="578"/>
                    </a:lnTo>
                    <a:lnTo>
                      <a:pt x="6024" y="478"/>
                    </a:lnTo>
                    <a:lnTo>
                      <a:pt x="6024" y="378"/>
                    </a:lnTo>
                    <a:lnTo>
                      <a:pt x="5990" y="289"/>
                    </a:lnTo>
                    <a:lnTo>
                      <a:pt x="5946" y="212"/>
                    </a:lnTo>
                    <a:lnTo>
                      <a:pt x="5891" y="134"/>
                    </a:lnTo>
                    <a:lnTo>
                      <a:pt x="5813" y="79"/>
                    </a:lnTo>
                    <a:lnTo>
                      <a:pt x="5735" y="34"/>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0" name="Google Shape;679;p23">
                <a:extLst>
                  <a:ext uri="{FF2B5EF4-FFF2-40B4-BE49-F238E27FC236}">
                    <a16:creationId xmlns:a16="http://schemas.microsoft.com/office/drawing/2014/main" id="{9F3C77C2-6E6D-491A-BAC8-52A5155E8ECF}"/>
                  </a:ext>
                </a:extLst>
              </p:cNvPr>
              <p:cNvSpPr/>
              <p:nvPr/>
            </p:nvSpPr>
            <p:spPr>
              <a:xfrm>
                <a:off x="583729" y="3215567"/>
                <a:ext cx="108239" cy="17157"/>
              </a:xfrm>
              <a:custGeom>
                <a:avLst/>
                <a:gdLst/>
                <a:ahLst/>
                <a:cxnLst/>
                <a:rect l="l" t="t" r="r" b="b"/>
                <a:pathLst>
                  <a:path w="6025" h="955" extrusionOk="0">
                    <a:moveTo>
                      <a:pt x="478" y="1"/>
                    </a:moveTo>
                    <a:lnTo>
                      <a:pt x="378" y="12"/>
                    </a:lnTo>
                    <a:lnTo>
                      <a:pt x="289" y="45"/>
                    </a:lnTo>
                    <a:lnTo>
                      <a:pt x="212" y="89"/>
                    </a:lnTo>
                    <a:lnTo>
                      <a:pt x="134" y="145"/>
                    </a:lnTo>
                    <a:lnTo>
                      <a:pt x="78" y="211"/>
                    </a:lnTo>
                    <a:lnTo>
                      <a:pt x="34" y="300"/>
                    </a:lnTo>
                    <a:lnTo>
                      <a:pt x="1" y="389"/>
                    </a:lnTo>
                    <a:lnTo>
                      <a:pt x="1" y="478"/>
                    </a:lnTo>
                    <a:lnTo>
                      <a:pt x="1" y="577"/>
                    </a:lnTo>
                    <a:lnTo>
                      <a:pt x="34" y="666"/>
                    </a:lnTo>
                    <a:lnTo>
                      <a:pt x="78" y="755"/>
                    </a:lnTo>
                    <a:lnTo>
                      <a:pt x="134" y="821"/>
                    </a:lnTo>
                    <a:lnTo>
                      <a:pt x="212" y="877"/>
                    </a:lnTo>
                    <a:lnTo>
                      <a:pt x="289" y="921"/>
                    </a:lnTo>
                    <a:lnTo>
                      <a:pt x="378" y="955"/>
                    </a:lnTo>
                    <a:lnTo>
                      <a:pt x="5647" y="955"/>
                    </a:lnTo>
                    <a:lnTo>
                      <a:pt x="5736" y="921"/>
                    </a:lnTo>
                    <a:lnTo>
                      <a:pt x="5813" y="877"/>
                    </a:lnTo>
                    <a:lnTo>
                      <a:pt x="5880" y="821"/>
                    </a:lnTo>
                    <a:lnTo>
                      <a:pt x="5946" y="755"/>
                    </a:lnTo>
                    <a:lnTo>
                      <a:pt x="5991" y="666"/>
                    </a:lnTo>
                    <a:lnTo>
                      <a:pt x="6013" y="577"/>
                    </a:lnTo>
                    <a:lnTo>
                      <a:pt x="6024" y="478"/>
                    </a:lnTo>
                    <a:lnTo>
                      <a:pt x="6013" y="389"/>
                    </a:lnTo>
                    <a:lnTo>
                      <a:pt x="5991" y="300"/>
                    </a:lnTo>
                    <a:lnTo>
                      <a:pt x="5946" y="211"/>
                    </a:lnTo>
                    <a:lnTo>
                      <a:pt x="5880" y="145"/>
                    </a:lnTo>
                    <a:lnTo>
                      <a:pt x="5813" y="89"/>
                    </a:lnTo>
                    <a:lnTo>
                      <a:pt x="5736" y="45"/>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1" name="Google Shape;680;p23">
                <a:extLst>
                  <a:ext uri="{FF2B5EF4-FFF2-40B4-BE49-F238E27FC236}">
                    <a16:creationId xmlns:a16="http://schemas.microsoft.com/office/drawing/2014/main" id="{C2C45376-CB5B-E65A-2A26-9D3382D30232}"/>
                  </a:ext>
                </a:extLst>
              </p:cNvPr>
              <p:cNvSpPr/>
              <p:nvPr/>
            </p:nvSpPr>
            <p:spPr>
              <a:xfrm>
                <a:off x="803333" y="3095597"/>
                <a:ext cx="108239" cy="17157"/>
              </a:xfrm>
              <a:custGeom>
                <a:avLst/>
                <a:gdLst/>
                <a:ahLst/>
                <a:cxnLst/>
                <a:rect l="l" t="t" r="r" b="b"/>
                <a:pathLst>
                  <a:path w="6025" h="955" extrusionOk="0">
                    <a:moveTo>
                      <a:pt x="478" y="1"/>
                    </a:moveTo>
                    <a:lnTo>
                      <a:pt x="378" y="12"/>
                    </a:lnTo>
                    <a:lnTo>
                      <a:pt x="289" y="45"/>
                    </a:lnTo>
                    <a:lnTo>
                      <a:pt x="212" y="90"/>
                    </a:lnTo>
                    <a:lnTo>
                      <a:pt x="145" y="145"/>
                    </a:lnTo>
                    <a:lnTo>
                      <a:pt x="78" y="212"/>
                    </a:lnTo>
                    <a:lnTo>
                      <a:pt x="34" y="300"/>
                    </a:lnTo>
                    <a:lnTo>
                      <a:pt x="12" y="389"/>
                    </a:lnTo>
                    <a:lnTo>
                      <a:pt x="1" y="478"/>
                    </a:lnTo>
                    <a:lnTo>
                      <a:pt x="12" y="578"/>
                    </a:lnTo>
                    <a:lnTo>
                      <a:pt x="34" y="666"/>
                    </a:lnTo>
                    <a:lnTo>
                      <a:pt x="78" y="744"/>
                    </a:lnTo>
                    <a:lnTo>
                      <a:pt x="145" y="822"/>
                    </a:lnTo>
                    <a:lnTo>
                      <a:pt x="212" y="877"/>
                    </a:lnTo>
                    <a:lnTo>
                      <a:pt x="289" y="921"/>
                    </a:lnTo>
                    <a:lnTo>
                      <a:pt x="378" y="955"/>
                    </a:lnTo>
                    <a:lnTo>
                      <a:pt x="5647" y="955"/>
                    </a:lnTo>
                    <a:lnTo>
                      <a:pt x="5736" y="921"/>
                    </a:lnTo>
                    <a:lnTo>
                      <a:pt x="5813" y="877"/>
                    </a:lnTo>
                    <a:lnTo>
                      <a:pt x="5891" y="822"/>
                    </a:lnTo>
                    <a:lnTo>
                      <a:pt x="5946" y="744"/>
                    </a:lnTo>
                    <a:lnTo>
                      <a:pt x="5991" y="666"/>
                    </a:lnTo>
                    <a:lnTo>
                      <a:pt x="6013" y="578"/>
                    </a:lnTo>
                    <a:lnTo>
                      <a:pt x="6024" y="478"/>
                    </a:lnTo>
                    <a:lnTo>
                      <a:pt x="6013" y="389"/>
                    </a:lnTo>
                    <a:lnTo>
                      <a:pt x="5991" y="300"/>
                    </a:lnTo>
                    <a:lnTo>
                      <a:pt x="5946" y="212"/>
                    </a:lnTo>
                    <a:lnTo>
                      <a:pt x="5891" y="145"/>
                    </a:lnTo>
                    <a:lnTo>
                      <a:pt x="5813" y="90"/>
                    </a:lnTo>
                    <a:lnTo>
                      <a:pt x="5736" y="45"/>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2" name="Google Shape;681;p23">
                <a:extLst>
                  <a:ext uri="{FF2B5EF4-FFF2-40B4-BE49-F238E27FC236}">
                    <a16:creationId xmlns:a16="http://schemas.microsoft.com/office/drawing/2014/main" id="{59B2D51F-89F0-3B52-9FB6-3C4C195747E1}"/>
                  </a:ext>
                </a:extLst>
              </p:cNvPr>
              <p:cNvSpPr/>
              <p:nvPr/>
            </p:nvSpPr>
            <p:spPr>
              <a:xfrm>
                <a:off x="928692" y="3215567"/>
                <a:ext cx="108221" cy="17157"/>
              </a:xfrm>
              <a:custGeom>
                <a:avLst/>
                <a:gdLst/>
                <a:ahLst/>
                <a:cxnLst/>
                <a:rect l="l" t="t" r="r" b="b"/>
                <a:pathLst>
                  <a:path w="6024" h="955" extrusionOk="0">
                    <a:moveTo>
                      <a:pt x="477" y="1"/>
                    </a:moveTo>
                    <a:lnTo>
                      <a:pt x="377" y="12"/>
                    </a:lnTo>
                    <a:lnTo>
                      <a:pt x="288" y="45"/>
                    </a:lnTo>
                    <a:lnTo>
                      <a:pt x="211" y="89"/>
                    </a:lnTo>
                    <a:lnTo>
                      <a:pt x="133" y="145"/>
                    </a:lnTo>
                    <a:lnTo>
                      <a:pt x="78" y="211"/>
                    </a:lnTo>
                    <a:lnTo>
                      <a:pt x="33" y="300"/>
                    </a:lnTo>
                    <a:lnTo>
                      <a:pt x="11" y="389"/>
                    </a:lnTo>
                    <a:lnTo>
                      <a:pt x="0" y="478"/>
                    </a:lnTo>
                    <a:lnTo>
                      <a:pt x="11" y="577"/>
                    </a:lnTo>
                    <a:lnTo>
                      <a:pt x="33" y="666"/>
                    </a:lnTo>
                    <a:lnTo>
                      <a:pt x="78" y="755"/>
                    </a:lnTo>
                    <a:lnTo>
                      <a:pt x="133" y="821"/>
                    </a:lnTo>
                    <a:lnTo>
                      <a:pt x="211" y="877"/>
                    </a:lnTo>
                    <a:lnTo>
                      <a:pt x="288" y="921"/>
                    </a:lnTo>
                    <a:lnTo>
                      <a:pt x="377" y="955"/>
                    </a:lnTo>
                    <a:lnTo>
                      <a:pt x="5646" y="955"/>
                    </a:lnTo>
                    <a:lnTo>
                      <a:pt x="5735" y="921"/>
                    </a:lnTo>
                    <a:lnTo>
                      <a:pt x="5813" y="877"/>
                    </a:lnTo>
                    <a:lnTo>
                      <a:pt x="5879" y="821"/>
                    </a:lnTo>
                    <a:lnTo>
                      <a:pt x="5946" y="755"/>
                    </a:lnTo>
                    <a:lnTo>
                      <a:pt x="5990" y="666"/>
                    </a:lnTo>
                    <a:lnTo>
                      <a:pt x="6012" y="577"/>
                    </a:lnTo>
                    <a:lnTo>
                      <a:pt x="6023" y="478"/>
                    </a:lnTo>
                    <a:lnTo>
                      <a:pt x="6012" y="389"/>
                    </a:lnTo>
                    <a:lnTo>
                      <a:pt x="5990" y="300"/>
                    </a:lnTo>
                    <a:lnTo>
                      <a:pt x="5946" y="211"/>
                    </a:lnTo>
                    <a:lnTo>
                      <a:pt x="5879" y="145"/>
                    </a:lnTo>
                    <a:lnTo>
                      <a:pt x="5813" y="89"/>
                    </a:lnTo>
                    <a:lnTo>
                      <a:pt x="5735" y="45"/>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3" name="Google Shape;682;p23">
                <a:extLst>
                  <a:ext uri="{FF2B5EF4-FFF2-40B4-BE49-F238E27FC236}">
                    <a16:creationId xmlns:a16="http://schemas.microsoft.com/office/drawing/2014/main" id="{C7D5AF7C-8F43-C7B9-AD4F-8A7101DF2DD0}"/>
                  </a:ext>
                </a:extLst>
              </p:cNvPr>
              <p:cNvSpPr/>
              <p:nvPr/>
            </p:nvSpPr>
            <p:spPr>
              <a:xfrm>
                <a:off x="1148297" y="3095597"/>
                <a:ext cx="108221" cy="17157"/>
              </a:xfrm>
              <a:custGeom>
                <a:avLst/>
                <a:gdLst/>
                <a:ahLst/>
                <a:cxnLst/>
                <a:rect l="l" t="t" r="r" b="b"/>
                <a:pathLst>
                  <a:path w="6024" h="955" extrusionOk="0">
                    <a:moveTo>
                      <a:pt x="477" y="1"/>
                    </a:moveTo>
                    <a:lnTo>
                      <a:pt x="377" y="12"/>
                    </a:lnTo>
                    <a:lnTo>
                      <a:pt x="288" y="45"/>
                    </a:lnTo>
                    <a:lnTo>
                      <a:pt x="211" y="90"/>
                    </a:lnTo>
                    <a:lnTo>
                      <a:pt x="144" y="145"/>
                    </a:lnTo>
                    <a:lnTo>
                      <a:pt x="78" y="212"/>
                    </a:lnTo>
                    <a:lnTo>
                      <a:pt x="33" y="300"/>
                    </a:lnTo>
                    <a:lnTo>
                      <a:pt x="11" y="389"/>
                    </a:lnTo>
                    <a:lnTo>
                      <a:pt x="0" y="478"/>
                    </a:lnTo>
                    <a:lnTo>
                      <a:pt x="11" y="578"/>
                    </a:lnTo>
                    <a:lnTo>
                      <a:pt x="33" y="666"/>
                    </a:lnTo>
                    <a:lnTo>
                      <a:pt x="78" y="744"/>
                    </a:lnTo>
                    <a:lnTo>
                      <a:pt x="144" y="822"/>
                    </a:lnTo>
                    <a:lnTo>
                      <a:pt x="211" y="877"/>
                    </a:lnTo>
                    <a:lnTo>
                      <a:pt x="288" y="921"/>
                    </a:lnTo>
                    <a:lnTo>
                      <a:pt x="377" y="955"/>
                    </a:lnTo>
                    <a:lnTo>
                      <a:pt x="5646" y="955"/>
                    </a:lnTo>
                    <a:lnTo>
                      <a:pt x="5735" y="921"/>
                    </a:lnTo>
                    <a:lnTo>
                      <a:pt x="5813" y="877"/>
                    </a:lnTo>
                    <a:lnTo>
                      <a:pt x="5890" y="822"/>
                    </a:lnTo>
                    <a:lnTo>
                      <a:pt x="5946" y="744"/>
                    </a:lnTo>
                    <a:lnTo>
                      <a:pt x="5990" y="666"/>
                    </a:lnTo>
                    <a:lnTo>
                      <a:pt x="6012" y="578"/>
                    </a:lnTo>
                    <a:lnTo>
                      <a:pt x="6023" y="478"/>
                    </a:lnTo>
                    <a:lnTo>
                      <a:pt x="6012" y="389"/>
                    </a:lnTo>
                    <a:lnTo>
                      <a:pt x="5990" y="300"/>
                    </a:lnTo>
                    <a:lnTo>
                      <a:pt x="5946" y="212"/>
                    </a:lnTo>
                    <a:lnTo>
                      <a:pt x="5890" y="145"/>
                    </a:lnTo>
                    <a:lnTo>
                      <a:pt x="5813" y="90"/>
                    </a:lnTo>
                    <a:lnTo>
                      <a:pt x="5735" y="45"/>
                    </a:lnTo>
                    <a:lnTo>
                      <a:pt x="5646" y="12"/>
                    </a:lnTo>
                    <a:lnTo>
                      <a:pt x="5546"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4" name="Google Shape;683;p23">
                <a:extLst>
                  <a:ext uri="{FF2B5EF4-FFF2-40B4-BE49-F238E27FC236}">
                    <a16:creationId xmlns:a16="http://schemas.microsoft.com/office/drawing/2014/main" id="{88139579-DD89-92A0-B5C1-1526C809A9FB}"/>
                  </a:ext>
                </a:extLst>
              </p:cNvPr>
              <p:cNvSpPr/>
              <p:nvPr/>
            </p:nvSpPr>
            <p:spPr>
              <a:xfrm>
                <a:off x="1273638" y="3215567"/>
                <a:ext cx="108221" cy="17157"/>
              </a:xfrm>
              <a:custGeom>
                <a:avLst/>
                <a:gdLst/>
                <a:ahLst/>
                <a:cxnLst/>
                <a:rect l="l" t="t" r="r" b="b"/>
                <a:pathLst>
                  <a:path w="6024" h="955" extrusionOk="0">
                    <a:moveTo>
                      <a:pt x="477" y="1"/>
                    </a:moveTo>
                    <a:lnTo>
                      <a:pt x="377" y="12"/>
                    </a:lnTo>
                    <a:lnTo>
                      <a:pt x="289" y="45"/>
                    </a:lnTo>
                    <a:lnTo>
                      <a:pt x="211" y="89"/>
                    </a:lnTo>
                    <a:lnTo>
                      <a:pt x="133" y="145"/>
                    </a:lnTo>
                    <a:lnTo>
                      <a:pt x="78" y="211"/>
                    </a:lnTo>
                    <a:lnTo>
                      <a:pt x="34" y="300"/>
                    </a:lnTo>
                    <a:lnTo>
                      <a:pt x="11" y="389"/>
                    </a:lnTo>
                    <a:lnTo>
                      <a:pt x="0" y="478"/>
                    </a:lnTo>
                    <a:lnTo>
                      <a:pt x="11" y="577"/>
                    </a:lnTo>
                    <a:lnTo>
                      <a:pt x="34" y="666"/>
                    </a:lnTo>
                    <a:lnTo>
                      <a:pt x="78" y="755"/>
                    </a:lnTo>
                    <a:lnTo>
                      <a:pt x="133" y="821"/>
                    </a:lnTo>
                    <a:lnTo>
                      <a:pt x="211" y="877"/>
                    </a:lnTo>
                    <a:lnTo>
                      <a:pt x="289" y="921"/>
                    </a:lnTo>
                    <a:lnTo>
                      <a:pt x="377" y="955"/>
                    </a:lnTo>
                    <a:lnTo>
                      <a:pt x="5646" y="955"/>
                    </a:lnTo>
                    <a:lnTo>
                      <a:pt x="5735" y="921"/>
                    </a:lnTo>
                    <a:lnTo>
                      <a:pt x="5813" y="877"/>
                    </a:lnTo>
                    <a:lnTo>
                      <a:pt x="5879" y="821"/>
                    </a:lnTo>
                    <a:lnTo>
                      <a:pt x="5946" y="755"/>
                    </a:lnTo>
                    <a:lnTo>
                      <a:pt x="5990" y="666"/>
                    </a:lnTo>
                    <a:lnTo>
                      <a:pt x="6012" y="577"/>
                    </a:lnTo>
                    <a:lnTo>
                      <a:pt x="6024" y="478"/>
                    </a:lnTo>
                    <a:lnTo>
                      <a:pt x="6012" y="389"/>
                    </a:lnTo>
                    <a:lnTo>
                      <a:pt x="5990" y="300"/>
                    </a:lnTo>
                    <a:lnTo>
                      <a:pt x="5946" y="211"/>
                    </a:lnTo>
                    <a:lnTo>
                      <a:pt x="5879" y="145"/>
                    </a:lnTo>
                    <a:lnTo>
                      <a:pt x="5813" y="89"/>
                    </a:lnTo>
                    <a:lnTo>
                      <a:pt x="5735" y="45"/>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5" name="Google Shape;684;p23">
                <a:extLst>
                  <a:ext uri="{FF2B5EF4-FFF2-40B4-BE49-F238E27FC236}">
                    <a16:creationId xmlns:a16="http://schemas.microsoft.com/office/drawing/2014/main" id="{B0C75907-C1BE-62AB-4ECE-FA2F17D5DB93}"/>
                  </a:ext>
                </a:extLst>
              </p:cNvPr>
              <p:cNvSpPr/>
              <p:nvPr/>
            </p:nvSpPr>
            <p:spPr>
              <a:xfrm>
                <a:off x="1493243" y="3095597"/>
                <a:ext cx="108221" cy="17157"/>
              </a:xfrm>
              <a:custGeom>
                <a:avLst/>
                <a:gdLst/>
                <a:ahLst/>
                <a:cxnLst/>
                <a:rect l="l" t="t" r="r" b="b"/>
                <a:pathLst>
                  <a:path w="6024" h="955" extrusionOk="0">
                    <a:moveTo>
                      <a:pt x="477" y="1"/>
                    </a:moveTo>
                    <a:lnTo>
                      <a:pt x="377" y="12"/>
                    </a:lnTo>
                    <a:lnTo>
                      <a:pt x="289" y="45"/>
                    </a:lnTo>
                    <a:lnTo>
                      <a:pt x="211" y="90"/>
                    </a:lnTo>
                    <a:lnTo>
                      <a:pt x="145" y="145"/>
                    </a:lnTo>
                    <a:lnTo>
                      <a:pt x="78" y="212"/>
                    </a:lnTo>
                    <a:lnTo>
                      <a:pt x="45" y="300"/>
                    </a:lnTo>
                    <a:lnTo>
                      <a:pt x="11" y="389"/>
                    </a:lnTo>
                    <a:lnTo>
                      <a:pt x="0" y="478"/>
                    </a:lnTo>
                    <a:lnTo>
                      <a:pt x="11" y="578"/>
                    </a:lnTo>
                    <a:lnTo>
                      <a:pt x="45" y="666"/>
                    </a:lnTo>
                    <a:lnTo>
                      <a:pt x="78" y="744"/>
                    </a:lnTo>
                    <a:lnTo>
                      <a:pt x="145" y="822"/>
                    </a:lnTo>
                    <a:lnTo>
                      <a:pt x="211" y="877"/>
                    </a:lnTo>
                    <a:lnTo>
                      <a:pt x="289" y="921"/>
                    </a:lnTo>
                    <a:lnTo>
                      <a:pt x="377" y="955"/>
                    </a:lnTo>
                    <a:lnTo>
                      <a:pt x="5646" y="955"/>
                    </a:lnTo>
                    <a:lnTo>
                      <a:pt x="5735" y="921"/>
                    </a:lnTo>
                    <a:lnTo>
                      <a:pt x="5813" y="877"/>
                    </a:lnTo>
                    <a:lnTo>
                      <a:pt x="5891" y="822"/>
                    </a:lnTo>
                    <a:lnTo>
                      <a:pt x="5946" y="744"/>
                    </a:lnTo>
                    <a:lnTo>
                      <a:pt x="5990" y="666"/>
                    </a:lnTo>
                    <a:lnTo>
                      <a:pt x="6024" y="578"/>
                    </a:lnTo>
                    <a:lnTo>
                      <a:pt x="6024" y="478"/>
                    </a:lnTo>
                    <a:lnTo>
                      <a:pt x="6024" y="389"/>
                    </a:lnTo>
                    <a:lnTo>
                      <a:pt x="5990" y="300"/>
                    </a:lnTo>
                    <a:lnTo>
                      <a:pt x="5946" y="212"/>
                    </a:lnTo>
                    <a:lnTo>
                      <a:pt x="5891" y="145"/>
                    </a:lnTo>
                    <a:lnTo>
                      <a:pt x="5813" y="90"/>
                    </a:lnTo>
                    <a:lnTo>
                      <a:pt x="5735" y="45"/>
                    </a:lnTo>
                    <a:lnTo>
                      <a:pt x="5646"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6" name="Google Shape;685;p23">
                <a:extLst>
                  <a:ext uri="{FF2B5EF4-FFF2-40B4-BE49-F238E27FC236}">
                    <a16:creationId xmlns:a16="http://schemas.microsoft.com/office/drawing/2014/main" id="{C127B3DD-EB22-4136-C23C-033275E5A468}"/>
                  </a:ext>
                </a:extLst>
              </p:cNvPr>
              <p:cNvSpPr/>
              <p:nvPr/>
            </p:nvSpPr>
            <p:spPr>
              <a:xfrm>
                <a:off x="1618584" y="3215567"/>
                <a:ext cx="108221" cy="17157"/>
              </a:xfrm>
              <a:custGeom>
                <a:avLst/>
                <a:gdLst/>
                <a:ahLst/>
                <a:cxnLst/>
                <a:rect l="l" t="t" r="r" b="b"/>
                <a:pathLst>
                  <a:path w="6024" h="955" extrusionOk="0">
                    <a:moveTo>
                      <a:pt x="478" y="1"/>
                    </a:moveTo>
                    <a:lnTo>
                      <a:pt x="378" y="12"/>
                    </a:lnTo>
                    <a:lnTo>
                      <a:pt x="289" y="45"/>
                    </a:lnTo>
                    <a:lnTo>
                      <a:pt x="211" y="89"/>
                    </a:lnTo>
                    <a:lnTo>
                      <a:pt x="134" y="145"/>
                    </a:lnTo>
                    <a:lnTo>
                      <a:pt x="78" y="211"/>
                    </a:lnTo>
                    <a:lnTo>
                      <a:pt x="34" y="300"/>
                    </a:lnTo>
                    <a:lnTo>
                      <a:pt x="12" y="389"/>
                    </a:lnTo>
                    <a:lnTo>
                      <a:pt x="1" y="478"/>
                    </a:lnTo>
                    <a:lnTo>
                      <a:pt x="12" y="577"/>
                    </a:lnTo>
                    <a:lnTo>
                      <a:pt x="34" y="666"/>
                    </a:lnTo>
                    <a:lnTo>
                      <a:pt x="78" y="755"/>
                    </a:lnTo>
                    <a:lnTo>
                      <a:pt x="134" y="821"/>
                    </a:lnTo>
                    <a:lnTo>
                      <a:pt x="211" y="877"/>
                    </a:lnTo>
                    <a:lnTo>
                      <a:pt x="289" y="921"/>
                    </a:lnTo>
                    <a:lnTo>
                      <a:pt x="378" y="955"/>
                    </a:lnTo>
                    <a:lnTo>
                      <a:pt x="5647" y="955"/>
                    </a:lnTo>
                    <a:lnTo>
                      <a:pt x="5735" y="921"/>
                    </a:lnTo>
                    <a:lnTo>
                      <a:pt x="5813" y="877"/>
                    </a:lnTo>
                    <a:lnTo>
                      <a:pt x="5880" y="821"/>
                    </a:lnTo>
                    <a:lnTo>
                      <a:pt x="5946" y="755"/>
                    </a:lnTo>
                    <a:lnTo>
                      <a:pt x="5991" y="666"/>
                    </a:lnTo>
                    <a:lnTo>
                      <a:pt x="6013" y="577"/>
                    </a:lnTo>
                    <a:lnTo>
                      <a:pt x="6024" y="478"/>
                    </a:lnTo>
                    <a:lnTo>
                      <a:pt x="6013" y="389"/>
                    </a:lnTo>
                    <a:lnTo>
                      <a:pt x="5991" y="300"/>
                    </a:lnTo>
                    <a:lnTo>
                      <a:pt x="5946" y="211"/>
                    </a:lnTo>
                    <a:lnTo>
                      <a:pt x="5880" y="145"/>
                    </a:lnTo>
                    <a:lnTo>
                      <a:pt x="5813" y="89"/>
                    </a:lnTo>
                    <a:lnTo>
                      <a:pt x="5735" y="45"/>
                    </a:lnTo>
                    <a:lnTo>
                      <a:pt x="5647" y="12"/>
                    </a:lnTo>
                    <a:lnTo>
                      <a:pt x="5547" y="1"/>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7" name="Google Shape;686;p23">
                <a:extLst>
                  <a:ext uri="{FF2B5EF4-FFF2-40B4-BE49-F238E27FC236}">
                    <a16:creationId xmlns:a16="http://schemas.microsoft.com/office/drawing/2014/main" id="{7B5EC0AC-D733-9FB5-B689-F23944DD77E0}"/>
                  </a:ext>
                </a:extLst>
              </p:cNvPr>
              <p:cNvSpPr/>
              <p:nvPr/>
            </p:nvSpPr>
            <p:spPr>
              <a:xfrm>
                <a:off x="583729" y="3466269"/>
                <a:ext cx="108239" cy="17139"/>
              </a:xfrm>
              <a:custGeom>
                <a:avLst/>
                <a:gdLst/>
                <a:ahLst/>
                <a:cxnLst/>
                <a:rect l="l" t="t" r="r" b="b"/>
                <a:pathLst>
                  <a:path w="6025" h="954" extrusionOk="0">
                    <a:moveTo>
                      <a:pt x="478" y="0"/>
                    </a:moveTo>
                    <a:lnTo>
                      <a:pt x="378" y="11"/>
                    </a:lnTo>
                    <a:lnTo>
                      <a:pt x="289" y="44"/>
                    </a:lnTo>
                    <a:lnTo>
                      <a:pt x="212" y="89"/>
                    </a:lnTo>
                    <a:lnTo>
                      <a:pt x="134" y="144"/>
                    </a:lnTo>
                    <a:lnTo>
                      <a:pt x="78" y="211"/>
                    </a:lnTo>
                    <a:lnTo>
                      <a:pt x="34" y="300"/>
                    </a:lnTo>
                    <a:lnTo>
                      <a:pt x="1" y="388"/>
                    </a:lnTo>
                    <a:lnTo>
                      <a:pt x="1" y="477"/>
                    </a:lnTo>
                    <a:lnTo>
                      <a:pt x="1" y="577"/>
                    </a:lnTo>
                    <a:lnTo>
                      <a:pt x="34" y="666"/>
                    </a:lnTo>
                    <a:lnTo>
                      <a:pt x="78" y="754"/>
                    </a:lnTo>
                    <a:lnTo>
                      <a:pt x="134" y="821"/>
                    </a:lnTo>
                    <a:lnTo>
                      <a:pt x="212" y="876"/>
                    </a:lnTo>
                    <a:lnTo>
                      <a:pt x="289" y="921"/>
                    </a:lnTo>
                    <a:lnTo>
                      <a:pt x="378" y="954"/>
                    </a:lnTo>
                    <a:lnTo>
                      <a:pt x="5647" y="954"/>
                    </a:lnTo>
                    <a:lnTo>
                      <a:pt x="5736" y="921"/>
                    </a:lnTo>
                    <a:lnTo>
                      <a:pt x="5813" y="876"/>
                    </a:lnTo>
                    <a:lnTo>
                      <a:pt x="5880" y="821"/>
                    </a:lnTo>
                    <a:lnTo>
                      <a:pt x="5946" y="754"/>
                    </a:lnTo>
                    <a:lnTo>
                      <a:pt x="5991" y="666"/>
                    </a:lnTo>
                    <a:lnTo>
                      <a:pt x="6013" y="577"/>
                    </a:lnTo>
                    <a:lnTo>
                      <a:pt x="6024" y="477"/>
                    </a:lnTo>
                    <a:lnTo>
                      <a:pt x="6013" y="388"/>
                    </a:lnTo>
                    <a:lnTo>
                      <a:pt x="5991" y="300"/>
                    </a:lnTo>
                    <a:lnTo>
                      <a:pt x="5946" y="211"/>
                    </a:lnTo>
                    <a:lnTo>
                      <a:pt x="5880" y="144"/>
                    </a:lnTo>
                    <a:lnTo>
                      <a:pt x="5813" y="89"/>
                    </a:lnTo>
                    <a:lnTo>
                      <a:pt x="5736" y="44"/>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8" name="Google Shape;687;p23">
                <a:extLst>
                  <a:ext uri="{FF2B5EF4-FFF2-40B4-BE49-F238E27FC236}">
                    <a16:creationId xmlns:a16="http://schemas.microsoft.com/office/drawing/2014/main" id="{B5759DAC-E454-1A88-2355-264BFC9784F5}"/>
                  </a:ext>
                </a:extLst>
              </p:cNvPr>
              <p:cNvSpPr/>
              <p:nvPr/>
            </p:nvSpPr>
            <p:spPr>
              <a:xfrm>
                <a:off x="803333" y="3346298"/>
                <a:ext cx="108239" cy="17157"/>
              </a:xfrm>
              <a:custGeom>
                <a:avLst/>
                <a:gdLst/>
                <a:ahLst/>
                <a:cxnLst/>
                <a:rect l="l" t="t" r="r" b="b"/>
                <a:pathLst>
                  <a:path w="6025" h="955" extrusionOk="0">
                    <a:moveTo>
                      <a:pt x="478" y="0"/>
                    </a:moveTo>
                    <a:lnTo>
                      <a:pt x="378" y="11"/>
                    </a:lnTo>
                    <a:lnTo>
                      <a:pt x="289" y="45"/>
                    </a:lnTo>
                    <a:lnTo>
                      <a:pt x="212" y="89"/>
                    </a:lnTo>
                    <a:lnTo>
                      <a:pt x="145" y="144"/>
                    </a:lnTo>
                    <a:lnTo>
                      <a:pt x="78" y="211"/>
                    </a:lnTo>
                    <a:lnTo>
                      <a:pt x="34" y="300"/>
                    </a:lnTo>
                    <a:lnTo>
                      <a:pt x="12" y="389"/>
                    </a:lnTo>
                    <a:lnTo>
                      <a:pt x="1" y="477"/>
                    </a:lnTo>
                    <a:lnTo>
                      <a:pt x="12" y="577"/>
                    </a:lnTo>
                    <a:lnTo>
                      <a:pt x="34" y="666"/>
                    </a:lnTo>
                    <a:lnTo>
                      <a:pt x="78" y="743"/>
                    </a:lnTo>
                    <a:lnTo>
                      <a:pt x="145" y="821"/>
                    </a:lnTo>
                    <a:lnTo>
                      <a:pt x="212" y="877"/>
                    </a:lnTo>
                    <a:lnTo>
                      <a:pt x="289" y="921"/>
                    </a:lnTo>
                    <a:lnTo>
                      <a:pt x="378" y="943"/>
                    </a:lnTo>
                    <a:lnTo>
                      <a:pt x="478" y="954"/>
                    </a:lnTo>
                    <a:lnTo>
                      <a:pt x="5547" y="954"/>
                    </a:lnTo>
                    <a:lnTo>
                      <a:pt x="5647" y="943"/>
                    </a:lnTo>
                    <a:lnTo>
                      <a:pt x="5736" y="921"/>
                    </a:lnTo>
                    <a:lnTo>
                      <a:pt x="5813" y="877"/>
                    </a:lnTo>
                    <a:lnTo>
                      <a:pt x="5891" y="821"/>
                    </a:lnTo>
                    <a:lnTo>
                      <a:pt x="5946" y="743"/>
                    </a:lnTo>
                    <a:lnTo>
                      <a:pt x="5991" y="666"/>
                    </a:lnTo>
                    <a:lnTo>
                      <a:pt x="6013" y="577"/>
                    </a:lnTo>
                    <a:lnTo>
                      <a:pt x="6024" y="477"/>
                    </a:lnTo>
                    <a:lnTo>
                      <a:pt x="6013" y="389"/>
                    </a:lnTo>
                    <a:lnTo>
                      <a:pt x="5991" y="300"/>
                    </a:lnTo>
                    <a:lnTo>
                      <a:pt x="5946" y="211"/>
                    </a:lnTo>
                    <a:lnTo>
                      <a:pt x="5891" y="144"/>
                    </a:lnTo>
                    <a:lnTo>
                      <a:pt x="5813" y="89"/>
                    </a:lnTo>
                    <a:lnTo>
                      <a:pt x="5736" y="45"/>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9" name="Google Shape;688;p23">
                <a:extLst>
                  <a:ext uri="{FF2B5EF4-FFF2-40B4-BE49-F238E27FC236}">
                    <a16:creationId xmlns:a16="http://schemas.microsoft.com/office/drawing/2014/main" id="{0347FC16-1032-47E6-B626-37A46E3B06D3}"/>
                  </a:ext>
                </a:extLst>
              </p:cNvPr>
              <p:cNvSpPr/>
              <p:nvPr/>
            </p:nvSpPr>
            <p:spPr>
              <a:xfrm>
                <a:off x="928692" y="3466269"/>
                <a:ext cx="108221" cy="17139"/>
              </a:xfrm>
              <a:custGeom>
                <a:avLst/>
                <a:gdLst/>
                <a:ahLst/>
                <a:cxnLst/>
                <a:rect l="l" t="t" r="r" b="b"/>
                <a:pathLst>
                  <a:path w="6024" h="954" extrusionOk="0">
                    <a:moveTo>
                      <a:pt x="477" y="0"/>
                    </a:moveTo>
                    <a:lnTo>
                      <a:pt x="377" y="11"/>
                    </a:lnTo>
                    <a:lnTo>
                      <a:pt x="288" y="44"/>
                    </a:lnTo>
                    <a:lnTo>
                      <a:pt x="211" y="89"/>
                    </a:lnTo>
                    <a:lnTo>
                      <a:pt x="133" y="144"/>
                    </a:lnTo>
                    <a:lnTo>
                      <a:pt x="78" y="211"/>
                    </a:lnTo>
                    <a:lnTo>
                      <a:pt x="33" y="300"/>
                    </a:lnTo>
                    <a:lnTo>
                      <a:pt x="11" y="388"/>
                    </a:lnTo>
                    <a:lnTo>
                      <a:pt x="0" y="477"/>
                    </a:lnTo>
                    <a:lnTo>
                      <a:pt x="11" y="577"/>
                    </a:lnTo>
                    <a:lnTo>
                      <a:pt x="33" y="666"/>
                    </a:lnTo>
                    <a:lnTo>
                      <a:pt x="78" y="754"/>
                    </a:lnTo>
                    <a:lnTo>
                      <a:pt x="133" y="821"/>
                    </a:lnTo>
                    <a:lnTo>
                      <a:pt x="211" y="876"/>
                    </a:lnTo>
                    <a:lnTo>
                      <a:pt x="288" y="921"/>
                    </a:lnTo>
                    <a:lnTo>
                      <a:pt x="377" y="954"/>
                    </a:lnTo>
                    <a:lnTo>
                      <a:pt x="5646" y="954"/>
                    </a:lnTo>
                    <a:lnTo>
                      <a:pt x="5735" y="921"/>
                    </a:lnTo>
                    <a:lnTo>
                      <a:pt x="5813" y="876"/>
                    </a:lnTo>
                    <a:lnTo>
                      <a:pt x="5879" y="821"/>
                    </a:lnTo>
                    <a:lnTo>
                      <a:pt x="5946" y="754"/>
                    </a:lnTo>
                    <a:lnTo>
                      <a:pt x="5990" y="666"/>
                    </a:lnTo>
                    <a:lnTo>
                      <a:pt x="6012" y="577"/>
                    </a:lnTo>
                    <a:lnTo>
                      <a:pt x="6023" y="477"/>
                    </a:lnTo>
                    <a:lnTo>
                      <a:pt x="6012" y="388"/>
                    </a:lnTo>
                    <a:lnTo>
                      <a:pt x="5990" y="300"/>
                    </a:lnTo>
                    <a:lnTo>
                      <a:pt x="5946" y="211"/>
                    </a:lnTo>
                    <a:lnTo>
                      <a:pt x="5879" y="144"/>
                    </a:lnTo>
                    <a:lnTo>
                      <a:pt x="5813" y="89"/>
                    </a:lnTo>
                    <a:lnTo>
                      <a:pt x="5735" y="44"/>
                    </a:lnTo>
                    <a:lnTo>
                      <a:pt x="5646" y="11"/>
                    </a:lnTo>
                    <a:lnTo>
                      <a:pt x="55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0" name="Google Shape;689;p23">
                <a:extLst>
                  <a:ext uri="{FF2B5EF4-FFF2-40B4-BE49-F238E27FC236}">
                    <a16:creationId xmlns:a16="http://schemas.microsoft.com/office/drawing/2014/main" id="{2D5463B0-E5F4-9EBC-3D4A-C38828AF45E9}"/>
                  </a:ext>
                </a:extLst>
              </p:cNvPr>
              <p:cNvSpPr/>
              <p:nvPr/>
            </p:nvSpPr>
            <p:spPr>
              <a:xfrm>
                <a:off x="1148297" y="3346298"/>
                <a:ext cx="108221" cy="17157"/>
              </a:xfrm>
              <a:custGeom>
                <a:avLst/>
                <a:gdLst/>
                <a:ahLst/>
                <a:cxnLst/>
                <a:rect l="l" t="t" r="r" b="b"/>
                <a:pathLst>
                  <a:path w="6024" h="955" extrusionOk="0">
                    <a:moveTo>
                      <a:pt x="477" y="0"/>
                    </a:moveTo>
                    <a:lnTo>
                      <a:pt x="377" y="11"/>
                    </a:lnTo>
                    <a:lnTo>
                      <a:pt x="288" y="45"/>
                    </a:lnTo>
                    <a:lnTo>
                      <a:pt x="211" y="89"/>
                    </a:lnTo>
                    <a:lnTo>
                      <a:pt x="144" y="144"/>
                    </a:lnTo>
                    <a:lnTo>
                      <a:pt x="78" y="211"/>
                    </a:lnTo>
                    <a:lnTo>
                      <a:pt x="33" y="300"/>
                    </a:lnTo>
                    <a:lnTo>
                      <a:pt x="11" y="389"/>
                    </a:lnTo>
                    <a:lnTo>
                      <a:pt x="0" y="477"/>
                    </a:lnTo>
                    <a:lnTo>
                      <a:pt x="11" y="577"/>
                    </a:lnTo>
                    <a:lnTo>
                      <a:pt x="33" y="666"/>
                    </a:lnTo>
                    <a:lnTo>
                      <a:pt x="78" y="743"/>
                    </a:lnTo>
                    <a:lnTo>
                      <a:pt x="144" y="821"/>
                    </a:lnTo>
                    <a:lnTo>
                      <a:pt x="211" y="877"/>
                    </a:lnTo>
                    <a:lnTo>
                      <a:pt x="288" y="921"/>
                    </a:lnTo>
                    <a:lnTo>
                      <a:pt x="377" y="943"/>
                    </a:lnTo>
                    <a:lnTo>
                      <a:pt x="477" y="954"/>
                    </a:lnTo>
                    <a:lnTo>
                      <a:pt x="5546" y="954"/>
                    </a:lnTo>
                    <a:lnTo>
                      <a:pt x="5646" y="943"/>
                    </a:lnTo>
                    <a:lnTo>
                      <a:pt x="5735" y="921"/>
                    </a:lnTo>
                    <a:lnTo>
                      <a:pt x="5813" y="877"/>
                    </a:lnTo>
                    <a:lnTo>
                      <a:pt x="5890" y="821"/>
                    </a:lnTo>
                    <a:lnTo>
                      <a:pt x="5946" y="743"/>
                    </a:lnTo>
                    <a:lnTo>
                      <a:pt x="5990" y="666"/>
                    </a:lnTo>
                    <a:lnTo>
                      <a:pt x="6012" y="577"/>
                    </a:lnTo>
                    <a:lnTo>
                      <a:pt x="6023" y="477"/>
                    </a:lnTo>
                    <a:lnTo>
                      <a:pt x="6012" y="389"/>
                    </a:lnTo>
                    <a:lnTo>
                      <a:pt x="5990" y="300"/>
                    </a:lnTo>
                    <a:lnTo>
                      <a:pt x="5946" y="211"/>
                    </a:lnTo>
                    <a:lnTo>
                      <a:pt x="5890" y="144"/>
                    </a:lnTo>
                    <a:lnTo>
                      <a:pt x="5813" y="89"/>
                    </a:lnTo>
                    <a:lnTo>
                      <a:pt x="5735" y="45"/>
                    </a:lnTo>
                    <a:lnTo>
                      <a:pt x="5646" y="11"/>
                    </a:lnTo>
                    <a:lnTo>
                      <a:pt x="5546"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1" name="Google Shape;690;p23">
                <a:extLst>
                  <a:ext uri="{FF2B5EF4-FFF2-40B4-BE49-F238E27FC236}">
                    <a16:creationId xmlns:a16="http://schemas.microsoft.com/office/drawing/2014/main" id="{5EAC8803-B50B-1698-C688-00FB63CC7AB0}"/>
                  </a:ext>
                </a:extLst>
              </p:cNvPr>
              <p:cNvSpPr/>
              <p:nvPr/>
            </p:nvSpPr>
            <p:spPr>
              <a:xfrm>
                <a:off x="1273638" y="3466269"/>
                <a:ext cx="108221" cy="17139"/>
              </a:xfrm>
              <a:custGeom>
                <a:avLst/>
                <a:gdLst/>
                <a:ahLst/>
                <a:cxnLst/>
                <a:rect l="l" t="t" r="r" b="b"/>
                <a:pathLst>
                  <a:path w="6024" h="954" extrusionOk="0">
                    <a:moveTo>
                      <a:pt x="477" y="0"/>
                    </a:moveTo>
                    <a:lnTo>
                      <a:pt x="377" y="11"/>
                    </a:lnTo>
                    <a:lnTo>
                      <a:pt x="289" y="44"/>
                    </a:lnTo>
                    <a:lnTo>
                      <a:pt x="211" y="89"/>
                    </a:lnTo>
                    <a:lnTo>
                      <a:pt x="133" y="144"/>
                    </a:lnTo>
                    <a:lnTo>
                      <a:pt x="78" y="211"/>
                    </a:lnTo>
                    <a:lnTo>
                      <a:pt x="34" y="300"/>
                    </a:lnTo>
                    <a:lnTo>
                      <a:pt x="11" y="388"/>
                    </a:lnTo>
                    <a:lnTo>
                      <a:pt x="0" y="477"/>
                    </a:lnTo>
                    <a:lnTo>
                      <a:pt x="11" y="577"/>
                    </a:lnTo>
                    <a:lnTo>
                      <a:pt x="34" y="666"/>
                    </a:lnTo>
                    <a:lnTo>
                      <a:pt x="78" y="754"/>
                    </a:lnTo>
                    <a:lnTo>
                      <a:pt x="133" y="821"/>
                    </a:lnTo>
                    <a:lnTo>
                      <a:pt x="211" y="876"/>
                    </a:lnTo>
                    <a:lnTo>
                      <a:pt x="289" y="921"/>
                    </a:lnTo>
                    <a:lnTo>
                      <a:pt x="377" y="954"/>
                    </a:lnTo>
                    <a:lnTo>
                      <a:pt x="5646" y="954"/>
                    </a:lnTo>
                    <a:lnTo>
                      <a:pt x="5735" y="921"/>
                    </a:lnTo>
                    <a:lnTo>
                      <a:pt x="5813" y="876"/>
                    </a:lnTo>
                    <a:lnTo>
                      <a:pt x="5879" y="821"/>
                    </a:lnTo>
                    <a:lnTo>
                      <a:pt x="5946" y="754"/>
                    </a:lnTo>
                    <a:lnTo>
                      <a:pt x="5990" y="666"/>
                    </a:lnTo>
                    <a:lnTo>
                      <a:pt x="6012" y="577"/>
                    </a:lnTo>
                    <a:lnTo>
                      <a:pt x="6024" y="477"/>
                    </a:lnTo>
                    <a:lnTo>
                      <a:pt x="6012" y="388"/>
                    </a:lnTo>
                    <a:lnTo>
                      <a:pt x="5990" y="300"/>
                    </a:lnTo>
                    <a:lnTo>
                      <a:pt x="5946" y="211"/>
                    </a:lnTo>
                    <a:lnTo>
                      <a:pt x="5879" y="144"/>
                    </a:lnTo>
                    <a:lnTo>
                      <a:pt x="5813" y="89"/>
                    </a:lnTo>
                    <a:lnTo>
                      <a:pt x="5735" y="44"/>
                    </a:lnTo>
                    <a:lnTo>
                      <a:pt x="5646"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2" name="Google Shape;691;p23">
                <a:extLst>
                  <a:ext uri="{FF2B5EF4-FFF2-40B4-BE49-F238E27FC236}">
                    <a16:creationId xmlns:a16="http://schemas.microsoft.com/office/drawing/2014/main" id="{F0CB6D2D-591F-2D62-4756-5ED7845D9C07}"/>
                  </a:ext>
                </a:extLst>
              </p:cNvPr>
              <p:cNvSpPr/>
              <p:nvPr/>
            </p:nvSpPr>
            <p:spPr>
              <a:xfrm>
                <a:off x="1493243" y="3346298"/>
                <a:ext cx="108221" cy="17157"/>
              </a:xfrm>
              <a:custGeom>
                <a:avLst/>
                <a:gdLst/>
                <a:ahLst/>
                <a:cxnLst/>
                <a:rect l="l" t="t" r="r" b="b"/>
                <a:pathLst>
                  <a:path w="6024" h="955" extrusionOk="0">
                    <a:moveTo>
                      <a:pt x="477" y="0"/>
                    </a:moveTo>
                    <a:lnTo>
                      <a:pt x="377" y="11"/>
                    </a:lnTo>
                    <a:lnTo>
                      <a:pt x="289" y="45"/>
                    </a:lnTo>
                    <a:lnTo>
                      <a:pt x="211" y="89"/>
                    </a:lnTo>
                    <a:lnTo>
                      <a:pt x="145" y="144"/>
                    </a:lnTo>
                    <a:lnTo>
                      <a:pt x="78" y="211"/>
                    </a:lnTo>
                    <a:lnTo>
                      <a:pt x="45" y="300"/>
                    </a:lnTo>
                    <a:lnTo>
                      <a:pt x="11" y="389"/>
                    </a:lnTo>
                    <a:lnTo>
                      <a:pt x="0" y="477"/>
                    </a:lnTo>
                    <a:lnTo>
                      <a:pt x="11" y="577"/>
                    </a:lnTo>
                    <a:lnTo>
                      <a:pt x="45" y="666"/>
                    </a:lnTo>
                    <a:lnTo>
                      <a:pt x="78" y="743"/>
                    </a:lnTo>
                    <a:lnTo>
                      <a:pt x="145" y="821"/>
                    </a:lnTo>
                    <a:lnTo>
                      <a:pt x="211" y="877"/>
                    </a:lnTo>
                    <a:lnTo>
                      <a:pt x="289" y="921"/>
                    </a:lnTo>
                    <a:lnTo>
                      <a:pt x="377" y="943"/>
                    </a:lnTo>
                    <a:lnTo>
                      <a:pt x="477" y="954"/>
                    </a:lnTo>
                    <a:lnTo>
                      <a:pt x="5547" y="954"/>
                    </a:lnTo>
                    <a:lnTo>
                      <a:pt x="5646" y="943"/>
                    </a:lnTo>
                    <a:lnTo>
                      <a:pt x="5735" y="921"/>
                    </a:lnTo>
                    <a:lnTo>
                      <a:pt x="5813" y="877"/>
                    </a:lnTo>
                    <a:lnTo>
                      <a:pt x="5891" y="821"/>
                    </a:lnTo>
                    <a:lnTo>
                      <a:pt x="5946" y="743"/>
                    </a:lnTo>
                    <a:lnTo>
                      <a:pt x="5990" y="666"/>
                    </a:lnTo>
                    <a:lnTo>
                      <a:pt x="6024" y="577"/>
                    </a:lnTo>
                    <a:lnTo>
                      <a:pt x="6024" y="477"/>
                    </a:lnTo>
                    <a:lnTo>
                      <a:pt x="6024" y="389"/>
                    </a:lnTo>
                    <a:lnTo>
                      <a:pt x="5990" y="300"/>
                    </a:lnTo>
                    <a:lnTo>
                      <a:pt x="5946" y="211"/>
                    </a:lnTo>
                    <a:lnTo>
                      <a:pt x="5891" y="144"/>
                    </a:lnTo>
                    <a:lnTo>
                      <a:pt x="5813" y="89"/>
                    </a:lnTo>
                    <a:lnTo>
                      <a:pt x="5735" y="45"/>
                    </a:lnTo>
                    <a:lnTo>
                      <a:pt x="5646"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3" name="Google Shape;692;p23">
                <a:extLst>
                  <a:ext uri="{FF2B5EF4-FFF2-40B4-BE49-F238E27FC236}">
                    <a16:creationId xmlns:a16="http://schemas.microsoft.com/office/drawing/2014/main" id="{6D55D477-C310-CE13-A79F-C4B54EF52A4E}"/>
                  </a:ext>
                </a:extLst>
              </p:cNvPr>
              <p:cNvSpPr/>
              <p:nvPr/>
            </p:nvSpPr>
            <p:spPr>
              <a:xfrm>
                <a:off x="1618584" y="3466269"/>
                <a:ext cx="108221" cy="17139"/>
              </a:xfrm>
              <a:custGeom>
                <a:avLst/>
                <a:gdLst/>
                <a:ahLst/>
                <a:cxnLst/>
                <a:rect l="l" t="t" r="r" b="b"/>
                <a:pathLst>
                  <a:path w="6024" h="954" extrusionOk="0">
                    <a:moveTo>
                      <a:pt x="478" y="0"/>
                    </a:moveTo>
                    <a:lnTo>
                      <a:pt x="378" y="11"/>
                    </a:lnTo>
                    <a:lnTo>
                      <a:pt x="289" y="44"/>
                    </a:lnTo>
                    <a:lnTo>
                      <a:pt x="211" y="89"/>
                    </a:lnTo>
                    <a:lnTo>
                      <a:pt x="134" y="144"/>
                    </a:lnTo>
                    <a:lnTo>
                      <a:pt x="78" y="211"/>
                    </a:lnTo>
                    <a:lnTo>
                      <a:pt x="34" y="300"/>
                    </a:lnTo>
                    <a:lnTo>
                      <a:pt x="12" y="388"/>
                    </a:lnTo>
                    <a:lnTo>
                      <a:pt x="1" y="477"/>
                    </a:lnTo>
                    <a:lnTo>
                      <a:pt x="12" y="577"/>
                    </a:lnTo>
                    <a:lnTo>
                      <a:pt x="34" y="666"/>
                    </a:lnTo>
                    <a:lnTo>
                      <a:pt x="78" y="754"/>
                    </a:lnTo>
                    <a:lnTo>
                      <a:pt x="134" y="821"/>
                    </a:lnTo>
                    <a:lnTo>
                      <a:pt x="211" y="876"/>
                    </a:lnTo>
                    <a:lnTo>
                      <a:pt x="289" y="921"/>
                    </a:lnTo>
                    <a:lnTo>
                      <a:pt x="378" y="954"/>
                    </a:lnTo>
                    <a:lnTo>
                      <a:pt x="5647" y="954"/>
                    </a:lnTo>
                    <a:lnTo>
                      <a:pt x="5735" y="921"/>
                    </a:lnTo>
                    <a:lnTo>
                      <a:pt x="5813" y="876"/>
                    </a:lnTo>
                    <a:lnTo>
                      <a:pt x="5880" y="821"/>
                    </a:lnTo>
                    <a:lnTo>
                      <a:pt x="5946" y="754"/>
                    </a:lnTo>
                    <a:lnTo>
                      <a:pt x="5991" y="666"/>
                    </a:lnTo>
                    <a:lnTo>
                      <a:pt x="6013" y="577"/>
                    </a:lnTo>
                    <a:lnTo>
                      <a:pt x="6024" y="477"/>
                    </a:lnTo>
                    <a:lnTo>
                      <a:pt x="6013" y="388"/>
                    </a:lnTo>
                    <a:lnTo>
                      <a:pt x="5991" y="300"/>
                    </a:lnTo>
                    <a:lnTo>
                      <a:pt x="5946" y="211"/>
                    </a:lnTo>
                    <a:lnTo>
                      <a:pt x="5880" y="144"/>
                    </a:lnTo>
                    <a:lnTo>
                      <a:pt x="5813" y="89"/>
                    </a:lnTo>
                    <a:lnTo>
                      <a:pt x="5735" y="44"/>
                    </a:lnTo>
                    <a:lnTo>
                      <a:pt x="5647" y="11"/>
                    </a:lnTo>
                    <a:lnTo>
                      <a:pt x="5547" y="0"/>
                    </a:lnTo>
                    <a:close/>
                  </a:path>
                </a:pathLst>
              </a:custGeom>
              <a:solidFill>
                <a:srgbClr val="7FAFB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4" name="Google Shape;693;p23">
                <a:extLst>
                  <a:ext uri="{FF2B5EF4-FFF2-40B4-BE49-F238E27FC236}">
                    <a16:creationId xmlns:a16="http://schemas.microsoft.com/office/drawing/2014/main" id="{3DB2DDEF-7958-328C-17B1-AEF4F5D8D6FD}"/>
                  </a:ext>
                </a:extLst>
              </p:cNvPr>
              <p:cNvSpPr/>
              <p:nvPr/>
            </p:nvSpPr>
            <p:spPr>
              <a:xfrm>
                <a:off x="1796150" y="967517"/>
                <a:ext cx="711827" cy="1427445"/>
              </a:xfrm>
              <a:custGeom>
                <a:avLst/>
                <a:gdLst/>
                <a:ahLst/>
                <a:cxnLst/>
                <a:rect l="l" t="t" r="r" b="b"/>
                <a:pathLst>
                  <a:path w="39623" h="79457" extrusionOk="0">
                    <a:moveTo>
                      <a:pt x="19811" y="0"/>
                    </a:moveTo>
                    <a:lnTo>
                      <a:pt x="1320" y="51281"/>
                    </a:lnTo>
                    <a:lnTo>
                      <a:pt x="1076" y="51969"/>
                    </a:lnTo>
                    <a:lnTo>
                      <a:pt x="865" y="52668"/>
                    </a:lnTo>
                    <a:lnTo>
                      <a:pt x="677" y="53367"/>
                    </a:lnTo>
                    <a:lnTo>
                      <a:pt x="510" y="54065"/>
                    </a:lnTo>
                    <a:lnTo>
                      <a:pt x="366" y="54775"/>
                    </a:lnTo>
                    <a:lnTo>
                      <a:pt x="244" y="55485"/>
                    </a:lnTo>
                    <a:lnTo>
                      <a:pt x="155" y="56195"/>
                    </a:lnTo>
                    <a:lnTo>
                      <a:pt x="78" y="56905"/>
                    </a:lnTo>
                    <a:lnTo>
                      <a:pt x="33" y="57615"/>
                    </a:lnTo>
                    <a:lnTo>
                      <a:pt x="0" y="58325"/>
                    </a:lnTo>
                    <a:lnTo>
                      <a:pt x="0" y="59035"/>
                    </a:lnTo>
                    <a:lnTo>
                      <a:pt x="11" y="59745"/>
                    </a:lnTo>
                    <a:lnTo>
                      <a:pt x="56" y="60455"/>
                    </a:lnTo>
                    <a:lnTo>
                      <a:pt x="122" y="61165"/>
                    </a:lnTo>
                    <a:lnTo>
                      <a:pt x="211" y="61863"/>
                    </a:lnTo>
                    <a:lnTo>
                      <a:pt x="322" y="62573"/>
                    </a:lnTo>
                    <a:lnTo>
                      <a:pt x="455" y="63261"/>
                    </a:lnTo>
                    <a:lnTo>
                      <a:pt x="610" y="63960"/>
                    </a:lnTo>
                    <a:lnTo>
                      <a:pt x="788" y="64637"/>
                    </a:lnTo>
                    <a:lnTo>
                      <a:pt x="987" y="65313"/>
                    </a:lnTo>
                    <a:lnTo>
                      <a:pt x="1209" y="65990"/>
                    </a:lnTo>
                    <a:lnTo>
                      <a:pt x="1464" y="66655"/>
                    </a:lnTo>
                    <a:lnTo>
                      <a:pt x="1731" y="67310"/>
                    </a:lnTo>
                    <a:lnTo>
                      <a:pt x="2019" y="67964"/>
                    </a:lnTo>
                    <a:lnTo>
                      <a:pt x="2330" y="68597"/>
                    </a:lnTo>
                    <a:lnTo>
                      <a:pt x="2673" y="69229"/>
                    </a:lnTo>
                    <a:lnTo>
                      <a:pt x="3028" y="69850"/>
                    </a:lnTo>
                    <a:lnTo>
                      <a:pt x="3405" y="70449"/>
                    </a:lnTo>
                    <a:lnTo>
                      <a:pt x="3816" y="71048"/>
                    </a:lnTo>
                    <a:lnTo>
                      <a:pt x="4237" y="71636"/>
                    </a:lnTo>
                    <a:lnTo>
                      <a:pt x="4692" y="72202"/>
                    </a:lnTo>
                    <a:lnTo>
                      <a:pt x="5158" y="72756"/>
                    </a:lnTo>
                    <a:lnTo>
                      <a:pt x="5447" y="73078"/>
                    </a:lnTo>
                    <a:lnTo>
                      <a:pt x="5735" y="73389"/>
                    </a:lnTo>
                    <a:lnTo>
                      <a:pt x="6034" y="73699"/>
                    </a:lnTo>
                    <a:lnTo>
                      <a:pt x="6345" y="74010"/>
                    </a:lnTo>
                    <a:lnTo>
                      <a:pt x="6667" y="74309"/>
                    </a:lnTo>
                    <a:lnTo>
                      <a:pt x="6988" y="74598"/>
                    </a:lnTo>
                    <a:lnTo>
                      <a:pt x="7321" y="74886"/>
                    </a:lnTo>
                    <a:lnTo>
                      <a:pt x="7665" y="75175"/>
                    </a:lnTo>
                    <a:lnTo>
                      <a:pt x="8020" y="75452"/>
                    </a:lnTo>
                    <a:lnTo>
                      <a:pt x="8386" y="75718"/>
                    </a:lnTo>
                    <a:lnTo>
                      <a:pt x="8752" y="75984"/>
                    </a:lnTo>
                    <a:lnTo>
                      <a:pt x="9129" y="76239"/>
                    </a:lnTo>
                    <a:lnTo>
                      <a:pt x="9518" y="76495"/>
                    </a:lnTo>
                    <a:lnTo>
                      <a:pt x="9917" y="76739"/>
                    </a:lnTo>
                    <a:lnTo>
                      <a:pt x="10327" y="76972"/>
                    </a:lnTo>
                    <a:lnTo>
                      <a:pt x="10749" y="77193"/>
                    </a:lnTo>
                    <a:lnTo>
                      <a:pt x="11181" y="77415"/>
                    </a:lnTo>
                    <a:lnTo>
                      <a:pt x="11614" y="77615"/>
                    </a:lnTo>
                    <a:lnTo>
                      <a:pt x="12069" y="77815"/>
                    </a:lnTo>
                    <a:lnTo>
                      <a:pt x="12524" y="78003"/>
                    </a:lnTo>
                    <a:lnTo>
                      <a:pt x="12989" y="78192"/>
                    </a:lnTo>
                    <a:lnTo>
                      <a:pt x="13466" y="78358"/>
                    </a:lnTo>
                    <a:lnTo>
                      <a:pt x="13966" y="78513"/>
                    </a:lnTo>
                    <a:lnTo>
                      <a:pt x="14465" y="78669"/>
                    </a:lnTo>
                    <a:lnTo>
                      <a:pt x="14975" y="78802"/>
                    </a:lnTo>
                    <a:lnTo>
                      <a:pt x="15496" y="78924"/>
                    </a:lnTo>
                    <a:lnTo>
                      <a:pt x="16029" y="79035"/>
                    </a:lnTo>
                    <a:lnTo>
                      <a:pt x="16572" y="79146"/>
                    </a:lnTo>
                    <a:lnTo>
                      <a:pt x="17127" y="79234"/>
                    </a:lnTo>
                    <a:lnTo>
                      <a:pt x="17693" y="79312"/>
                    </a:lnTo>
                    <a:lnTo>
                      <a:pt x="18270" y="79368"/>
                    </a:lnTo>
                    <a:lnTo>
                      <a:pt x="18857" y="79423"/>
                    </a:lnTo>
                    <a:lnTo>
                      <a:pt x="18880" y="79434"/>
                    </a:lnTo>
                    <a:lnTo>
                      <a:pt x="18935" y="79445"/>
                    </a:lnTo>
                    <a:lnTo>
                      <a:pt x="19157" y="79456"/>
                    </a:lnTo>
                    <a:lnTo>
                      <a:pt x="20466" y="79456"/>
                    </a:lnTo>
                    <a:lnTo>
                      <a:pt x="20688" y="79445"/>
                    </a:lnTo>
                    <a:lnTo>
                      <a:pt x="20743" y="79434"/>
                    </a:lnTo>
                    <a:lnTo>
                      <a:pt x="20765" y="79423"/>
                    </a:lnTo>
                    <a:lnTo>
                      <a:pt x="21353" y="79368"/>
                    </a:lnTo>
                    <a:lnTo>
                      <a:pt x="21930" y="79312"/>
                    </a:lnTo>
                    <a:lnTo>
                      <a:pt x="22496" y="79234"/>
                    </a:lnTo>
                    <a:lnTo>
                      <a:pt x="23050" y="79146"/>
                    </a:lnTo>
                    <a:lnTo>
                      <a:pt x="23594" y="79035"/>
                    </a:lnTo>
                    <a:lnTo>
                      <a:pt x="24126" y="78924"/>
                    </a:lnTo>
                    <a:lnTo>
                      <a:pt x="24648" y="78802"/>
                    </a:lnTo>
                    <a:lnTo>
                      <a:pt x="25158" y="78669"/>
                    </a:lnTo>
                    <a:lnTo>
                      <a:pt x="25657" y="78513"/>
                    </a:lnTo>
                    <a:lnTo>
                      <a:pt x="26156" y="78358"/>
                    </a:lnTo>
                    <a:lnTo>
                      <a:pt x="26633" y="78192"/>
                    </a:lnTo>
                    <a:lnTo>
                      <a:pt x="27099" y="78003"/>
                    </a:lnTo>
                    <a:lnTo>
                      <a:pt x="27554" y="77815"/>
                    </a:lnTo>
                    <a:lnTo>
                      <a:pt x="28009" y="77615"/>
                    </a:lnTo>
                    <a:lnTo>
                      <a:pt x="28441" y="77415"/>
                    </a:lnTo>
                    <a:lnTo>
                      <a:pt x="28874" y="77193"/>
                    </a:lnTo>
                    <a:lnTo>
                      <a:pt x="29296" y="76972"/>
                    </a:lnTo>
                    <a:lnTo>
                      <a:pt x="29706" y="76739"/>
                    </a:lnTo>
                    <a:lnTo>
                      <a:pt x="30105" y="76495"/>
                    </a:lnTo>
                    <a:lnTo>
                      <a:pt x="30494" y="76239"/>
                    </a:lnTo>
                    <a:lnTo>
                      <a:pt x="30871" y="75984"/>
                    </a:lnTo>
                    <a:lnTo>
                      <a:pt x="31237" y="75718"/>
                    </a:lnTo>
                    <a:lnTo>
                      <a:pt x="31603" y="75452"/>
                    </a:lnTo>
                    <a:lnTo>
                      <a:pt x="31958" y="75175"/>
                    </a:lnTo>
                    <a:lnTo>
                      <a:pt x="32302" y="74886"/>
                    </a:lnTo>
                    <a:lnTo>
                      <a:pt x="32634" y="74598"/>
                    </a:lnTo>
                    <a:lnTo>
                      <a:pt x="32956" y="74309"/>
                    </a:lnTo>
                    <a:lnTo>
                      <a:pt x="33278" y="74010"/>
                    </a:lnTo>
                    <a:lnTo>
                      <a:pt x="33588" y="73699"/>
                    </a:lnTo>
                    <a:lnTo>
                      <a:pt x="33888" y="73389"/>
                    </a:lnTo>
                    <a:lnTo>
                      <a:pt x="34176" y="73078"/>
                    </a:lnTo>
                    <a:lnTo>
                      <a:pt x="34465" y="72756"/>
                    </a:lnTo>
                    <a:lnTo>
                      <a:pt x="34931" y="72202"/>
                    </a:lnTo>
                    <a:lnTo>
                      <a:pt x="35385" y="71636"/>
                    </a:lnTo>
                    <a:lnTo>
                      <a:pt x="35807" y="71048"/>
                    </a:lnTo>
                    <a:lnTo>
                      <a:pt x="36217" y="70449"/>
                    </a:lnTo>
                    <a:lnTo>
                      <a:pt x="36595" y="69850"/>
                    </a:lnTo>
                    <a:lnTo>
                      <a:pt x="36949" y="69229"/>
                    </a:lnTo>
                    <a:lnTo>
                      <a:pt x="37293" y="68597"/>
                    </a:lnTo>
                    <a:lnTo>
                      <a:pt x="37604" y="67964"/>
                    </a:lnTo>
                    <a:lnTo>
                      <a:pt x="37892" y="67310"/>
                    </a:lnTo>
                    <a:lnTo>
                      <a:pt x="38159" y="66655"/>
                    </a:lnTo>
                    <a:lnTo>
                      <a:pt x="38414" y="65990"/>
                    </a:lnTo>
                    <a:lnTo>
                      <a:pt x="38636" y="65313"/>
                    </a:lnTo>
                    <a:lnTo>
                      <a:pt x="38835" y="64637"/>
                    </a:lnTo>
                    <a:lnTo>
                      <a:pt x="39013" y="63960"/>
                    </a:lnTo>
                    <a:lnTo>
                      <a:pt x="39168" y="63261"/>
                    </a:lnTo>
                    <a:lnTo>
                      <a:pt x="39301" y="62573"/>
                    </a:lnTo>
                    <a:lnTo>
                      <a:pt x="39412" y="61863"/>
                    </a:lnTo>
                    <a:lnTo>
                      <a:pt x="39501" y="61165"/>
                    </a:lnTo>
                    <a:lnTo>
                      <a:pt x="39567" y="60455"/>
                    </a:lnTo>
                    <a:lnTo>
                      <a:pt x="39612" y="59745"/>
                    </a:lnTo>
                    <a:lnTo>
                      <a:pt x="39623" y="59035"/>
                    </a:lnTo>
                    <a:lnTo>
                      <a:pt x="39623" y="58325"/>
                    </a:lnTo>
                    <a:lnTo>
                      <a:pt x="39590" y="57615"/>
                    </a:lnTo>
                    <a:lnTo>
                      <a:pt x="39545" y="56905"/>
                    </a:lnTo>
                    <a:lnTo>
                      <a:pt x="39467" y="56195"/>
                    </a:lnTo>
                    <a:lnTo>
                      <a:pt x="39379" y="55485"/>
                    </a:lnTo>
                    <a:lnTo>
                      <a:pt x="39257" y="54775"/>
                    </a:lnTo>
                    <a:lnTo>
                      <a:pt x="39113" y="54065"/>
                    </a:lnTo>
                    <a:lnTo>
                      <a:pt x="38946" y="53367"/>
                    </a:lnTo>
                    <a:lnTo>
                      <a:pt x="38758" y="52668"/>
                    </a:lnTo>
                    <a:lnTo>
                      <a:pt x="38547" y="51969"/>
                    </a:lnTo>
                    <a:lnTo>
                      <a:pt x="38303" y="51281"/>
                    </a:lnTo>
                    <a:lnTo>
                      <a:pt x="19811" y="0"/>
                    </a:lnTo>
                    <a:close/>
                  </a:path>
                </a:pathLst>
              </a:custGeom>
              <a:solidFill>
                <a:srgbClr val="6ECBF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5" name="Google Shape;694;p23">
                <a:extLst>
                  <a:ext uri="{FF2B5EF4-FFF2-40B4-BE49-F238E27FC236}">
                    <a16:creationId xmlns:a16="http://schemas.microsoft.com/office/drawing/2014/main" id="{3B51B980-A8D2-AC64-1FE3-E40D7EE2F255}"/>
                  </a:ext>
                </a:extLst>
              </p:cNvPr>
              <p:cNvSpPr/>
              <p:nvPr/>
            </p:nvSpPr>
            <p:spPr>
              <a:xfrm>
                <a:off x="1845572" y="1891564"/>
                <a:ext cx="420884" cy="447796"/>
              </a:xfrm>
              <a:custGeom>
                <a:avLst/>
                <a:gdLst/>
                <a:ahLst/>
                <a:cxnLst/>
                <a:rect l="l" t="t" r="r" b="b"/>
                <a:pathLst>
                  <a:path w="23428" h="24926" extrusionOk="0">
                    <a:moveTo>
                      <a:pt x="1919" y="0"/>
                    </a:moveTo>
                    <a:lnTo>
                      <a:pt x="1808" y="23"/>
                    </a:lnTo>
                    <a:lnTo>
                      <a:pt x="1697" y="45"/>
                    </a:lnTo>
                    <a:lnTo>
                      <a:pt x="1586" y="89"/>
                    </a:lnTo>
                    <a:lnTo>
                      <a:pt x="1486" y="134"/>
                    </a:lnTo>
                    <a:lnTo>
                      <a:pt x="1387" y="189"/>
                    </a:lnTo>
                    <a:lnTo>
                      <a:pt x="1287" y="267"/>
                    </a:lnTo>
                    <a:lnTo>
                      <a:pt x="1209" y="333"/>
                    </a:lnTo>
                    <a:lnTo>
                      <a:pt x="1131" y="422"/>
                    </a:lnTo>
                    <a:lnTo>
                      <a:pt x="1054" y="511"/>
                    </a:lnTo>
                    <a:lnTo>
                      <a:pt x="998" y="622"/>
                    </a:lnTo>
                    <a:lnTo>
                      <a:pt x="943" y="721"/>
                    </a:lnTo>
                    <a:lnTo>
                      <a:pt x="899" y="843"/>
                    </a:lnTo>
                    <a:lnTo>
                      <a:pt x="843" y="1021"/>
                    </a:lnTo>
                    <a:lnTo>
                      <a:pt x="732" y="1454"/>
                    </a:lnTo>
                    <a:lnTo>
                      <a:pt x="577" y="2119"/>
                    </a:lnTo>
                    <a:lnTo>
                      <a:pt x="488" y="2530"/>
                    </a:lnTo>
                    <a:lnTo>
                      <a:pt x="410" y="2984"/>
                    </a:lnTo>
                    <a:lnTo>
                      <a:pt x="322" y="3495"/>
                    </a:lnTo>
                    <a:lnTo>
                      <a:pt x="244" y="4038"/>
                    </a:lnTo>
                    <a:lnTo>
                      <a:pt x="166" y="4626"/>
                    </a:lnTo>
                    <a:lnTo>
                      <a:pt x="100" y="5247"/>
                    </a:lnTo>
                    <a:lnTo>
                      <a:pt x="55" y="5902"/>
                    </a:lnTo>
                    <a:lnTo>
                      <a:pt x="11" y="6578"/>
                    </a:lnTo>
                    <a:lnTo>
                      <a:pt x="0" y="7288"/>
                    </a:lnTo>
                    <a:lnTo>
                      <a:pt x="0" y="8031"/>
                    </a:lnTo>
                    <a:lnTo>
                      <a:pt x="11" y="8531"/>
                    </a:lnTo>
                    <a:lnTo>
                      <a:pt x="33" y="9019"/>
                    </a:lnTo>
                    <a:lnTo>
                      <a:pt x="67" y="9507"/>
                    </a:lnTo>
                    <a:lnTo>
                      <a:pt x="111" y="9995"/>
                    </a:lnTo>
                    <a:lnTo>
                      <a:pt x="178" y="10472"/>
                    </a:lnTo>
                    <a:lnTo>
                      <a:pt x="233" y="10949"/>
                    </a:lnTo>
                    <a:lnTo>
                      <a:pt x="311" y="11415"/>
                    </a:lnTo>
                    <a:lnTo>
                      <a:pt x="399" y="11869"/>
                    </a:lnTo>
                    <a:lnTo>
                      <a:pt x="499" y="12324"/>
                    </a:lnTo>
                    <a:lnTo>
                      <a:pt x="610" y="12768"/>
                    </a:lnTo>
                    <a:lnTo>
                      <a:pt x="721" y="13212"/>
                    </a:lnTo>
                    <a:lnTo>
                      <a:pt x="854" y="13644"/>
                    </a:lnTo>
                    <a:lnTo>
                      <a:pt x="987" y="14077"/>
                    </a:lnTo>
                    <a:lnTo>
                      <a:pt x="1131" y="14498"/>
                    </a:lnTo>
                    <a:lnTo>
                      <a:pt x="1298" y="14909"/>
                    </a:lnTo>
                    <a:lnTo>
                      <a:pt x="1464" y="15319"/>
                    </a:lnTo>
                    <a:lnTo>
                      <a:pt x="1642" y="15719"/>
                    </a:lnTo>
                    <a:lnTo>
                      <a:pt x="1830" y="16118"/>
                    </a:lnTo>
                    <a:lnTo>
                      <a:pt x="2030" y="16506"/>
                    </a:lnTo>
                    <a:lnTo>
                      <a:pt x="2230" y="16883"/>
                    </a:lnTo>
                    <a:lnTo>
                      <a:pt x="2451" y="17249"/>
                    </a:lnTo>
                    <a:lnTo>
                      <a:pt x="2673" y="17615"/>
                    </a:lnTo>
                    <a:lnTo>
                      <a:pt x="2917" y="17981"/>
                    </a:lnTo>
                    <a:lnTo>
                      <a:pt x="3161" y="18325"/>
                    </a:lnTo>
                    <a:lnTo>
                      <a:pt x="3417" y="18669"/>
                    </a:lnTo>
                    <a:lnTo>
                      <a:pt x="3683" y="19013"/>
                    </a:lnTo>
                    <a:lnTo>
                      <a:pt x="3960" y="19335"/>
                    </a:lnTo>
                    <a:lnTo>
                      <a:pt x="4237" y="19656"/>
                    </a:lnTo>
                    <a:lnTo>
                      <a:pt x="4537" y="19967"/>
                    </a:lnTo>
                    <a:lnTo>
                      <a:pt x="4836" y="20267"/>
                    </a:lnTo>
                    <a:lnTo>
                      <a:pt x="5147" y="20566"/>
                    </a:lnTo>
                    <a:lnTo>
                      <a:pt x="5469" y="20854"/>
                    </a:lnTo>
                    <a:lnTo>
                      <a:pt x="5824" y="21154"/>
                    </a:lnTo>
                    <a:lnTo>
                      <a:pt x="6179" y="21442"/>
                    </a:lnTo>
                    <a:lnTo>
                      <a:pt x="6545" y="21709"/>
                    </a:lnTo>
                    <a:lnTo>
                      <a:pt x="6900" y="21964"/>
                    </a:lnTo>
                    <a:lnTo>
                      <a:pt x="7266" y="22208"/>
                    </a:lnTo>
                    <a:lnTo>
                      <a:pt x="7632" y="22441"/>
                    </a:lnTo>
                    <a:lnTo>
                      <a:pt x="7998" y="22663"/>
                    </a:lnTo>
                    <a:lnTo>
                      <a:pt x="8364" y="22862"/>
                    </a:lnTo>
                    <a:lnTo>
                      <a:pt x="8730" y="23062"/>
                    </a:lnTo>
                    <a:lnTo>
                      <a:pt x="9096" y="23239"/>
                    </a:lnTo>
                    <a:lnTo>
                      <a:pt x="9462" y="23417"/>
                    </a:lnTo>
                    <a:lnTo>
                      <a:pt x="9839" y="23572"/>
                    </a:lnTo>
                    <a:lnTo>
                      <a:pt x="10205" y="23716"/>
                    </a:lnTo>
                    <a:lnTo>
                      <a:pt x="10571" y="23861"/>
                    </a:lnTo>
                    <a:lnTo>
                      <a:pt x="10948" y="23994"/>
                    </a:lnTo>
                    <a:lnTo>
                      <a:pt x="11314" y="24105"/>
                    </a:lnTo>
                    <a:lnTo>
                      <a:pt x="11681" y="24216"/>
                    </a:lnTo>
                    <a:lnTo>
                      <a:pt x="12047" y="24315"/>
                    </a:lnTo>
                    <a:lnTo>
                      <a:pt x="12402" y="24415"/>
                    </a:lnTo>
                    <a:lnTo>
                      <a:pt x="12768" y="24493"/>
                    </a:lnTo>
                    <a:lnTo>
                      <a:pt x="13123" y="24570"/>
                    </a:lnTo>
                    <a:lnTo>
                      <a:pt x="13489" y="24637"/>
                    </a:lnTo>
                    <a:lnTo>
                      <a:pt x="13832" y="24692"/>
                    </a:lnTo>
                    <a:lnTo>
                      <a:pt x="14187" y="24748"/>
                    </a:lnTo>
                    <a:lnTo>
                      <a:pt x="14875" y="24826"/>
                    </a:lnTo>
                    <a:lnTo>
                      <a:pt x="15552" y="24881"/>
                    </a:lnTo>
                    <a:lnTo>
                      <a:pt x="16217" y="24914"/>
                    </a:lnTo>
                    <a:lnTo>
                      <a:pt x="16850" y="24925"/>
                    </a:lnTo>
                    <a:lnTo>
                      <a:pt x="17438" y="24914"/>
                    </a:lnTo>
                    <a:lnTo>
                      <a:pt x="18014" y="24892"/>
                    </a:lnTo>
                    <a:lnTo>
                      <a:pt x="18558" y="24848"/>
                    </a:lnTo>
                    <a:lnTo>
                      <a:pt x="19079" y="24803"/>
                    </a:lnTo>
                    <a:lnTo>
                      <a:pt x="19567" y="24748"/>
                    </a:lnTo>
                    <a:lnTo>
                      <a:pt x="20033" y="24681"/>
                    </a:lnTo>
                    <a:lnTo>
                      <a:pt x="20466" y="24615"/>
                    </a:lnTo>
                    <a:lnTo>
                      <a:pt x="20865" y="24537"/>
                    </a:lnTo>
                    <a:lnTo>
                      <a:pt x="21220" y="24471"/>
                    </a:lnTo>
                    <a:lnTo>
                      <a:pt x="21553" y="24393"/>
                    </a:lnTo>
                    <a:lnTo>
                      <a:pt x="22074" y="24260"/>
                    </a:lnTo>
                    <a:lnTo>
                      <a:pt x="22440" y="24160"/>
                    </a:lnTo>
                    <a:lnTo>
                      <a:pt x="22607" y="24105"/>
                    </a:lnTo>
                    <a:lnTo>
                      <a:pt x="22718" y="24060"/>
                    </a:lnTo>
                    <a:lnTo>
                      <a:pt x="22829" y="24016"/>
                    </a:lnTo>
                    <a:lnTo>
                      <a:pt x="22928" y="23949"/>
                    </a:lnTo>
                    <a:lnTo>
                      <a:pt x="23017" y="23872"/>
                    </a:lnTo>
                    <a:lnTo>
                      <a:pt x="23106" y="23794"/>
                    </a:lnTo>
                    <a:lnTo>
                      <a:pt x="23172" y="23705"/>
                    </a:lnTo>
                    <a:lnTo>
                      <a:pt x="23239" y="23617"/>
                    </a:lnTo>
                    <a:lnTo>
                      <a:pt x="23294" y="23517"/>
                    </a:lnTo>
                    <a:lnTo>
                      <a:pt x="23350" y="23406"/>
                    </a:lnTo>
                    <a:lnTo>
                      <a:pt x="23383" y="23306"/>
                    </a:lnTo>
                    <a:lnTo>
                      <a:pt x="23405" y="23195"/>
                    </a:lnTo>
                    <a:lnTo>
                      <a:pt x="23428" y="23073"/>
                    </a:lnTo>
                    <a:lnTo>
                      <a:pt x="23428" y="22962"/>
                    </a:lnTo>
                    <a:lnTo>
                      <a:pt x="23416" y="22840"/>
                    </a:lnTo>
                    <a:lnTo>
                      <a:pt x="23405" y="22729"/>
                    </a:lnTo>
                    <a:lnTo>
                      <a:pt x="23372" y="22607"/>
                    </a:lnTo>
                    <a:lnTo>
                      <a:pt x="23328" y="22496"/>
                    </a:lnTo>
                    <a:lnTo>
                      <a:pt x="23272" y="22385"/>
                    </a:lnTo>
                    <a:lnTo>
                      <a:pt x="23206" y="22285"/>
                    </a:lnTo>
                    <a:lnTo>
                      <a:pt x="23139" y="22197"/>
                    </a:lnTo>
                    <a:lnTo>
                      <a:pt x="23050" y="22108"/>
                    </a:lnTo>
                    <a:lnTo>
                      <a:pt x="22973" y="22041"/>
                    </a:lnTo>
                    <a:lnTo>
                      <a:pt x="22873" y="21975"/>
                    </a:lnTo>
                    <a:lnTo>
                      <a:pt x="22773" y="21919"/>
                    </a:lnTo>
                    <a:lnTo>
                      <a:pt x="22673" y="21864"/>
                    </a:lnTo>
                    <a:lnTo>
                      <a:pt x="22562" y="21831"/>
                    </a:lnTo>
                    <a:lnTo>
                      <a:pt x="22451" y="21808"/>
                    </a:lnTo>
                    <a:lnTo>
                      <a:pt x="22340" y="21786"/>
                    </a:lnTo>
                    <a:lnTo>
                      <a:pt x="22218" y="21786"/>
                    </a:lnTo>
                    <a:lnTo>
                      <a:pt x="22096" y="21797"/>
                    </a:lnTo>
                    <a:lnTo>
                      <a:pt x="21986" y="21808"/>
                    </a:lnTo>
                    <a:lnTo>
                      <a:pt x="21864" y="21842"/>
                    </a:lnTo>
                    <a:lnTo>
                      <a:pt x="21753" y="21875"/>
                    </a:lnTo>
                    <a:lnTo>
                      <a:pt x="21464" y="21953"/>
                    </a:lnTo>
                    <a:lnTo>
                      <a:pt x="21009" y="22064"/>
                    </a:lnTo>
                    <a:lnTo>
                      <a:pt x="20399" y="22186"/>
                    </a:lnTo>
                    <a:lnTo>
                      <a:pt x="20044" y="22252"/>
                    </a:lnTo>
                    <a:lnTo>
                      <a:pt x="19656" y="22308"/>
                    </a:lnTo>
                    <a:lnTo>
                      <a:pt x="19246" y="22363"/>
                    </a:lnTo>
                    <a:lnTo>
                      <a:pt x="18802" y="22419"/>
                    </a:lnTo>
                    <a:lnTo>
                      <a:pt x="18325" y="22452"/>
                    </a:lnTo>
                    <a:lnTo>
                      <a:pt x="17837" y="22485"/>
                    </a:lnTo>
                    <a:lnTo>
                      <a:pt x="17316" y="22507"/>
                    </a:lnTo>
                    <a:lnTo>
                      <a:pt x="16783" y="22507"/>
                    </a:lnTo>
                    <a:lnTo>
                      <a:pt x="16228" y="22496"/>
                    </a:lnTo>
                    <a:lnTo>
                      <a:pt x="15663" y="22474"/>
                    </a:lnTo>
                    <a:lnTo>
                      <a:pt x="15075" y="22419"/>
                    </a:lnTo>
                    <a:lnTo>
                      <a:pt x="14476" y="22352"/>
                    </a:lnTo>
                    <a:lnTo>
                      <a:pt x="13866" y="22252"/>
                    </a:lnTo>
                    <a:lnTo>
                      <a:pt x="13256" y="22130"/>
                    </a:lnTo>
                    <a:lnTo>
                      <a:pt x="12945" y="22064"/>
                    </a:lnTo>
                    <a:lnTo>
                      <a:pt x="12623" y="21986"/>
                    </a:lnTo>
                    <a:lnTo>
                      <a:pt x="12313" y="21897"/>
                    </a:lnTo>
                    <a:lnTo>
                      <a:pt x="12002" y="21797"/>
                    </a:lnTo>
                    <a:lnTo>
                      <a:pt x="11681" y="21698"/>
                    </a:lnTo>
                    <a:lnTo>
                      <a:pt x="11370" y="21587"/>
                    </a:lnTo>
                    <a:lnTo>
                      <a:pt x="11059" y="21476"/>
                    </a:lnTo>
                    <a:lnTo>
                      <a:pt x="10738" y="21343"/>
                    </a:lnTo>
                    <a:lnTo>
                      <a:pt x="10427" y="21209"/>
                    </a:lnTo>
                    <a:lnTo>
                      <a:pt x="10105" y="21065"/>
                    </a:lnTo>
                    <a:lnTo>
                      <a:pt x="9795" y="20910"/>
                    </a:lnTo>
                    <a:lnTo>
                      <a:pt x="9484" y="20744"/>
                    </a:lnTo>
                    <a:lnTo>
                      <a:pt x="9163" y="20577"/>
                    </a:lnTo>
                    <a:lnTo>
                      <a:pt x="8852" y="20389"/>
                    </a:lnTo>
                    <a:lnTo>
                      <a:pt x="8552" y="20189"/>
                    </a:lnTo>
                    <a:lnTo>
                      <a:pt x="8242" y="19989"/>
                    </a:lnTo>
                    <a:lnTo>
                      <a:pt x="7931" y="19767"/>
                    </a:lnTo>
                    <a:lnTo>
                      <a:pt x="7632" y="19546"/>
                    </a:lnTo>
                    <a:lnTo>
                      <a:pt x="7332" y="19302"/>
                    </a:lnTo>
                    <a:lnTo>
                      <a:pt x="7033" y="19057"/>
                    </a:lnTo>
                    <a:lnTo>
                      <a:pt x="6711" y="18758"/>
                    </a:lnTo>
                    <a:lnTo>
                      <a:pt x="6389" y="18458"/>
                    </a:lnTo>
                    <a:lnTo>
                      <a:pt x="6090" y="18148"/>
                    </a:lnTo>
                    <a:lnTo>
                      <a:pt x="5801" y="17826"/>
                    </a:lnTo>
                    <a:lnTo>
                      <a:pt x="5535" y="17505"/>
                    </a:lnTo>
                    <a:lnTo>
                      <a:pt x="5280" y="17183"/>
                    </a:lnTo>
                    <a:lnTo>
                      <a:pt x="5036" y="16850"/>
                    </a:lnTo>
                    <a:lnTo>
                      <a:pt x="4803" y="16517"/>
                    </a:lnTo>
                    <a:lnTo>
                      <a:pt x="4581" y="16173"/>
                    </a:lnTo>
                    <a:lnTo>
                      <a:pt x="4382" y="15830"/>
                    </a:lnTo>
                    <a:lnTo>
                      <a:pt x="4182" y="15486"/>
                    </a:lnTo>
                    <a:lnTo>
                      <a:pt x="4004" y="15131"/>
                    </a:lnTo>
                    <a:lnTo>
                      <a:pt x="3838" y="14776"/>
                    </a:lnTo>
                    <a:lnTo>
                      <a:pt x="3683" y="14421"/>
                    </a:lnTo>
                    <a:lnTo>
                      <a:pt x="3527" y="14055"/>
                    </a:lnTo>
                    <a:lnTo>
                      <a:pt x="3394" y="13700"/>
                    </a:lnTo>
                    <a:lnTo>
                      <a:pt x="3272" y="13334"/>
                    </a:lnTo>
                    <a:lnTo>
                      <a:pt x="3150" y="12979"/>
                    </a:lnTo>
                    <a:lnTo>
                      <a:pt x="3039" y="12613"/>
                    </a:lnTo>
                    <a:lnTo>
                      <a:pt x="2951" y="12247"/>
                    </a:lnTo>
                    <a:lnTo>
                      <a:pt x="2862" y="11881"/>
                    </a:lnTo>
                    <a:lnTo>
                      <a:pt x="2784" y="11526"/>
                    </a:lnTo>
                    <a:lnTo>
                      <a:pt x="2707" y="11160"/>
                    </a:lnTo>
                    <a:lnTo>
                      <a:pt x="2640" y="10793"/>
                    </a:lnTo>
                    <a:lnTo>
                      <a:pt x="2596" y="10439"/>
                    </a:lnTo>
                    <a:lnTo>
                      <a:pt x="2540" y="10084"/>
                    </a:lnTo>
                    <a:lnTo>
                      <a:pt x="2507" y="9729"/>
                    </a:lnTo>
                    <a:lnTo>
                      <a:pt x="2474" y="9374"/>
                    </a:lnTo>
                    <a:lnTo>
                      <a:pt x="2418" y="8675"/>
                    </a:lnTo>
                    <a:lnTo>
                      <a:pt x="2396" y="7998"/>
                    </a:lnTo>
                    <a:lnTo>
                      <a:pt x="2396" y="7333"/>
                    </a:lnTo>
                    <a:lnTo>
                      <a:pt x="2407" y="6689"/>
                    </a:lnTo>
                    <a:lnTo>
                      <a:pt x="2440" y="6079"/>
                    </a:lnTo>
                    <a:lnTo>
                      <a:pt x="2485" y="5480"/>
                    </a:lnTo>
                    <a:lnTo>
                      <a:pt x="2540" y="4926"/>
                    </a:lnTo>
                    <a:lnTo>
                      <a:pt x="2607" y="4393"/>
                    </a:lnTo>
                    <a:lnTo>
                      <a:pt x="2684" y="3905"/>
                    </a:lnTo>
                    <a:lnTo>
                      <a:pt x="2751" y="3450"/>
                    </a:lnTo>
                    <a:lnTo>
                      <a:pt x="2829" y="3029"/>
                    </a:lnTo>
                    <a:lnTo>
                      <a:pt x="2906" y="2663"/>
                    </a:lnTo>
                    <a:lnTo>
                      <a:pt x="3039" y="2064"/>
                    </a:lnTo>
                    <a:lnTo>
                      <a:pt x="3139" y="1686"/>
                    </a:lnTo>
                    <a:lnTo>
                      <a:pt x="3184" y="1542"/>
                    </a:lnTo>
                    <a:lnTo>
                      <a:pt x="3206" y="1420"/>
                    </a:lnTo>
                    <a:lnTo>
                      <a:pt x="3228" y="1298"/>
                    </a:lnTo>
                    <a:lnTo>
                      <a:pt x="3228" y="1187"/>
                    </a:lnTo>
                    <a:lnTo>
                      <a:pt x="3228" y="1065"/>
                    </a:lnTo>
                    <a:lnTo>
                      <a:pt x="3206" y="954"/>
                    </a:lnTo>
                    <a:lnTo>
                      <a:pt x="3184" y="843"/>
                    </a:lnTo>
                    <a:lnTo>
                      <a:pt x="3139" y="733"/>
                    </a:lnTo>
                    <a:lnTo>
                      <a:pt x="3095" y="633"/>
                    </a:lnTo>
                    <a:lnTo>
                      <a:pt x="3039" y="533"/>
                    </a:lnTo>
                    <a:lnTo>
                      <a:pt x="2973" y="444"/>
                    </a:lnTo>
                    <a:lnTo>
                      <a:pt x="2895" y="355"/>
                    </a:lnTo>
                    <a:lnTo>
                      <a:pt x="2806" y="278"/>
                    </a:lnTo>
                    <a:lnTo>
                      <a:pt x="2718" y="211"/>
                    </a:lnTo>
                    <a:lnTo>
                      <a:pt x="2618" y="145"/>
                    </a:lnTo>
                    <a:lnTo>
                      <a:pt x="2507" y="89"/>
                    </a:lnTo>
                    <a:lnTo>
                      <a:pt x="2396" y="56"/>
                    </a:lnTo>
                    <a:lnTo>
                      <a:pt x="2274" y="23"/>
                    </a:lnTo>
                    <a:lnTo>
                      <a:pt x="2152"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6" name="Google Shape;695;p23">
                <a:extLst>
                  <a:ext uri="{FF2B5EF4-FFF2-40B4-BE49-F238E27FC236}">
                    <a16:creationId xmlns:a16="http://schemas.microsoft.com/office/drawing/2014/main" id="{463DE2AB-B4DF-025F-E384-0EAFB390BC25}"/>
                  </a:ext>
                </a:extLst>
              </p:cNvPr>
              <p:cNvSpPr/>
              <p:nvPr/>
            </p:nvSpPr>
            <p:spPr>
              <a:xfrm>
                <a:off x="1807900" y="3525643"/>
                <a:ext cx="66578" cy="259289"/>
              </a:xfrm>
              <a:custGeom>
                <a:avLst/>
                <a:gdLst/>
                <a:ahLst/>
                <a:cxnLst/>
                <a:rect l="l" t="t" r="r" b="b"/>
                <a:pathLst>
                  <a:path w="3706" h="14433" extrusionOk="0">
                    <a:moveTo>
                      <a:pt x="1" y="1"/>
                    </a:moveTo>
                    <a:lnTo>
                      <a:pt x="1" y="14432"/>
                    </a:lnTo>
                    <a:lnTo>
                      <a:pt x="3705" y="14432"/>
                    </a:lnTo>
                    <a:lnTo>
                      <a:pt x="3705" y="1"/>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7" name="Google Shape;696;p23">
                <a:extLst>
                  <a:ext uri="{FF2B5EF4-FFF2-40B4-BE49-F238E27FC236}">
                    <a16:creationId xmlns:a16="http://schemas.microsoft.com/office/drawing/2014/main" id="{56B08B04-BF20-E32E-3099-6B2A14676DDC}"/>
                  </a:ext>
                </a:extLst>
              </p:cNvPr>
              <p:cNvSpPr/>
              <p:nvPr/>
            </p:nvSpPr>
            <p:spPr>
              <a:xfrm>
                <a:off x="1670791" y="3525643"/>
                <a:ext cx="66578" cy="259289"/>
              </a:xfrm>
              <a:custGeom>
                <a:avLst/>
                <a:gdLst/>
                <a:ahLst/>
                <a:cxnLst/>
                <a:rect l="l" t="t" r="r" b="b"/>
                <a:pathLst>
                  <a:path w="3706" h="14433" extrusionOk="0">
                    <a:moveTo>
                      <a:pt x="1" y="1"/>
                    </a:moveTo>
                    <a:lnTo>
                      <a:pt x="1" y="14432"/>
                    </a:lnTo>
                    <a:lnTo>
                      <a:pt x="3706" y="14432"/>
                    </a:lnTo>
                    <a:lnTo>
                      <a:pt x="3706" y="1"/>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8" name="Google Shape;697;p23">
                <a:extLst>
                  <a:ext uri="{FF2B5EF4-FFF2-40B4-BE49-F238E27FC236}">
                    <a16:creationId xmlns:a16="http://schemas.microsoft.com/office/drawing/2014/main" id="{412D3462-9A8B-E8D8-5F86-FF631E5ABC09}"/>
                  </a:ext>
                </a:extLst>
              </p:cNvPr>
              <p:cNvSpPr/>
              <p:nvPr/>
            </p:nvSpPr>
            <p:spPr>
              <a:xfrm>
                <a:off x="1533700" y="3525643"/>
                <a:ext cx="66363" cy="259289"/>
              </a:xfrm>
              <a:custGeom>
                <a:avLst/>
                <a:gdLst/>
                <a:ahLst/>
                <a:cxnLst/>
                <a:rect l="l" t="t" r="r" b="b"/>
                <a:pathLst>
                  <a:path w="3694" h="14433" extrusionOk="0">
                    <a:moveTo>
                      <a:pt x="0" y="1"/>
                    </a:moveTo>
                    <a:lnTo>
                      <a:pt x="0" y="14432"/>
                    </a:lnTo>
                    <a:lnTo>
                      <a:pt x="3694" y="14432"/>
                    </a:lnTo>
                    <a:lnTo>
                      <a:pt x="3694" y="1"/>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9" name="Google Shape;698;p23">
                <a:extLst>
                  <a:ext uri="{FF2B5EF4-FFF2-40B4-BE49-F238E27FC236}">
                    <a16:creationId xmlns:a16="http://schemas.microsoft.com/office/drawing/2014/main" id="{CD3D16A5-F24F-E45B-DF01-5563EF9BADDB}"/>
                  </a:ext>
                </a:extLst>
              </p:cNvPr>
              <p:cNvSpPr/>
              <p:nvPr/>
            </p:nvSpPr>
            <p:spPr>
              <a:xfrm>
                <a:off x="1396591" y="3525643"/>
                <a:ext cx="66381" cy="259289"/>
              </a:xfrm>
              <a:custGeom>
                <a:avLst/>
                <a:gdLst/>
                <a:ahLst/>
                <a:cxnLst/>
                <a:rect l="l" t="t" r="r" b="b"/>
                <a:pathLst>
                  <a:path w="3695" h="14433" extrusionOk="0">
                    <a:moveTo>
                      <a:pt x="0" y="1"/>
                    </a:moveTo>
                    <a:lnTo>
                      <a:pt x="0" y="14432"/>
                    </a:lnTo>
                    <a:lnTo>
                      <a:pt x="3694" y="14432"/>
                    </a:lnTo>
                    <a:lnTo>
                      <a:pt x="3694" y="1"/>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0" name="Google Shape;699;p23">
                <a:extLst>
                  <a:ext uri="{FF2B5EF4-FFF2-40B4-BE49-F238E27FC236}">
                    <a16:creationId xmlns:a16="http://schemas.microsoft.com/office/drawing/2014/main" id="{15E64E61-CD96-77F1-2B1E-D79375C59F52}"/>
                  </a:ext>
                </a:extLst>
              </p:cNvPr>
              <p:cNvSpPr/>
              <p:nvPr/>
            </p:nvSpPr>
            <p:spPr>
              <a:xfrm>
                <a:off x="1259482" y="3525643"/>
                <a:ext cx="66381" cy="259289"/>
              </a:xfrm>
              <a:custGeom>
                <a:avLst/>
                <a:gdLst/>
                <a:ahLst/>
                <a:cxnLst/>
                <a:rect l="l" t="t" r="r" b="b"/>
                <a:pathLst>
                  <a:path w="3695" h="14433" extrusionOk="0">
                    <a:moveTo>
                      <a:pt x="1" y="1"/>
                    </a:moveTo>
                    <a:lnTo>
                      <a:pt x="1" y="14432"/>
                    </a:lnTo>
                    <a:lnTo>
                      <a:pt x="3695" y="14432"/>
                    </a:lnTo>
                    <a:lnTo>
                      <a:pt x="3695" y="1"/>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1" name="Google Shape;700;p23">
                <a:extLst>
                  <a:ext uri="{FF2B5EF4-FFF2-40B4-BE49-F238E27FC236}">
                    <a16:creationId xmlns:a16="http://schemas.microsoft.com/office/drawing/2014/main" id="{8B10266F-BB1A-909A-696D-A22B5161243D}"/>
                  </a:ext>
                </a:extLst>
              </p:cNvPr>
              <p:cNvSpPr/>
              <p:nvPr/>
            </p:nvSpPr>
            <p:spPr>
              <a:xfrm>
                <a:off x="1210258" y="3587820"/>
                <a:ext cx="709258" cy="49242"/>
              </a:xfrm>
              <a:custGeom>
                <a:avLst/>
                <a:gdLst/>
                <a:ahLst/>
                <a:cxnLst/>
                <a:rect l="l" t="t" r="r" b="b"/>
                <a:pathLst>
                  <a:path w="39480" h="2741" extrusionOk="0">
                    <a:moveTo>
                      <a:pt x="1" y="0"/>
                    </a:moveTo>
                    <a:lnTo>
                      <a:pt x="1" y="2740"/>
                    </a:lnTo>
                    <a:lnTo>
                      <a:pt x="39479" y="2740"/>
                    </a:lnTo>
                    <a:lnTo>
                      <a:pt x="39479" y="0"/>
                    </a:lnTo>
                    <a:close/>
                  </a:path>
                </a:pathLst>
              </a:custGeom>
              <a:solidFill>
                <a:srgbClr val="6666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2" name="Google Shape;701;p23">
                <a:extLst>
                  <a:ext uri="{FF2B5EF4-FFF2-40B4-BE49-F238E27FC236}">
                    <a16:creationId xmlns:a16="http://schemas.microsoft.com/office/drawing/2014/main" id="{3BD32B48-4C81-BE2F-A242-455454444DEC}"/>
                  </a:ext>
                </a:extLst>
              </p:cNvPr>
              <p:cNvSpPr/>
              <p:nvPr/>
            </p:nvSpPr>
            <p:spPr>
              <a:xfrm>
                <a:off x="2180745" y="2607164"/>
                <a:ext cx="68572" cy="914113"/>
              </a:xfrm>
              <a:custGeom>
                <a:avLst/>
                <a:gdLst/>
                <a:ahLst/>
                <a:cxnLst/>
                <a:rect l="l" t="t" r="r" b="b"/>
                <a:pathLst>
                  <a:path w="3817" h="50883" extrusionOk="0">
                    <a:moveTo>
                      <a:pt x="3340" y="1"/>
                    </a:moveTo>
                    <a:lnTo>
                      <a:pt x="3240" y="12"/>
                    </a:lnTo>
                    <a:lnTo>
                      <a:pt x="3151" y="34"/>
                    </a:lnTo>
                    <a:lnTo>
                      <a:pt x="3073" y="79"/>
                    </a:lnTo>
                    <a:lnTo>
                      <a:pt x="3007" y="145"/>
                    </a:lnTo>
                    <a:lnTo>
                      <a:pt x="2940" y="212"/>
                    </a:lnTo>
                    <a:lnTo>
                      <a:pt x="2896" y="289"/>
                    </a:lnTo>
                    <a:lnTo>
                      <a:pt x="2874" y="378"/>
                    </a:lnTo>
                    <a:lnTo>
                      <a:pt x="2863" y="478"/>
                    </a:lnTo>
                    <a:lnTo>
                      <a:pt x="2852" y="722"/>
                    </a:lnTo>
                    <a:lnTo>
                      <a:pt x="2840" y="966"/>
                    </a:lnTo>
                    <a:lnTo>
                      <a:pt x="2807" y="1177"/>
                    </a:lnTo>
                    <a:lnTo>
                      <a:pt x="2763" y="1387"/>
                    </a:lnTo>
                    <a:lnTo>
                      <a:pt x="2696" y="1576"/>
                    </a:lnTo>
                    <a:lnTo>
                      <a:pt x="2630" y="1765"/>
                    </a:lnTo>
                    <a:lnTo>
                      <a:pt x="2563" y="1942"/>
                    </a:lnTo>
                    <a:lnTo>
                      <a:pt x="2474" y="2108"/>
                    </a:lnTo>
                    <a:lnTo>
                      <a:pt x="2375" y="2264"/>
                    </a:lnTo>
                    <a:lnTo>
                      <a:pt x="2275" y="2419"/>
                    </a:lnTo>
                    <a:lnTo>
                      <a:pt x="2175" y="2563"/>
                    </a:lnTo>
                    <a:lnTo>
                      <a:pt x="2053" y="2707"/>
                    </a:lnTo>
                    <a:lnTo>
                      <a:pt x="1820" y="2996"/>
                    </a:lnTo>
                    <a:lnTo>
                      <a:pt x="1554" y="3273"/>
                    </a:lnTo>
                    <a:lnTo>
                      <a:pt x="1276" y="3584"/>
                    </a:lnTo>
                    <a:lnTo>
                      <a:pt x="1010" y="3905"/>
                    </a:lnTo>
                    <a:lnTo>
                      <a:pt x="877" y="4072"/>
                    </a:lnTo>
                    <a:lnTo>
                      <a:pt x="744" y="4249"/>
                    </a:lnTo>
                    <a:lnTo>
                      <a:pt x="622" y="4438"/>
                    </a:lnTo>
                    <a:lnTo>
                      <a:pt x="500" y="4638"/>
                    </a:lnTo>
                    <a:lnTo>
                      <a:pt x="400" y="4848"/>
                    </a:lnTo>
                    <a:lnTo>
                      <a:pt x="300" y="5070"/>
                    </a:lnTo>
                    <a:lnTo>
                      <a:pt x="212" y="5303"/>
                    </a:lnTo>
                    <a:lnTo>
                      <a:pt x="145" y="5558"/>
                    </a:lnTo>
                    <a:lnTo>
                      <a:pt x="78" y="5824"/>
                    </a:lnTo>
                    <a:lnTo>
                      <a:pt x="34" y="6102"/>
                    </a:lnTo>
                    <a:lnTo>
                      <a:pt x="12" y="6401"/>
                    </a:lnTo>
                    <a:lnTo>
                      <a:pt x="1" y="6723"/>
                    </a:lnTo>
                    <a:lnTo>
                      <a:pt x="12" y="7034"/>
                    </a:lnTo>
                    <a:lnTo>
                      <a:pt x="34" y="7333"/>
                    </a:lnTo>
                    <a:lnTo>
                      <a:pt x="78" y="7610"/>
                    </a:lnTo>
                    <a:lnTo>
                      <a:pt x="145" y="7877"/>
                    </a:lnTo>
                    <a:lnTo>
                      <a:pt x="212" y="8132"/>
                    </a:lnTo>
                    <a:lnTo>
                      <a:pt x="300" y="8365"/>
                    </a:lnTo>
                    <a:lnTo>
                      <a:pt x="400" y="8587"/>
                    </a:lnTo>
                    <a:lnTo>
                      <a:pt x="500" y="8797"/>
                    </a:lnTo>
                    <a:lnTo>
                      <a:pt x="622" y="8997"/>
                    </a:lnTo>
                    <a:lnTo>
                      <a:pt x="744" y="9186"/>
                    </a:lnTo>
                    <a:lnTo>
                      <a:pt x="877" y="9363"/>
                    </a:lnTo>
                    <a:lnTo>
                      <a:pt x="1010" y="9529"/>
                    </a:lnTo>
                    <a:lnTo>
                      <a:pt x="1276" y="9851"/>
                    </a:lnTo>
                    <a:lnTo>
                      <a:pt x="1554" y="10162"/>
                    </a:lnTo>
                    <a:lnTo>
                      <a:pt x="1820" y="10439"/>
                    </a:lnTo>
                    <a:lnTo>
                      <a:pt x="2053" y="10727"/>
                    </a:lnTo>
                    <a:lnTo>
                      <a:pt x="2175" y="10872"/>
                    </a:lnTo>
                    <a:lnTo>
                      <a:pt x="2275" y="11016"/>
                    </a:lnTo>
                    <a:lnTo>
                      <a:pt x="2375" y="11171"/>
                    </a:lnTo>
                    <a:lnTo>
                      <a:pt x="2474" y="11326"/>
                    </a:lnTo>
                    <a:lnTo>
                      <a:pt x="2563" y="11493"/>
                    </a:lnTo>
                    <a:lnTo>
                      <a:pt x="2630" y="11670"/>
                    </a:lnTo>
                    <a:lnTo>
                      <a:pt x="2696" y="11859"/>
                    </a:lnTo>
                    <a:lnTo>
                      <a:pt x="2763" y="12047"/>
                    </a:lnTo>
                    <a:lnTo>
                      <a:pt x="2807" y="12258"/>
                    </a:lnTo>
                    <a:lnTo>
                      <a:pt x="2840" y="12480"/>
                    </a:lnTo>
                    <a:lnTo>
                      <a:pt x="2852" y="12713"/>
                    </a:lnTo>
                    <a:lnTo>
                      <a:pt x="2863" y="12957"/>
                    </a:lnTo>
                    <a:lnTo>
                      <a:pt x="2852" y="13212"/>
                    </a:lnTo>
                    <a:lnTo>
                      <a:pt x="2840" y="13445"/>
                    </a:lnTo>
                    <a:lnTo>
                      <a:pt x="2807" y="13667"/>
                    </a:lnTo>
                    <a:lnTo>
                      <a:pt x="2763" y="13867"/>
                    </a:lnTo>
                    <a:lnTo>
                      <a:pt x="2696" y="14066"/>
                    </a:lnTo>
                    <a:lnTo>
                      <a:pt x="2630" y="14244"/>
                    </a:lnTo>
                    <a:lnTo>
                      <a:pt x="2563" y="14421"/>
                    </a:lnTo>
                    <a:lnTo>
                      <a:pt x="2474" y="14588"/>
                    </a:lnTo>
                    <a:lnTo>
                      <a:pt x="2375" y="14743"/>
                    </a:lnTo>
                    <a:lnTo>
                      <a:pt x="2275" y="14898"/>
                    </a:lnTo>
                    <a:lnTo>
                      <a:pt x="2175" y="15042"/>
                    </a:lnTo>
                    <a:lnTo>
                      <a:pt x="2053" y="15187"/>
                    </a:lnTo>
                    <a:lnTo>
                      <a:pt x="1820" y="15475"/>
                    </a:lnTo>
                    <a:lnTo>
                      <a:pt x="1554" y="15752"/>
                    </a:lnTo>
                    <a:lnTo>
                      <a:pt x="1276" y="16063"/>
                    </a:lnTo>
                    <a:lnTo>
                      <a:pt x="1010" y="16385"/>
                    </a:lnTo>
                    <a:lnTo>
                      <a:pt x="877" y="16551"/>
                    </a:lnTo>
                    <a:lnTo>
                      <a:pt x="744" y="16728"/>
                    </a:lnTo>
                    <a:lnTo>
                      <a:pt x="622" y="16917"/>
                    </a:lnTo>
                    <a:lnTo>
                      <a:pt x="500" y="17117"/>
                    </a:lnTo>
                    <a:lnTo>
                      <a:pt x="400" y="17327"/>
                    </a:lnTo>
                    <a:lnTo>
                      <a:pt x="300" y="17549"/>
                    </a:lnTo>
                    <a:lnTo>
                      <a:pt x="212" y="17782"/>
                    </a:lnTo>
                    <a:lnTo>
                      <a:pt x="145" y="18037"/>
                    </a:lnTo>
                    <a:lnTo>
                      <a:pt x="78" y="18304"/>
                    </a:lnTo>
                    <a:lnTo>
                      <a:pt x="34" y="18581"/>
                    </a:lnTo>
                    <a:lnTo>
                      <a:pt x="12" y="18880"/>
                    </a:lnTo>
                    <a:lnTo>
                      <a:pt x="1" y="19202"/>
                    </a:lnTo>
                    <a:lnTo>
                      <a:pt x="12" y="19513"/>
                    </a:lnTo>
                    <a:lnTo>
                      <a:pt x="34" y="19812"/>
                    </a:lnTo>
                    <a:lnTo>
                      <a:pt x="78" y="20090"/>
                    </a:lnTo>
                    <a:lnTo>
                      <a:pt x="145" y="20356"/>
                    </a:lnTo>
                    <a:lnTo>
                      <a:pt x="212" y="20611"/>
                    </a:lnTo>
                    <a:lnTo>
                      <a:pt x="300" y="20844"/>
                    </a:lnTo>
                    <a:lnTo>
                      <a:pt x="400" y="21066"/>
                    </a:lnTo>
                    <a:lnTo>
                      <a:pt x="500" y="21276"/>
                    </a:lnTo>
                    <a:lnTo>
                      <a:pt x="622" y="21476"/>
                    </a:lnTo>
                    <a:lnTo>
                      <a:pt x="744" y="21665"/>
                    </a:lnTo>
                    <a:lnTo>
                      <a:pt x="877" y="21842"/>
                    </a:lnTo>
                    <a:lnTo>
                      <a:pt x="1010" y="22009"/>
                    </a:lnTo>
                    <a:lnTo>
                      <a:pt x="1276" y="22330"/>
                    </a:lnTo>
                    <a:lnTo>
                      <a:pt x="1554" y="22641"/>
                    </a:lnTo>
                    <a:lnTo>
                      <a:pt x="1820" y="22918"/>
                    </a:lnTo>
                    <a:lnTo>
                      <a:pt x="2053" y="23207"/>
                    </a:lnTo>
                    <a:lnTo>
                      <a:pt x="2175" y="23351"/>
                    </a:lnTo>
                    <a:lnTo>
                      <a:pt x="2275" y="23495"/>
                    </a:lnTo>
                    <a:lnTo>
                      <a:pt x="2375" y="23650"/>
                    </a:lnTo>
                    <a:lnTo>
                      <a:pt x="2474" y="23806"/>
                    </a:lnTo>
                    <a:lnTo>
                      <a:pt x="2563" y="23972"/>
                    </a:lnTo>
                    <a:lnTo>
                      <a:pt x="2630" y="24149"/>
                    </a:lnTo>
                    <a:lnTo>
                      <a:pt x="2696" y="24338"/>
                    </a:lnTo>
                    <a:lnTo>
                      <a:pt x="2763" y="24527"/>
                    </a:lnTo>
                    <a:lnTo>
                      <a:pt x="2807" y="24737"/>
                    </a:lnTo>
                    <a:lnTo>
                      <a:pt x="2840" y="24959"/>
                    </a:lnTo>
                    <a:lnTo>
                      <a:pt x="2852" y="25192"/>
                    </a:lnTo>
                    <a:lnTo>
                      <a:pt x="2863" y="25436"/>
                    </a:lnTo>
                    <a:lnTo>
                      <a:pt x="2852" y="25691"/>
                    </a:lnTo>
                    <a:lnTo>
                      <a:pt x="2840" y="25924"/>
                    </a:lnTo>
                    <a:lnTo>
                      <a:pt x="2807" y="26146"/>
                    </a:lnTo>
                    <a:lnTo>
                      <a:pt x="2763" y="26346"/>
                    </a:lnTo>
                    <a:lnTo>
                      <a:pt x="2696" y="26545"/>
                    </a:lnTo>
                    <a:lnTo>
                      <a:pt x="2630" y="26723"/>
                    </a:lnTo>
                    <a:lnTo>
                      <a:pt x="2563" y="26900"/>
                    </a:lnTo>
                    <a:lnTo>
                      <a:pt x="2474" y="27067"/>
                    </a:lnTo>
                    <a:lnTo>
                      <a:pt x="2375" y="27222"/>
                    </a:lnTo>
                    <a:lnTo>
                      <a:pt x="2275" y="27377"/>
                    </a:lnTo>
                    <a:lnTo>
                      <a:pt x="2175" y="27522"/>
                    </a:lnTo>
                    <a:lnTo>
                      <a:pt x="2053" y="27666"/>
                    </a:lnTo>
                    <a:lnTo>
                      <a:pt x="1820" y="27954"/>
                    </a:lnTo>
                    <a:lnTo>
                      <a:pt x="1554" y="28232"/>
                    </a:lnTo>
                    <a:lnTo>
                      <a:pt x="1276" y="28542"/>
                    </a:lnTo>
                    <a:lnTo>
                      <a:pt x="1010" y="28864"/>
                    </a:lnTo>
                    <a:lnTo>
                      <a:pt x="877" y="29041"/>
                    </a:lnTo>
                    <a:lnTo>
                      <a:pt x="744" y="29219"/>
                    </a:lnTo>
                    <a:lnTo>
                      <a:pt x="622" y="29407"/>
                    </a:lnTo>
                    <a:lnTo>
                      <a:pt x="500" y="29607"/>
                    </a:lnTo>
                    <a:lnTo>
                      <a:pt x="400" y="29807"/>
                    </a:lnTo>
                    <a:lnTo>
                      <a:pt x="300" y="30029"/>
                    </a:lnTo>
                    <a:lnTo>
                      <a:pt x="212" y="30273"/>
                    </a:lnTo>
                    <a:lnTo>
                      <a:pt x="145" y="30517"/>
                    </a:lnTo>
                    <a:lnTo>
                      <a:pt x="78" y="30783"/>
                    </a:lnTo>
                    <a:lnTo>
                      <a:pt x="34" y="31060"/>
                    </a:lnTo>
                    <a:lnTo>
                      <a:pt x="12" y="31360"/>
                    </a:lnTo>
                    <a:lnTo>
                      <a:pt x="1" y="31681"/>
                    </a:lnTo>
                    <a:lnTo>
                      <a:pt x="12" y="32003"/>
                    </a:lnTo>
                    <a:lnTo>
                      <a:pt x="34" y="32291"/>
                    </a:lnTo>
                    <a:lnTo>
                      <a:pt x="78" y="32580"/>
                    </a:lnTo>
                    <a:lnTo>
                      <a:pt x="145" y="32846"/>
                    </a:lnTo>
                    <a:lnTo>
                      <a:pt x="212" y="33090"/>
                    </a:lnTo>
                    <a:lnTo>
                      <a:pt x="300" y="33323"/>
                    </a:lnTo>
                    <a:lnTo>
                      <a:pt x="400" y="33545"/>
                    </a:lnTo>
                    <a:lnTo>
                      <a:pt x="500" y="33756"/>
                    </a:lnTo>
                    <a:lnTo>
                      <a:pt x="622" y="33955"/>
                    </a:lnTo>
                    <a:lnTo>
                      <a:pt x="744" y="34144"/>
                    </a:lnTo>
                    <a:lnTo>
                      <a:pt x="877" y="34321"/>
                    </a:lnTo>
                    <a:lnTo>
                      <a:pt x="1010" y="34499"/>
                    </a:lnTo>
                    <a:lnTo>
                      <a:pt x="1276" y="34821"/>
                    </a:lnTo>
                    <a:lnTo>
                      <a:pt x="1554" y="35120"/>
                    </a:lnTo>
                    <a:lnTo>
                      <a:pt x="1809" y="35408"/>
                    </a:lnTo>
                    <a:lnTo>
                      <a:pt x="2053" y="35686"/>
                    </a:lnTo>
                    <a:lnTo>
                      <a:pt x="2175" y="35830"/>
                    </a:lnTo>
                    <a:lnTo>
                      <a:pt x="2275" y="35985"/>
                    </a:lnTo>
                    <a:lnTo>
                      <a:pt x="2375" y="36129"/>
                    </a:lnTo>
                    <a:lnTo>
                      <a:pt x="2474" y="36296"/>
                    </a:lnTo>
                    <a:lnTo>
                      <a:pt x="2563" y="36462"/>
                    </a:lnTo>
                    <a:lnTo>
                      <a:pt x="2630" y="36629"/>
                    </a:lnTo>
                    <a:lnTo>
                      <a:pt x="2696" y="36817"/>
                    </a:lnTo>
                    <a:lnTo>
                      <a:pt x="2763" y="37006"/>
                    </a:lnTo>
                    <a:lnTo>
                      <a:pt x="2807" y="37216"/>
                    </a:lnTo>
                    <a:lnTo>
                      <a:pt x="2840" y="37438"/>
                    </a:lnTo>
                    <a:lnTo>
                      <a:pt x="2852" y="37671"/>
                    </a:lnTo>
                    <a:lnTo>
                      <a:pt x="2863" y="37915"/>
                    </a:lnTo>
                    <a:lnTo>
                      <a:pt x="2852" y="38170"/>
                    </a:lnTo>
                    <a:lnTo>
                      <a:pt x="2840" y="38403"/>
                    </a:lnTo>
                    <a:lnTo>
                      <a:pt x="2807" y="38625"/>
                    </a:lnTo>
                    <a:lnTo>
                      <a:pt x="2763" y="38836"/>
                    </a:lnTo>
                    <a:lnTo>
                      <a:pt x="2696" y="39025"/>
                    </a:lnTo>
                    <a:lnTo>
                      <a:pt x="2630" y="39213"/>
                    </a:lnTo>
                    <a:lnTo>
                      <a:pt x="2563" y="39380"/>
                    </a:lnTo>
                    <a:lnTo>
                      <a:pt x="2474" y="39546"/>
                    </a:lnTo>
                    <a:lnTo>
                      <a:pt x="2375" y="39712"/>
                    </a:lnTo>
                    <a:lnTo>
                      <a:pt x="2275" y="39857"/>
                    </a:lnTo>
                    <a:lnTo>
                      <a:pt x="2175" y="40012"/>
                    </a:lnTo>
                    <a:lnTo>
                      <a:pt x="2053" y="40156"/>
                    </a:lnTo>
                    <a:lnTo>
                      <a:pt x="1809" y="40433"/>
                    </a:lnTo>
                    <a:lnTo>
                      <a:pt x="1554" y="40722"/>
                    </a:lnTo>
                    <a:lnTo>
                      <a:pt x="1276" y="41021"/>
                    </a:lnTo>
                    <a:lnTo>
                      <a:pt x="1010" y="41354"/>
                    </a:lnTo>
                    <a:lnTo>
                      <a:pt x="877" y="41520"/>
                    </a:lnTo>
                    <a:lnTo>
                      <a:pt x="744" y="41698"/>
                    </a:lnTo>
                    <a:lnTo>
                      <a:pt x="622" y="41886"/>
                    </a:lnTo>
                    <a:lnTo>
                      <a:pt x="500" y="42086"/>
                    </a:lnTo>
                    <a:lnTo>
                      <a:pt x="400" y="42297"/>
                    </a:lnTo>
                    <a:lnTo>
                      <a:pt x="300" y="42519"/>
                    </a:lnTo>
                    <a:lnTo>
                      <a:pt x="212" y="42752"/>
                    </a:lnTo>
                    <a:lnTo>
                      <a:pt x="145" y="43007"/>
                    </a:lnTo>
                    <a:lnTo>
                      <a:pt x="78" y="43262"/>
                    </a:lnTo>
                    <a:lnTo>
                      <a:pt x="34" y="43550"/>
                    </a:lnTo>
                    <a:lnTo>
                      <a:pt x="12" y="43850"/>
                    </a:lnTo>
                    <a:lnTo>
                      <a:pt x="1" y="44160"/>
                    </a:lnTo>
                    <a:lnTo>
                      <a:pt x="12" y="44482"/>
                    </a:lnTo>
                    <a:lnTo>
                      <a:pt x="34" y="44782"/>
                    </a:lnTo>
                    <a:lnTo>
                      <a:pt x="78" y="45059"/>
                    </a:lnTo>
                    <a:lnTo>
                      <a:pt x="145" y="45325"/>
                    </a:lnTo>
                    <a:lnTo>
                      <a:pt x="212" y="45580"/>
                    </a:lnTo>
                    <a:lnTo>
                      <a:pt x="300" y="45813"/>
                    </a:lnTo>
                    <a:lnTo>
                      <a:pt x="400" y="46035"/>
                    </a:lnTo>
                    <a:lnTo>
                      <a:pt x="500" y="46246"/>
                    </a:lnTo>
                    <a:lnTo>
                      <a:pt x="622" y="46446"/>
                    </a:lnTo>
                    <a:lnTo>
                      <a:pt x="744" y="46634"/>
                    </a:lnTo>
                    <a:lnTo>
                      <a:pt x="877" y="46812"/>
                    </a:lnTo>
                    <a:lnTo>
                      <a:pt x="1010" y="46978"/>
                    </a:lnTo>
                    <a:lnTo>
                      <a:pt x="1276" y="47311"/>
                    </a:lnTo>
                    <a:lnTo>
                      <a:pt x="1554" y="47610"/>
                    </a:lnTo>
                    <a:lnTo>
                      <a:pt x="1809" y="47899"/>
                    </a:lnTo>
                    <a:lnTo>
                      <a:pt x="2053" y="48176"/>
                    </a:lnTo>
                    <a:lnTo>
                      <a:pt x="2175" y="48320"/>
                    </a:lnTo>
                    <a:lnTo>
                      <a:pt x="2275" y="48464"/>
                    </a:lnTo>
                    <a:lnTo>
                      <a:pt x="2375" y="48620"/>
                    </a:lnTo>
                    <a:lnTo>
                      <a:pt x="2474" y="48786"/>
                    </a:lnTo>
                    <a:lnTo>
                      <a:pt x="2563" y="48952"/>
                    </a:lnTo>
                    <a:lnTo>
                      <a:pt x="2630" y="49119"/>
                    </a:lnTo>
                    <a:lnTo>
                      <a:pt x="2696" y="49307"/>
                    </a:lnTo>
                    <a:lnTo>
                      <a:pt x="2763" y="49496"/>
                    </a:lnTo>
                    <a:lnTo>
                      <a:pt x="2807" y="49707"/>
                    </a:lnTo>
                    <a:lnTo>
                      <a:pt x="2840" y="49929"/>
                    </a:lnTo>
                    <a:lnTo>
                      <a:pt x="2852" y="50162"/>
                    </a:lnTo>
                    <a:lnTo>
                      <a:pt x="2863" y="50406"/>
                    </a:lnTo>
                    <a:lnTo>
                      <a:pt x="2874" y="50505"/>
                    </a:lnTo>
                    <a:lnTo>
                      <a:pt x="2896" y="50594"/>
                    </a:lnTo>
                    <a:lnTo>
                      <a:pt x="2940" y="50672"/>
                    </a:lnTo>
                    <a:lnTo>
                      <a:pt x="3007" y="50749"/>
                    </a:lnTo>
                    <a:lnTo>
                      <a:pt x="3073" y="50805"/>
                    </a:lnTo>
                    <a:lnTo>
                      <a:pt x="3151" y="50849"/>
                    </a:lnTo>
                    <a:lnTo>
                      <a:pt x="3240" y="50883"/>
                    </a:lnTo>
                    <a:lnTo>
                      <a:pt x="3439" y="50883"/>
                    </a:lnTo>
                    <a:lnTo>
                      <a:pt x="3528" y="50849"/>
                    </a:lnTo>
                    <a:lnTo>
                      <a:pt x="3606" y="50805"/>
                    </a:lnTo>
                    <a:lnTo>
                      <a:pt x="3672" y="50749"/>
                    </a:lnTo>
                    <a:lnTo>
                      <a:pt x="3739" y="50672"/>
                    </a:lnTo>
                    <a:lnTo>
                      <a:pt x="3783" y="50594"/>
                    </a:lnTo>
                    <a:lnTo>
                      <a:pt x="3806" y="50505"/>
                    </a:lnTo>
                    <a:lnTo>
                      <a:pt x="3817" y="50406"/>
                    </a:lnTo>
                    <a:lnTo>
                      <a:pt x="3806" y="50095"/>
                    </a:lnTo>
                    <a:lnTo>
                      <a:pt x="3783" y="49795"/>
                    </a:lnTo>
                    <a:lnTo>
                      <a:pt x="3739" y="49507"/>
                    </a:lnTo>
                    <a:lnTo>
                      <a:pt x="3672" y="49252"/>
                    </a:lnTo>
                    <a:lnTo>
                      <a:pt x="3606" y="48997"/>
                    </a:lnTo>
                    <a:lnTo>
                      <a:pt x="3517" y="48764"/>
                    </a:lnTo>
                    <a:lnTo>
                      <a:pt x="3417" y="48542"/>
                    </a:lnTo>
                    <a:lnTo>
                      <a:pt x="3317" y="48331"/>
                    </a:lnTo>
                    <a:lnTo>
                      <a:pt x="3195" y="48132"/>
                    </a:lnTo>
                    <a:lnTo>
                      <a:pt x="3073" y="47943"/>
                    </a:lnTo>
                    <a:lnTo>
                      <a:pt x="2940" y="47766"/>
                    </a:lnTo>
                    <a:lnTo>
                      <a:pt x="2807" y="47599"/>
                    </a:lnTo>
                    <a:lnTo>
                      <a:pt x="2541" y="47266"/>
                    </a:lnTo>
                    <a:lnTo>
                      <a:pt x="2264" y="46967"/>
                    </a:lnTo>
                    <a:lnTo>
                      <a:pt x="2009" y="46678"/>
                    </a:lnTo>
                    <a:lnTo>
                      <a:pt x="1764" y="46401"/>
                    </a:lnTo>
                    <a:lnTo>
                      <a:pt x="1642" y="46257"/>
                    </a:lnTo>
                    <a:lnTo>
                      <a:pt x="1543" y="46102"/>
                    </a:lnTo>
                    <a:lnTo>
                      <a:pt x="1443" y="45957"/>
                    </a:lnTo>
                    <a:lnTo>
                      <a:pt x="1343" y="45791"/>
                    </a:lnTo>
                    <a:lnTo>
                      <a:pt x="1254" y="45625"/>
                    </a:lnTo>
                    <a:lnTo>
                      <a:pt x="1188" y="45458"/>
                    </a:lnTo>
                    <a:lnTo>
                      <a:pt x="1121" y="45270"/>
                    </a:lnTo>
                    <a:lnTo>
                      <a:pt x="1066" y="45081"/>
                    </a:lnTo>
                    <a:lnTo>
                      <a:pt x="1010" y="44870"/>
                    </a:lnTo>
                    <a:lnTo>
                      <a:pt x="977" y="44649"/>
                    </a:lnTo>
                    <a:lnTo>
                      <a:pt x="966" y="44416"/>
                    </a:lnTo>
                    <a:lnTo>
                      <a:pt x="955" y="44160"/>
                    </a:lnTo>
                    <a:lnTo>
                      <a:pt x="966" y="43916"/>
                    </a:lnTo>
                    <a:lnTo>
                      <a:pt x="977" y="43683"/>
                    </a:lnTo>
                    <a:lnTo>
                      <a:pt x="1010" y="43462"/>
                    </a:lnTo>
                    <a:lnTo>
                      <a:pt x="1066" y="43251"/>
                    </a:lnTo>
                    <a:lnTo>
                      <a:pt x="1121" y="43062"/>
                    </a:lnTo>
                    <a:lnTo>
                      <a:pt x="1188" y="42874"/>
                    </a:lnTo>
                    <a:lnTo>
                      <a:pt x="1254" y="42707"/>
                    </a:lnTo>
                    <a:lnTo>
                      <a:pt x="1343" y="42541"/>
                    </a:lnTo>
                    <a:lnTo>
                      <a:pt x="1443" y="42375"/>
                    </a:lnTo>
                    <a:lnTo>
                      <a:pt x="1543" y="42219"/>
                    </a:lnTo>
                    <a:lnTo>
                      <a:pt x="1642" y="42075"/>
                    </a:lnTo>
                    <a:lnTo>
                      <a:pt x="1764" y="41931"/>
                    </a:lnTo>
                    <a:lnTo>
                      <a:pt x="2009" y="41654"/>
                    </a:lnTo>
                    <a:lnTo>
                      <a:pt x="2264" y="41365"/>
                    </a:lnTo>
                    <a:lnTo>
                      <a:pt x="2541" y="41066"/>
                    </a:lnTo>
                    <a:lnTo>
                      <a:pt x="2807" y="40733"/>
                    </a:lnTo>
                    <a:lnTo>
                      <a:pt x="2940" y="40566"/>
                    </a:lnTo>
                    <a:lnTo>
                      <a:pt x="3073" y="40389"/>
                    </a:lnTo>
                    <a:lnTo>
                      <a:pt x="3195" y="40200"/>
                    </a:lnTo>
                    <a:lnTo>
                      <a:pt x="3317" y="40001"/>
                    </a:lnTo>
                    <a:lnTo>
                      <a:pt x="3417" y="39790"/>
                    </a:lnTo>
                    <a:lnTo>
                      <a:pt x="3517" y="39568"/>
                    </a:lnTo>
                    <a:lnTo>
                      <a:pt x="3606" y="39335"/>
                    </a:lnTo>
                    <a:lnTo>
                      <a:pt x="3672" y="39080"/>
                    </a:lnTo>
                    <a:lnTo>
                      <a:pt x="3739" y="38814"/>
                    </a:lnTo>
                    <a:lnTo>
                      <a:pt x="3783" y="38537"/>
                    </a:lnTo>
                    <a:lnTo>
                      <a:pt x="3806" y="38237"/>
                    </a:lnTo>
                    <a:lnTo>
                      <a:pt x="3817" y="37915"/>
                    </a:lnTo>
                    <a:lnTo>
                      <a:pt x="3806" y="37605"/>
                    </a:lnTo>
                    <a:lnTo>
                      <a:pt x="3783" y="37305"/>
                    </a:lnTo>
                    <a:lnTo>
                      <a:pt x="3739" y="37028"/>
                    </a:lnTo>
                    <a:lnTo>
                      <a:pt x="3672" y="36762"/>
                    </a:lnTo>
                    <a:lnTo>
                      <a:pt x="3606" y="36507"/>
                    </a:lnTo>
                    <a:lnTo>
                      <a:pt x="3517" y="36274"/>
                    </a:lnTo>
                    <a:lnTo>
                      <a:pt x="3417" y="36052"/>
                    </a:lnTo>
                    <a:lnTo>
                      <a:pt x="3317" y="35841"/>
                    </a:lnTo>
                    <a:lnTo>
                      <a:pt x="3195" y="35641"/>
                    </a:lnTo>
                    <a:lnTo>
                      <a:pt x="3073" y="35453"/>
                    </a:lnTo>
                    <a:lnTo>
                      <a:pt x="2940" y="35275"/>
                    </a:lnTo>
                    <a:lnTo>
                      <a:pt x="2807" y="35109"/>
                    </a:lnTo>
                    <a:lnTo>
                      <a:pt x="2541" y="34787"/>
                    </a:lnTo>
                    <a:lnTo>
                      <a:pt x="2264" y="34477"/>
                    </a:lnTo>
                    <a:lnTo>
                      <a:pt x="2009" y="34199"/>
                    </a:lnTo>
                    <a:lnTo>
                      <a:pt x="1764" y="33911"/>
                    </a:lnTo>
                    <a:lnTo>
                      <a:pt x="1642" y="33767"/>
                    </a:lnTo>
                    <a:lnTo>
                      <a:pt x="1543" y="33623"/>
                    </a:lnTo>
                    <a:lnTo>
                      <a:pt x="1443" y="33467"/>
                    </a:lnTo>
                    <a:lnTo>
                      <a:pt x="1343" y="33312"/>
                    </a:lnTo>
                    <a:lnTo>
                      <a:pt x="1254" y="33146"/>
                    </a:lnTo>
                    <a:lnTo>
                      <a:pt x="1188" y="32968"/>
                    </a:lnTo>
                    <a:lnTo>
                      <a:pt x="1121" y="32779"/>
                    </a:lnTo>
                    <a:lnTo>
                      <a:pt x="1066" y="32591"/>
                    </a:lnTo>
                    <a:lnTo>
                      <a:pt x="1010" y="32380"/>
                    </a:lnTo>
                    <a:lnTo>
                      <a:pt x="977" y="32158"/>
                    </a:lnTo>
                    <a:lnTo>
                      <a:pt x="966" y="31925"/>
                    </a:lnTo>
                    <a:lnTo>
                      <a:pt x="955" y="31681"/>
                    </a:lnTo>
                    <a:lnTo>
                      <a:pt x="966" y="31426"/>
                    </a:lnTo>
                    <a:lnTo>
                      <a:pt x="977" y="31193"/>
                    </a:lnTo>
                    <a:lnTo>
                      <a:pt x="1010" y="30971"/>
                    </a:lnTo>
                    <a:lnTo>
                      <a:pt x="1066" y="30772"/>
                    </a:lnTo>
                    <a:lnTo>
                      <a:pt x="1121" y="30572"/>
                    </a:lnTo>
                    <a:lnTo>
                      <a:pt x="1188" y="30395"/>
                    </a:lnTo>
                    <a:lnTo>
                      <a:pt x="1254" y="30217"/>
                    </a:lnTo>
                    <a:lnTo>
                      <a:pt x="1343" y="30051"/>
                    </a:lnTo>
                    <a:lnTo>
                      <a:pt x="1443" y="29895"/>
                    </a:lnTo>
                    <a:lnTo>
                      <a:pt x="1543" y="29740"/>
                    </a:lnTo>
                    <a:lnTo>
                      <a:pt x="1642" y="29596"/>
                    </a:lnTo>
                    <a:lnTo>
                      <a:pt x="1764" y="29452"/>
                    </a:lnTo>
                    <a:lnTo>
                      <a:pt x="2009" y="29163"/>
                    </a:lnTo>
                    <a:lnTo>
                      <a:pt x="2264" y="28886"/>
                    </a:lnTo>
                    <a:lnTo>
                      <a:pt x="2541" y="28575"/>
                    </a:lnTo>
                    <a:lnTo>
                      <a:pt x="2807" y="28254"/>
                    </a:lnTo>
                    <a:lnTo>
                      <a:pt x="2940" y="28076"/>
                    </a:lnTo>
                    <a:lnTo>
                      <a:pt x="3073" y="27899"/>
                    </a:lnTo>
                    <a:lnTo>
                      <a:pt x="3195" y="27710"/>
                    </a:lnTo>
                    <a:lnTo>
                      <a:pt x="3317" y="27510"/>
                    </a:lnTo>
                    <a:lnTo>
                      <a:pt x="3417" y="27311"/>
                    </a:lnTo>
                    <a:lnTo>
                      <a:pt x="3517" y="27089"/>
                    </a:lnTo>
                    <a:lnTo>
                      <a:pt x="3606" y="26845"/>
                    </a:lnTo>
                    <a:lnTo>
                      <a:pt x="3672" y="26601"/>
                    </a:lnTo>
                    <a:lnTo>
                      <a:pt x="3739" y="26335"/>
                    </a:lnTo>
                    <a:lnTo>
                      <a:pt x="3783" y="26057"/>
                    </a:lnTo>
                    <a:lnTo>
                      <a:pt x="3806" y="25758"/>
                    </a:lnTo>
                    <a:lnTo>
                      <a:pt x="3817" y="25436"/>
                    </a:lnTo>
                    <a:lnTo>
                      <a:pt x="3806" y="25114"/>
                    </a:lnTo>
                    <a:lnTo>
                      <a:pt x="3783" y="24826"/>
                    </a:lnTo>
                    <a:lnTo>
                      <a:pt x="3739" y="24538"/>
                    </a:lnTo>
                    <a:lnTo>
                      <a:pt x="3672" y="24271"/>
                    </a:lnTo>
                    <a:lnTo>
                      <a:pt x="3606" y="24027"/>
                    </a:lnTo>
                    <a:lnTo>
                      <a:pt x="3517" y="23794"/>
                    </a:lnTo>
                    <a:lnTo>
                      <a:pt x="3417" y="23573"/>
                    </a:lnTo>
                    <a:lnTo>
                      <a:pt x="3317" y="23362"/>
                    </a:lnTo>
                    <a:lnTo>
                      <a:pt x="3195" y="23162"/>
                    </a:lnTo>
                    <a:lnTo>
                      <a:pt x="3073" y="22974"/>
                    </a:lnTo>
                    <a:lnTo>
                      <a:pt x="2940" y="22796"/>
                    </a:lnTo>
                    <a:lnTo>
                      <a:pt x="2807" y="22619"/>
                    </a:lnTo>
                    <a:lnTo>
                      <a:pt x="2541" y="22297"/>
                    </a:lnTo>
                    <a:lnTo>
                      <a:pt x="2264" y="21997"/>
                    </a:lnTo>
                    <a:lnTo>
                      <a:pt x="2009" y="21709"/>
                    </a:lnTo>
                    <a:lnTo>
                      <a:pt x="1764" y="21432"/>
                    </a:lnTo>
                    <a:lnTo>
                      <a:pt x="1642" y="21288"/>
                    </a:lnTo>
                    <a:lnTo>
                      <a:pt x="1543" y="21132"/>
                    </a:lnTo>
                    <a:lnTo>
                      <a:pt x="1443" y="20988"/>
                    </a:lnTo>
                    <a:lnTo>
                      <a:pt x="1343" y="20822"/>
                    </a:lnTo>
                    <a:lnTo>
                      <a:pt x="1254" y="20655"/>
                    </a:lnTo>
                    <a:lnTo>
                      <a:pt x="1188" y="20489"/>
                    </a:lnTo>
                    <a:lnTo>
                      <a:pt x="1121" y="20300"/>
                    </a:lnTo>
                    <a:lnTo>
                      <a:pt x="1066" y="20112"/>
                    </a:lnTo>
                    <a:lnTo>
                      <a:pt x="1010" y="19901"/>
                    </a:lnTo>
                    <a:lnTo>
                      <a:pt x="977" y="19679"/>
                    </a:lnTo>
                    <a:lnTo>
                      <a:pt x="966" y="19446"/>
                    </a:lnTo>
                    <a:lnTo>
                      <a:pt x="955" y="19202"/>
                    </a:lnTo>
                    <a:lnTo>
                      <a:pt x="966" y="18947"/>
                    </a:lnTo>
                    <a:lnTo>
                      <a:pt x="977" y="18714"/>
                    </a:lnTo>
                    <a:lnTo>
                      <a:pt x="1010" y="18492"/>
                    </a:lnTo>
                    <a:lnTo>
                      <a:pt x="1066" y="18293"/>
                    </a:lnTo>
                    <a:lnTo>
                      <a:pt x="1121" y="18093"/>
                    </a:lnTo>
                    <a:lnTo>
                      <a:pt x="1188" y="17904"/>
                    </a:lnTo>
                    <a:lnTo>
                      <a:pt x="1254" y="17738"/>
                    </a:lnTo>
                    <a:lnTo>
                      <a:pt x="1343" y="17572"/>
                    </a:lnTo>
                    <a:lnTo>
                      <a:pt x="1443" y="17416"/>
                    </a:lnTo>
                    <a:lnTo>
                      <a:pt x="1543" y="17261"/>
                    </a:lnTo>
                    <a:lnTo>
                      <a:pt x="1642" y="17106"/>
                    </a:lnTo>
                    <a:lnTo>
                      <a:pt x="1764" y="16961"/>
                    </a:lnTo>
                    <a:lnTo>
                      <a:pt x="2009" y="16684"/>
                    </a:lnTo>
                    <a:lnTo>
                      <a:pt x="2264" y="16396"/>
                    </a:lnTo>
                    <a:lnTo>
                      <a:pt x="2541" y="16096"/>
                    </a:lnTo>
                    <a:lnTo>
                      <a:pt x="2807" y="15775"/>
                    </a:lnTo>
                    <a:lnTo>
                      <a:pt x="2940" y="15597"/>
                    </a:lnTo>
                    <a:lnTo>
                      <a:pt x="3073" y="15420"/>
                    </a:lnTo>
                    <a:lnTo>
                      <a:pt x="3195" y="15231"/>
                    </a:lnTo>
                    <a:lnTo>
                      <a:pt x="3317" y="15031"/>
                    </a:lnTo>
                    <a:lnTo>
                      <a:pt x="3417" y="14832"/>
                    </a:lnTo>
                    <a:lnTo>
                      <a:pt x="3517" y="14610"/>
                    </a:lnTo>
                    <a:lnTo>
                      <a:pt x="3606" y="14366"/>
                    </a:lnTo>
                    <a:lnTo>
                      <a:pt x="3672" y="14122"/>
                    </a:lnTo>
                    <a:lnTo>
                      <a:pt x="3739" y="13856"/>
                    </a:lnTo>
                    <a:lnTo>
                      <a:pt x="3783" y="13578"/>
                    </a:lnTo>
                    <a:lnTo>
                      <a:pt x="3806" y="13279"/>
                    </a:lnTo>
                    <a:lnTo>
                      <a:pt x="3817" y="12957"/>
                    </a:lnTo>
                    <a:lnTo>
                      <a:pt x="3806" y="12635"/>
                    </a:lnTo>
                    <a:lnTo>
                      <a:pt x="3783" y="12347"/>
                    </a:lnTo>
                    <a:lnTo>
                      <a:pt x="3739" y="12059"/>
                    </a:lnTo>
                    <a:lnTo>
                      <a:pt x="3672" y="11792"/>
                    </a:lnTo>
                    <a:lnTo>
                      <a:pt x="3606" y="11548"/>
                    </a:lnTo>
                    <a:lnTo>
                      <a:pt x="3517" y="11315"/>
                    </a:lnTo>
                    <a:lnTo>
                      <a:pt x="3417" y="11093"/>
                    </a:lnTo>
                    <a:lnTo>
                      <a:pt x="3317" y="10883"/>
                    </a:lnTo>
                    <a:lnTo>
                      <a:pt x="3195" y="10683"/>
                    </a:lnTo>
                    <a:lnTo>
                      <a:pt x="3073" y="10494"/>
                    </a:lnTo>
                    <a:lnTo>
                      <a:pt x="2940" y="10317"/>
                    </a:lnTo>
                    <a:lnTo>
                      <a:pt x="2807" y="10139"/>
                    </a:lnTo>
                    <a:lnTo>
                      <a:pt x="2541" y="9818"/>
                    </a:lnTo>
                    <a:lnTo>
                      <a:pt x="2264" y="9518"/>
                    </a:lnTo>
                    <a:lnTo>
                      <a:pt x="2009" y="9230"/>
                    </a:lnTo>
                    <a:lnTo>
                      <a:pt x="1764" y="8953"/>
                    </a:lnTo>
                    <a:lnTo>
                      <a:pt x="1642" y="8808"/>
                    </a:lnTo>
                    <a:lnTo>
                      <a:pt x="1543" y="8653"/>
                    </a:lnTo>
                    <a:lnTo>
                      <a:pt x="1443" y="8509"/>
                    </a:lnTo>
                    <a:lnTo>
                      <a:pt x="1343" y="8342"/>
                    </a:lnTo>
                    <a:lnTo>
                      <a:pt x="1254" y="8176"/>
                    </a:lnTo>
                    <a:lnTo>
                      <a:pt x="1188" y="8010"/>
                    </a:lnTo>
                    <a:lnTo>
                      <a:pt x="1121" y="7821"/>
                    </a:lnTo>
                    <a:lnTo>
                      <a:pt x="1066" y="7633"/>
                    </a:lnTo>
                    <a:lnTo>
                      <a:pt x="1010" y="7422"/>
                    </a:lnTo>
                    <a:lnTo>
                      <a:pt x="977" y="7200"/>
                    </a:lnTo>
                    <a:lnTo>
                      <a:pt x="966" y="6967"/>
                    </a:lnTo>
                    <a:lnTo>
                      <a:pt x="955" y="6723"/>
                    </a:lnTo>
                    <a:lnTo>
                      <a:pt x="966" y="6468"/>
                    </a:lnTo>
                    <a:lnTo>
                      <a:pt x="977" y="6235"/>
                    </a:lnTo>
                    <a:lnTo>
                      <a:pt x="1010" y="6013"/>
                    </a:lnTo>
                    <a:lnTo>
                      <a:pt x="1066" y="5813"/>
                    </a:lnTo>
                    <a:lnTo>
                      <a:pt x="1121" y="5614"/>
                    </a:lnTo>
                    <a:lnTo>
                      <a:pt x="1188" y="5425"/>
                    </a:lnTo>
                    <a:lnTo>
                      <a:pt x="1254" y="5259"/>
                    </a:lnTo>
                    <a:lnTo>
                      <a:pt x="1343" y="5092"/>
                    </a:lnTo>
                    <a:lnTo>
                      <a:pt x="1443" y="4926"/>
                    </a:lnTo>
                    <a:lnTo>
                      <a:pt x="1543" y="4782"/>
                    </a:lnTo>
                    <a:lnTo>
                      <a:pt x="1642" y="4626"/>
                    </a:lnTo>
                    <a:lnTo>
                      <a:pt x="1764" y="4482"/>
                    </a:lnTo>
                    <a:lnTo>
                      <a:pt x="2009" y="4205"/>
                    </a:lnTo>
                    <a:lnTo>
                      <a:pt x="2264" y="3917"/>
                    </a:lnTo>
                    <a:lnTo>
                      <a:pt x="2541" y="3617"/>
                    </a:lnTo>
                    <a:lnTo>
                      <a:pt x="2807" y="3295"/>
                    </a:lnTo>
                    <a:lnTo>
                      <a:pt x="2940" y="3118"/>
                    </a:lnTo>
                    <a:lnTo>
                      <a:pt x="3073" y="2940"/>
                    </a:lnTo>
                    <a:lnTo>
                      <a:pt x="3195" y="2752"/>
                    </a:lnTo>
                    <a:lnTo>
                      <a:pt x="3317" y="2552"/>
                    </a:lnTo>
                    <a:lnTo>
                      <a:pt x="3417" y="2341"/>
                    </a:lnTo>
                    <a:lnTo>
                      <a:pt x="3517" y="2120"/>
                    </a:lnTo>
                    <a:lnTo>
                      <a:pt x="3606" y="1887"/>
                    </a:lnTo>
                    <a:lnTo>
                      <a:pt x="3672" y="1643"/>
                    </a:lnTo>
                    <a:lnTo>
                      <a:pt x="3739" y="1376"/>
                    </a:lnTo>
                    <a:lnTo>
                      <a:pt x="3783" y="1099"/>
                    </a:lnTo>
                    <a:lnTo>
                      <a:pt x="3806" y="800"/>
                    </a:lnTo>
                    <a:lnTo>
                      <a:pt x="3817" y="478"/>
                    </a:lnTo>
                    <a:lnTo>
                      <a:pt x="3806" y="378"/>
                    </a:lnTo>
                    <a:lnTo>
                      <a:pt x="3783" y="289"/>
                    </a:lnTo>
                    <a:lnTo>
                      <a:pt x="3739" y="212"/>
                    </a:lnTo>
                    <a:lnTo>
                      <a:pt x="3672" y="145"/>
                    </a:lnTo>
                    <a:lnTo>
                      <a:pt x="3606" y="79"/>
                    </a:lnTo>
                    <a:lnTo>
                      <a:pt x="3528" y="34"/>
                    </a:lnTo>
                    <a:lnTo>
                      <a:pt x="3439" y="12"/>
                    </a:lnTo>
                    <a:lnTo>
                      <a:pt x="3340" y="1"/>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3" name="Google Shape;702;p23">
                <a:extLst>
                  <a:ext uri="{FF2B5EF4-FFF2-40B4-BE49-F238E27FC236}">
                    <a16:creationId xmlns:a16="http://schemas.microsoft.com/office/drawing/2014/main" id="{9595F86D-FC12-D83A-D947-70CEEEC6245B}"/>
                  </a:ext>
                </a:extLst>
              </p:cNvPr>
              <p:cNvSpPr/>
              <p:nvPr/>
            </p:nvSpPr>
            <p:spPr>
              <a:xfrm>
                <a:off x="2065176" y="2812828"/>
                <a:ext cx="68554" cy="914311"/>
              </a:xfrm>
              <a:custGeom>
                <a:avLst/>
                <a:gdLst/>
                <a:ahLst/>
                <a:cxnLst/>
                <a:rect l="l" t="t" r="r" b="b"/>
                <a:pathLst>
                  <a:path w="3816" h="50894" extrusionOk="0">
                    <a:moveTo>
                      <a:pt x="3339" y="0"/>
                    </a:moveTo>
                    <a:lnTo>
                      <a:pt x="3239" y="12"/>
                    </a:lnTo>
                    <a:lnTo>
                      <a:pt x="3150" y="45"/>
                    </a:lnTo>
                    <a:lnTo>
                      <a:pt x="3073" y="78"/>
                    </a:lnTo>
                    <a:lnTo>
                      <a:pt x="2995" y="145"/>
                    </a:lnTo>
                    <a:lnTo>
                      <a:pt x="2940" y="211"/>
                    </a:lnTo>
                    <a:lnTo>
                      <a:pt x="2895" y="289"/>
                    </a:lnTo>
                    <a:lnTo>
                      <a:pt x="2862" y="378"/>
                    </a:lnTo>
                    <a:lnTo>
                      <a:pt x="2862" y="477"/>
                    </a:lnTo>
                    <a:lnTo>
                      <a:pt x="2851" y="733"/>
                    </a:lnTo>
                    <a:lnTo>
                      <a:pt x="2829" y="965"/>
                    </a:lnTo>
                    <a:lnTo>
                      <a:pt x="2795" y="1187"/>
                    </a:lnTo>
                    <a:lnTo>
                      <a:pt x="2751" y="1387"/>
                    </a:lnTo>
                    <a:lnTo>
                      <a:pt x="2696" y="1587"/>
                    </a:lnTo>
                    <a:lnTo>
                      <a:pt x="2629" y="1764"/>
                    </a:lnTo>
                    <a:lnTo>
                      <a:pt x="2551" y="1942"/>
                    </a:lnTo>
                    <a:lnTo>
                      <a:pt x="2463" y="2108"/>
                    </a:lnTo>
                    <a:lnTo>
                      <a:pt x="2374" y="2263"/>
                    </a:lnTo>
                    <a:lnTo>
                      <a:pt x="2274" y="2419"/>
                    </a:lnTo>
                    <a:lnTo>
                      <a:pt x="2163" y="2563"/>
                    </a:lnTo>
                    <a:lnTo>
                      <a:pt x="2052" y="2707"/>
                    </a:lnTo>
                    <a:lnTo>
                      <a:pt x="1808" y="2995"/>
                    </a:lnTo>
                    <a:lnTo>
                      <a:pt x="1553" y="3273"/>
                    </a:lnTo>
                    <a:lnTo>
                      <a:pt x="1276" y="3583"/>
                    </a:lnTo>
                    <a:lnTo>
                      <a:pt x="998" y="3905"/>
                    </a:lnTo>
                    <a:lnTo>
                      <a:pt x="865" y="4071"/>
                    </a:lnTo>
                    <a:lnTo>
                      <a:pt x="743" y="4260"/>
                    </a:lnTo>
                    <a:lnTo>
                      <a:pt x="610" y="4449"/>
                    </a:lnTo>
                    <a:lnTo>
                      <a:pt x="499" y="4637"/>
                    </a:lnTo>
                    <a:lnTo>
                      <a:pt x="388" y="4848"/>
                    </a:lnTo>
                    <a:lnTo>
                      <a:pt x="300" y="5070"/>
                    </a:lnTo>
                    <a:lnTo>
                      <a:pt x="211" y="5303"/>
                    </a:lnTo>
                    <a:lnTo>
                      <a:pt x="133" y="5558"/>
                    </a:lnTo>
                    <a:lnTo>
                      <a:pt x="78" y="5824"/>
                    </a:lnTo>
                    <a:lnTo>
                      <a:pt x="33" y="6101"/>
                    </a:lnTo>
                    <a:lnTo>
                      <a:pt x="0" y="6401"/>
                    </a:lnTo>
                    <a:lnTo>
                      <a:pt x="0" y="6723"/>
                    </a:lnTo>
                    <a:lnTo>
                      <a:pt x="0" y="7033"/>
                    </a:lnTo>
                    <a:lnTo>
                      <a:pt x="33" y="7333"/>
                    </a:lnTo>
                    <a:lnTo>
                      <a:pt x="78" y="7621"/>
                    </a:lnTo>
                    <a:lnTo>
                      <a:pt x="133" y="7887"/>
                    </a:lnTo>
                    <a:lnTo>
                      <a:pt x="211" y="8131"/>
                    </a:lnTo>
                    <a:lnTo>
                      <a:pt x="300" y="8364"/>
                    </a:lnTo>
                    <a:lnTo>
                      <a:pt x="388" y="8586"/>
                    </a:lnTo>
                    <a:lnTo>
                      <a:pt x="499" y="8797"/>
                    </a:lnTo>
                    <a:lnTo>
                      <a:pt x="610" y="8997"/>
                    </a:lnTo>
                    <a:lnTo>
                      <a:pt x="743" y="9185"/>
                    </a:lnTo>
                    <a:lnTo>
                      <a:pt x="865" y="9363"/>
                    </a:lnTo>
                    <a:lnTo>
                      <a:pt x="998" y="9540"/>
                    </a:lnTo>
                    <a:lnTo>
                      <a:pt x="1276" y="9862"/>
                    </a:lnTo>
                    <a:lnTo>
                      <a:pt x="1553" y="10161"/>
                    </a:lnTo>
                    <a:lnTo>
                      <a:pt x="1808" y="10450"/>
                    </a:lnTo>
                    <a:lnTo>
                      <a:pt x="2052" y="10727"/>
                    </a:lnTo>
                    <a:lnTo>
                      <a:pt x="2163" y="10871"/>
                    </a:lnTo>
                    <a:lnTo>
                      <a:pt x="2274" y="11026"/>
                    </a:lnTo>
                    <a:lnTo>
                      <a:pt x="2374" y="11171"/>
                    </a:lnTo>
                    <a:lnTo>
                      <a:pt x="2463" y="11337"/>
                    </a:lnTo>
                    <a:lnTo>
                      <a:pt x="2551" y="11503"/>
                    </a:lnTo>
                    <a:lnTo>
                      <a:pt x="2629" y="11670"/>
                    </a:lnTo>
                    <a:lnTo>
                      <a:pt x="2696" y="11858"/>
                    </a:lnTo>
                    <a:lnTo>
                      <a:pt x="2751" y="12047"/>
                    </a:lnTo>
                    <a:lnTo>
                      <a:pt x="2795" y="12258"/>
                    </a:lnTo>
                    <a:lnTo>
                      <a:pt x="2829" y="12480"/>
                    </a:lnTo>
                    <a:lnTo>
                      <a:pt x="2851" y="12713"/>
                    </a:lnTo>
                    <a:lnTo>
                      <a:pt x="2862" y="12957"/>
                    </a:lnTo>
                    <a:lnTo>
                      <a:pt x="2851" y="13212"/>
                    </a:lnTo>
                    <a:lnTo>
                      <a:pt x="2829" y="13445"/>
                    </a:lnTo>
                    <a:lnTo>
                      <a:pt x="2795" y="13666"/>
                    </a:lnTo>
                    <a:lnTo>
                      <a:pt x="2751" y="13866"/>
                    </a:lnTo>
                    <a:lnTo>
                      <a:pt x="2696" y="14066"/>
                    </a:lnTo>
                    <a:lnTo>
                      <a:pt x="2629" y="14243"/>
                    </a:lnTo>
                    <a:lnTo>
                      <a:pt x="2551" y="14421"/>
                    </a:lnTo>
                    <a:lnTo>
                      <a:pt x="2463" y="14587"/>
                    </a:lnTo>
                    <a:lnTo>
                      <a:pt x="2374" y="14742"/>
                    </a:lnTo>
                    <a:lnTo>
                      <a:pt x="2274" y="14898"/>
                    </a:lnTo>
                    <a:lnTo>
                      <a:pt x="2163" y="15042"/>
                    </a:lnTo>
                    <a:lnTo>
                      <a:pt x="2052" y="15186"/>
                    </a:lnTo>
                    <a:lnTo>
                      <a:pt x="1808" y="15475"/>
                    </a:lnTo>
                    <a:lnTo>
                      <a:pt x="1553" y="15752"/>
                    </a:lnTo>
                    <a:lnTo>
                      <a:pt x="1276" y="16062"/>
                    </a:lnTo>
                    <a:lnTo>
                      <a:pt x="998" y="16384"/>
                    </a:lnTo>
                    <a:lnTo>
                      <a:pt x="865" y="16562"/>
                    </a:lnTo>
                    <a:lnTo>
                      <a:pt x="743" y="16739"/>
                    </a:lnTo>
                    <a:lnTo>
                      <a:pt x="610" y="16928"/>
                    </a:lnTo>
                    <a:lnTo>
                      <a:pt x="499" y="17127"/>
                    </a:lnTo>
                    <a:lnTo>
                      <a:pt x="388" y="17327"/>
                    </a:lnTo>
                    <a:lnTo>
                      <a:pt x="300" y="17549"/>
                    </a:lnTo>
                    <a:lnTo>
                      <a:pt x="211" y="17793"/>
                    </a:lnTo>
                    <a:lnTo>
                      <a:pt x="133" y="18037"/>
                    </a:lnTo>
                    <a:lnTo>
                      <a:pt x="78" y="18303"/>
                    </a:lnTo>
                    <a:lnTo>
                      <a:pt x="33" y="18581"/>
                    </a:lnTo>
                    <a:lnTo>
                      <a:pt x="0" y="18880"/>
                    </a:lnTo>
                    <a:lnTo>
                      <a:pt x="0" y="19202"/>
                    </a:lnTo>
                    <a:lnTo>
                      <a:pt x="0" y="19512"/>
                    </a:lnTo>
                    <a:lnTo>
                      <a:pt x="33" y="19812"/>
                    </a:lnTo>
                    <a:lnTo>
                      <a:pt x="78" y="20100"/>
                    </a:lnTo>
                    <a:lnTo>
                      <a:pt x="133" y="20366"/>
                    </a:lnTo>
                    <a:lnTo>
                      <a:pt x="211" y="20610"/>
                    </a:lnTo>
                    <a:lnTo>
                      <a:pt x="300" y="20843"/>
                    </a:lnTo>
                    <a:lnTo>
                      <a:pt x="388" y="21065"/>
                    </a:lnTo>
                    <a:lnTo>
                      <a:pt x="499" y="21276"/>
                    </a:lnTo>
                    <a:lnTo>
                      <a:pt x="610" y="21476"/>
                    </a:lnTo>
                    <a:lnTo>
                      <a:pt x="743" y="21664"/>
                    </a:lnTo>
                    <a:lnTo>
                      <a:pt x="865" y="21842"/>
                    </a:lnTo>
                    <a:lnTo>
                      <a:pt x="998" y="22019"/>
                    </a:lnTo>
                    <a:lnTo>
                      <a:pt x="1276" y="22341"/>
                    </a:lnTo>
                    <a:lnTo>
                      <a:pt x="1553" y="22640"/>
                    </a:lnTo>
                    <a:lnTo>
                      <a:pt x="1808" y="22929"/>
                    </a:lnTo>
                    <a:lnTo>
                      <a:pt x="2052" y="23206"/>
                    </a:lnTo>
                    <a:lnTo>
                      <a:pt x="2163" y="23350"/>
                    </a:lnTo>
                    <a:lnTo>
                      <a:pt x="2274" y="23506"/>
                    </a:lnTo>
                    <a:lnTo>
                      <a:pt x="2374" y="23650"/>
                    </a:lnTo>
                    <a:lnTo>
                      <a:pt x="2463" y="23816"/>
                    </a:lnTo>
                    <a:lnTo>
                      <a:pt x="2551" y="23983"/>
                    </a:lnTo>
                    <a:lnTo>
                      <a:pt x="2629" y="24149"/>
                    </a:lnTo>
                    <a:lnTo>
                      <a:pt x="2696" y="24338"/>
                    </a:lnTo>
                    <a:lnTo>
                      <a:pt x="2751" y="24526"/>
                    </a:lnTo>
                    <a:lnTo>
                      <a:pt x="2795" y="24737"/>
                    </a:lnTo>
                    <a:lnTo>
                      <a:pt x="2829" y="24959"/>
                    </a:lnTo>
                    <a:lnTo>
                      <a:pt x="2851" y="25192"/>
                    </a:lnTo>
                    <a:lnTo>
                      <a:pt x="2862" y="25436"/>
                    </a:lnTo>
                    <a:lnTo>
                      <a:pt x="2851" y="25691"/>
                    </a:lnTo>
                    <a:lnTo>
                      <a:pt x="2829" y="25924"/>
                    </a:lnTo>
                    <a:lnTo>
                      <a:pt x="2795" y="26146"/>
                    </a:lnTo>
                    <a:lnTo>
                      <a:pt x="2751" y="26345"/>
                    </a:lnTo>
                    <a:lnTo>
                      <a:pt x="2696" y="26545"/>
                    </a:lnTo>
                    <a:lnTo>
                      <a:pt x="2629" y="26734"/>
                    </a:lnTo>
                    <a:lnTo>
                      <a:pt x="2551" y="26900"/>
                    </a:lnTo>
                    <a:lnTo>
                      <a:pt x="2463" y="27066"/>
                    </a:lnTo>
                    <a:lnTo>
                      <a:pt x="2374" y="27222"/>
                    </a:lnTo>
                    <a:lnTo>
                      <a:pt x="2274" y="27377"/>
                    </a:lnTo>
                    <a:lnTo>
                      <a:pt x="2163" y="27532"/>
                    </a:lnTo>
                    <a:lnTo>
                      <a:pt x="2052" y="27676"/>
                    </a:lnTo>
                    <a:lnTo>
                      <a:pt x="1808" y="27954"/>
                    </a:lnTo>
                    <a:lnTo>
                      <a:pt x="1553" y="28242"/>
                    </a:lnTo>
                    <a:lnTo>
                      <a:pt x="1276" y="28542"/>
                    </a:lnTo>
                    <a:lnTo>
                      <a:pt x="998" y="28863"/>
                    </a:lnTo>
                    <a:lnTo>
                      <a:pt x="865" y="29041"/>
                    </a:lnTo>
                    <a:lnTo>
                      <a:pt x="743" y="29218"/>
                    </a:lnTo>
                    <a:lnTo>
                      <a:pt x="610" y="29407"/>
                    </a:lnTo>
                    <a:lnTo>
                      <a:pt x="499" y="29607"/>
                    </a:lnTo>
                    <a:lnTo>
                      <a:pt x="388" y="29817"/>
                    </a:lnTo>
                    <a:lnTo>
                      <a:pt x="300" y="30039"/>
                    </a:lnTo>
                    <a:lnTo>
                      <a:pt x="211" y="30272"/>
                    </a:lnTo>
                    <a:lnTo>
                      <a:pt x="133" y="30516"/>
                    </a:lnTo>
                    <a:lnTo>
                      <a:pt x="78" y="30782"/>
                    </a:lnTo>
                    <a:lnTo>
                      <a:pt x="33" y="31071"/>
                    </a:lnTo>
                    <a:lnTo>
                      <a:pt x="0" y="31359"/>
                    </a:lnTo>
                    <a:lnTo>
                      <a:pt x="0" y="31681"/>
                    </a:lnTo>
                    <a:lnTo>
                      <a:pt x="0" y="32003"/>
                    </a:lnTo>
                    <a:lnTo>
                      <a:pt x="33" y="32302"/>
                    </a:lnTo>
                    <a:lnTo>
                      <a:pt x="78" y="32579"/>
                    </a:lnTo>
                    <a:lnTo>
                      <a:pt x="133" y="32846"/>
                    </a:lnTo>
                    <a:lnTo>
                      <a:pt x="211" y="33090"/>
                    </a:lnTo>
                    <a:lnTo>
                      <a:pt x="300" y="33334"/>
                    </a:lnTo>
                    <a:lnTo>
                      <a:pt x="388" y="33555"/>
                    </a:lnTo>
                    <a:lnTo>
                      <a:pt x="499" y="33755"/>
                    </a:lnTo>
                    <a:lnTo>
                      <a:pt x="610" y="33955"/>
                    </a:lnTo>
                    <a:lnTo>
                      <a:pt x="743" y="34143"/>
                    </a:lnTo>
                    <a:lnTo>
                      <a:pt x="865" y="34321"/>
                    </a:lnTo>
                    <a:lnTo>
                      <a:pt x="998" y="34498"/>
                    </a:lnTo>
                    <a:lnTo>
                      <a:pt x="1276" y="34820"/>
                    </a:lnTo>
                    <a:lnTo>
                      <a:pt x="1553" y="35120"/>
                    </a:lnTo>
                    <a:lnTo>
                      <a:pt x="1808" y="35408"/>
                    </a:lnTo>
                    <a:lnTo>
                      <a:pt x="2052" y="35696"/>
                    </a:lnTo>
                    <a:lnTo>
                      <a:pt x="2163" y="35841"/>
                    </a:lnTo>
                    <a:lnTo>
                      <a:pt x="2274" y="35985"/>
                    </a:lnTo>
                    <a:lnTo>
                      <a:pt x="2374" y="36140"/>
                    </a:lnTo>
                    <a:lnTo>
                      <a:pt x="2463" y="36295"/>
                    </a:lnTo>
                    <a:lnTo>
                      <a:pt x="2551" y="36462"/>
                    </a:lnTo>
                    <a:lnTo>
                      <a:pt x="2629" y="36639"/>
                    </a:lnTo>
                    <a:lnTo>
                      <a:pt x="2696" y="36817"/>
                    </a:lnTo>
                    <a:lnTo>
                      <a:pt x="2751" y="37016"/>
                    </a:lnTo>
                    <a:lnTo>
                      <a:pt x="2795" y="37216"/>
                    </a:lnTo>
                    <a:lnTo>
                      <a:pt x="2829" y="37438"/>
                    </a:lnTo>
                    <a:lnTo>
                      <a:pt x="2851" y="37671"/>
                    </a:lnTo>
                    <a:lnTo>
                      <a:pt x="2862" y="37926"/>
                    </a:lnTo>
                    <a:lnTo>
                      <a:pt x="2851" y="38170"/>
                    </a:lnTo>
                    <a:lnTo>
                      <a:pt x="2829" y="38403"/>
                    </a:lnTo>
                    <a:lnTo>
                      <a:pt x="2795" y="38625"/>
                    </a:lnTo>
                    <a:lnTo>
                      <a:pt x="2751" y="38836"/>
                    </a:lnTo>
                    <a:lnTo>
                      <a:pt x="2696" y="39024"/>
                    </a:lnTo>
                    <a:lnTo>
                      <a:pt x="2629" y="39213"/>
                    </a:lnTo>
                    <a:lnTo>
                      <a:pt x="2551" y="39390"/>
                    </a:lnTo>
                    <a:lnTo>
                      <a:pt x="2463" y="39557"/>
                    </a:lnTo>
                    <a:lnTo>
                      <a:pt x="2374" y="39712"/>
                    </a:lnTo>
                    <a:lnTo>
                      <a:pt x="2274" y="39867"/>
                    </a:lnTo>
                    <a:lnTo>
                      <a:pt x="2163" y="40011"/>
                    </a:lnTo>
                    <a:lnTo>
                      <a:pt x="2052" y="40156"/>
                    </a:lnTo>
                    <a:lnTo>
                      <a:pt x="1808" y="40444"/>
                    </a:lnTo>
                    <a:lnTo>
                      <a:pt x="1553" y="40721"/>
                    </a:lnTo>
                    <a:lnTo>
                      <a:pt x="1276" y="41032"/>
                    </a:lnTo>
                    <a:lnTo>
                      <a:pt x="998" y="41354"/>
                    </a:lnTo>
                    <a:lnTo>
                      <a:pt x="865" y="41520"/>
                    </a:lnTo>
                    <a:lnTo>
                      <a:pt x="743" y="41697"/>
                    </a:lnTo>
                    <a:lnTo>
                      <a:pt x="610" y="41886"/>
                    </a:lnTo>
                    <a:lnTo>
                      <a:pt x="499" y="42086"/>
                    </a:lnTo>
                    <a:lnTo>
                      <a:pt x="388" y="42296"/>
                    </a:lnTo>
                    <a:lnTo>
                      <a:pt x="300" y="42518"/>
                    </a:lnTo>
                    <a:lnTo>
                      <a:pt x="211" y="42751"/>
                    </a:lnTo>
                    <a:lnTo>
                      <a:pt x="133" y="43006"/>
                    </a:lnTo>
                    <a:lnTo>
                      <a:pt x="78" y="43273"/>
                    </a:lnTo>
                    <a:lnTo>
                      <a:pt x="33" y="43550"/>
                    </a:lnTo>
                    <a:lnTo>
                      <a:pt x="0" y="43849"/>
                    </a:lnTo>
                    <a:lnTo>
                      <a:pt x="0" y="44171"/>
                    </a:lnTo>
                    <a:lnTo>
                      <a:pt x="0" y="44482"/>
                    </a:lnTo>
                    <a:lnTo>
                      <a:pt x="33" y="44781"/>
                    </a:lnTo>
                    <a:lnTo>
                      <a:pt x="78" y="45070"/>
                    </a:lnTo>
                    <a:lnTo>
                      <a:pt x="133" y="45336"/>
                    </a:lnTo>
                    <a:lnTo>
                      <a:pt x="211" y="45580"/>
                    </a:lnTo>
                    <a:lnTo>
                      <a:pt x="300" y="45813"/>
                    </a:lnTo>
                    <a:lnTo>
                      <a:pt x="388" y="46035"/>
                    </a:lnTo>
                    <a:lnTo>
                      <a:pt x="499" y="46245"/>
                    </a:lnTo>
                    <a:lnTo>
                      <a:pt x="610" y="46445"/>
                    </a:lnTo>
                    <a:lnTo>
                      <a:pt x="743" y="46634"/>
                    </a:lnTo>
                    <a:lnTo>
                      <a:pt x="865" y="46811"/>
                    </a:lnTo>
                    <a:lnTo>
                      <a:pt x="998" y="46989"/>
                    </a:lnTo>
                    <a:lnTo>
                      <a:pt x="1276" y="47310"/>
                    </a:lnTo>
                    <a:lnTo>
                      <a:pt x="1553" y="47610"/>
                    </a:lnTo>
                    <a:lnTo>
                      <a:pt x="1808" y="47898"/>
                    </a:lnTo>
                    <a:lnTo>
                      <a:pt x="2052" y="48176"/>
                    </a:lnTo>
                    <a:lnTo>
                      <a:pt x="2163" y="48320"/>
                    </a:lnTo>
                    <a:lnTo>
                      <a:pt x="2274" y="48475"/>
                    </a:lnTo>
                    <a:lnTo>
                      <a:pt x="2374" y="48619"/>
                    </a:lnTo>
                    <a:lnTo>
                      <a:pt x="2463" y="48786"/>
                    </a:lnTo>
                    <a:lnTo>
                      <a:pt x="2551" y="48952"/>
                    </a:lnTo>
                    <a:lnTo>
                      <a:pt x="2629" y="49118"/>
                    </a:lnTo>
                    <a:lnTo>
                      <a:pt x="2696" y="49307"/>
                    </a:lnTo>
                    <a:lnTo>
                      <a:pt x="2751" y="49507"/>
                    </a:lnTo>
                    <a:lnTo>
                      <a:pt x="2795" y="49706"/>
                    </a:lnTo>
                    <a:lnTo>
                      <a:pt x="2829" y="49928"/>
                    </a:lnTo>
                    <a:lnTo>
                      <a:pt x="2851" y="50161"/>
                    </a:lnTo>
                    <a:lnTo>
                      <a:pt x="2862" y="50416"/>
                    </a:lnTo>
                    <a:lnTo>
                      <a:pt x="2862" y="50505"/>
                    </a:lnTo>
                    <a:lnTo>
                      <a:pt x="2895" y="50594"/>
                    </a:lnTo>
                    <a:lnTo>
                      <a:pt x="2940" y="50682"/>
                    </a:lnTo>
                    <a:lnTo>
                      <a:pt x="2995" y="50749"/>
                    </a:lnTo>
                    <a:lnTo>
                      <a:pt x="3073" y="50804"/>
                    </a:lnTo>
                    <a:lnTo>
                      <a:pt x="3150" y="50849"/>
                    </a:lnTo>
                    <a:lnTo>
                      <a:pt x="3239" y="50882"/>
                    </a:lnTo>
                    <a:lnTo>
                      <a:pt x="3339" y="50893"/>
                    </a:lnTo>
                    <a:lnTo>
                      <a:pt x="3428" y="50882"/>
                    </a:lnTo>
                    <a:lnTo>
                      <a:pt x="3516" y="50849"/>
                    </a:lnTo>
                    <a:lnTo>
                      <a:pt x="3605" y="50804"/>
                    </a:lnTo>
                    <a:lnTo>
                      <a:pt x="3672" y="50749"/>
                    </a:lnTo>
                    <a:lnTo>
                      <a:pt x="3727" y="50682"/>
                    </a:lnTo>
                    <a:lnTo>
                      <a:pt x="3772" y="50594"/>
                    </a:lnTo>
                    <a:lnTo>
                      <a:pt x="3805" y="50505"/>
                    </a:lnTo>
                    <a:lnTo>
                      <a:pt x="3816" y="50416"/>
                    </a:lnTo>
                    <a:lnTo>
                      <a:pt x="3805" y="50095"/>
                    </a:lnTo>
                    <a:lnTo>
                      <a:pt x="3772" y="49795"/>
                    </a:lnTo>
                    <a:lnTo>
                      <a:pt x="3727" y="49518"/>
                    </a:lnTo>
                    <a:lnTo>
                      <a:pt x="3672" y="49251"/>
                    </a:lnTo>
                    <a:lnTo>
                      <a:pt x="3594" y="48996"/>
                    </a:lnTo>
                    <a:lnTo>
                      <a:pt x="3516" y="48763"/>
                    </a:lnTo>
                    <a:lnTo>
                      <a:pt x="3417" y="48542"/>
                    </a:lnTo>
                    <a:lnTo>
                      <a:pt x="3306" y="48331"/>
                    </a:lnTo>
                    <a:lnTo>
                      <a:pt x="3195" y="48131"/>
                    </a:lnTo>
                    <a:lnTo>
                      <a:pt x="3073" y="47943"/>
                    </a:lnTo>
                    <a:lnTo>
                      <a:pt x="2940" y="47765"/>
                    </a:lnTo>
                    <a:lnTo>
                      <a:pt x="2806" y="47599"/>
                    </a:lnTo>
                    <a:lnTo>
                      <a:pt x="2529" y="47277"/>
                    </a:lnTo>
                    <a:lnTo>
                      <a:pt x="2252" y="46966"/>
                    </a:lnTo>
                    <a:lnTo>
                      <a:pt x="1997" y="46689"/>
                    </a:lnTo>
                    <a:lnTo>
                      <a:pt x="1753" y="46401"/>
                    </a:lnTo>
                    <a:lnTo>
                      <a:pt x="1642" y="46257"/>
                    </a:lnTo>
                    <a:lnTo>
                      <a:pt x="1531" y="46112"/>
                    </a:lnTo>
                    <a:lnTo>
                      <a:pt x="1431" y="45957"/>
                    </a:lnTo>
                    <a:lnTo>
                      <a:pt x="1342" y="45802"/>
                    </a:lnTo>
                    <a:lnTo>
                      <a:pt x="1254" y="45635"/>
                    </a:lnTo>
                    <a:lnTo>
                      <a:pt x="1176" y="45458"/>
                    </a:lnTo>
                    <a:lnTo>
                      <a:pt x="1109" y="45269"/>
                    </a:lnTo>
                    <a:lnTo>
                      <a:pt x="1054" y="45081"/>
                    </a:lnTo>
                    <a:lnTo>
                      <a:pt x="1009" y="44870"/>
                    </a:lnTo>
                    <a:lnTo>
                      <a:pt x="976" y="44648"/>
                    </a:lnTo>
                    <a:lnTo>
                      <a:pt x="954" y="44415"/>
                    </a:lnTo>
                    <a:lnTo>
                      <a:pt x="954" y="44171"/>
                    </a:lnTo>
                    <a:lnTo>
                      <a:pt x="954" y="43916"/>
                    </a:lnTo>
                    <a:lnTo>
                      <a:pt x="976" y="43683"/>
                    </a:lnTo>
                    <a:lnTo>
                      <a:pt x="1009" y="43461"/>
                    </a:lnTo>
                    <a:lnTo>
                      <a:pt x="1054" y="43262"/>
                    </a:lnTo>
                    <a:lnTo>
                      <a:pt x="1109" y="43062"/>
                    </a:lnTo>
                    <a:lnTo>
                      <a:pt x="1176" y="42873"/>
                    </a:lnTo>
                    <a:lnTo>
                      <a:pt x="1254" y="42707"/>
                    </a:lnTo>
                    <a:lnTo>
                      <a:pt x="1342" y="42540"/>
                    </a:lnTo>
                    <a:lnTo>
                      <a:pt x="1431" y="42374"/>
                    </a:lnTo>
                    <a:lnTo>
                      <a:pt x="1531" y="42230"/>
                    </a:lnTo>
                    <a:lnTo>
                      <a:pt x="1642" y="42075"/>
                    </a:lnTo>
                    <a:lnTo>
                      <a:pt x="1753" y="41930"/>
                    </a:lnTo>
                    <a:lnTo>
                      <a:pt x="1997" y="41653"/>
                    </a:lnTo>
                    <a:lnTo>
                      <a:pt x="2252" y="41365"/>
                    </a:lnTo>
                    <a:lnTo>
                      <a:pt x="2529" y="41065"/>
                    </a:lnTo>
                    <a:lnTo>
                      <a:pt x="2806" y="40743"/>
                    </a:lnTo>
                    <a:lnTo>
                      <a:pt x="2940" y="40566"/>
                    </a:lnTo>
                    <a:lnTo>
                      <a:pt x="3073" y="40389"/>
                    </a:lnTo>
                    <a:lnTo>
                      <a:pt x="3195" y="40200"/>
                    </a:lnTo>
                    <a:lnTo>
                      <a:pt x="3306" y="40000"/>
                    </a:lnTo>
                    <a:lnTo>
                      <a:pt x="3417" y="39790"/>
                    </a:lnTo>
                    <a:lnTo>
                      <a:pt x="3516" y="39568"/>
                    </a:lnTo>
                    <a:lnTo>
                      <a:pt x="3594" y="39335"/>
                    </a:lnTo>
                    <a:lnTo>
                      <a:pt x="3672" y="39091"/>
                    </a:lnTo>
                    <a:lnTo>
                      <a:pt x="3727" y="38824"/>
                    </a:lnTo>
                    <a:lnTo>
                      <a:pt x="3772" y="38536"/>
                    </a:lnTo>
                    <a:lnTo>
                      <a:pt x="3805" y="38237"/>
                    </a:lnTo>
                    <a:lnTo>
                      <a:pt x="3816" y="37926"/>
                    </a:lnTo>
                    <a:lnTo>
                      <a:pt x="3805" y="37604"/>
                    </a:lnTo>
                    <a:lnTo>
                      <a:pt x="3772" y="37305"/>
                    </a:lnTo>
                    <a:lnTo>
                      <a:pt x="3727" y="37027"/>
                    </a:lnTo>
                    <a:lnTo>
                      <a:pt x="3672" y="36761"/>
                    </a:lnTo>
                    <a:lnTo>
                      <a:pt x="3594" y="36506"/>
                    </a:lnTo>
                    <a:lnTo>
                      <a:pt x="3516" y="36273"/>
                    </a:lnTo>
                    <a:lnTo>
                      <a:pt x="3417" y="36051"/>
                    </a:lnTo>
                    <a:lnTo>
                      <a:pt x="3306" y="35841"/>
                    </a:lnTo>
                    <a:lnTo>
                      <a:pt x="3195" y="35652"/>
                    </a:lnTo>
                    <a:lnTo>
                      <a:pt x="3073" y="35463"/>
                    </a:lnTo>
                    <a:lnTo>
                      <a:pt x="2940" y="35275"/>
                    </a:lnTo>
                    <a:lnTo>
                      <a:pt x="2806" y="35108"/>
                    </a:lnTo>
                    <a:lnTo>
                      <a:pt x="2529" y="34787"/>
                    </a:lnTo>
                    <a:lnTo>
                      <a:pt x="2252" y="34476"/>
                    </a:lnTo>
                    <a:lnTo>
                      <a:pt x="1997" y="34199"/>
                    </a:lnTo>
                    <a:lnTo>
                      <a:pt x="1753" y="33910"/>
                    </a:lnTo>
                    <a:lnTo>
                      <a:pt x="1642" y="33766"/>
                    </a:lnTo>
                    <a:lnTo>
                      <a:pt x="1531" y="33622"/>
                    </a:lnTo>
                    <a:lnTo>
                      <a:pt x="1431" y="33467"/>
                    </a:lnTo>
                    <a:lnTo>
                      <a:pt x="1342" y="33311"/>
                    </a:lnTo>
                    <a:lnTo>
                      <a:pt x="1254" y="33145"/>
                    </a:lnTo>
                    <a:lnTo>
                      <a:pt x="1176" y="32968"/>
                    </a:lnTo>
                    <a:lnTo>
                      <a:pt x="1109" y="32790"/>
                    </a:lnTo>
                    <a:lnTo>
                      <a:pt x="1054" y="32590"/>
                    </a:lnTo>
                    <a:lnTo>
                      <a:pt x="1009" y="32380"/>
                    </a:lnTo>
                    <a:lnTo>
                      <a:pt x="976" y="32169"/>
                    </a:lnTo>
                    <a:lnTo>
                      <a:pt x="954" y="31936"/>
                    </a:lnTo>
                    <a:lnTo>
                      <a:pt x="954" y="31681"/>
                    </a:lnTo>
                    <a:lnTo>
                      <a:pt x="954" y="31437"/>
                    </a:lnTo>
                    <a:lnTo>
                      <a:pt x="976" y="31193"/>
                    </a:lnTo>
                    <a:lnTo>
                      <a:pt x="1009" y="30982"/>
                    </a:lnTo>
                    <a:lnTo>
                      <a:pt x="1054" y="30771"/>
                    </a:lnTo>
                    <a:lnTo>
                      <a:pt x="1109" y="30583"/>
                    </a:lnTo>
                    <a:lnTo>
                      <a:pt x="1176" y="30394"/>
                    </a:lnTo>
                    <a:lnTo>
                      <a:pt x="1254" y="30217"/>
                    </a:lnTo>
                    <a:lnTo>
                      <a:pt x="1342" y="30050"/>
                    </a:lnTo>
                    <a:lnTo>
                      <a:pt x="1431" y="29895"/>
                    </a:lnTo>
                    <a:lnTo>
                      <a:pt x="1531" y="29740"/>
                    </a:lnTo>
                    <a:lnTo>
                      <a:pt x="1642" y="29595"/>
                    </a:lnTo>
                    <a:lnTo>
                      <a:pt x="1753" y="29451"/>
                    </a:lnTo>
                    <a:lnTo>
                      <a:pt x="1997" y="29163"/>
                    </a:lnTo>
                    <a:lnTo>
                      <a:pt x="2252" y="28886"/>
                    </a:lnTo>
                    <a:lnTo>
                      <a:pt x="2529" y="28575"/>
                    </a:lnTo>
                    <a:lnTo>
                      <a:pt x="2806" y="28253"/>
                    </a:lnTo>
                    <a:lnTo>
                      <a:pt x="2940" y="28087"/>
                    </a:lnTo>
                    <a:lnTo>
                      <a:pt x="3073" y="27909"/>
                    </a:lnTo>
                    <a:lnTo>
                      <a:pt x="3195" y="27721"/>
                    </a:lnTo>
                    <a:lnTo>
                      <a:pt x="3306" y="27521"/>
                    </a:lnTo>
                    <a:lnTo>
                      <a:pt x="3417" y="27310"/>
                    </a:lnTo>
                    <a:lnTo>
                      <a:pt x="3516" y="27089"/>
                    </a:lnTo>
                    <a:lnTo>
                      <a:pt x="3594" y="26856"/>
                    </a:lnTo>
                    <a:lnTo>
                      <a:pt x="3672" y="26600"/>
                    </a:lnTo>
                    <a:lnTo>
                      <a:pt x="3727" y="26334"/>
                    </a:lnTo>
                    <a:lnTo>
                      <a:pt x="3772" y="26057"/>
                    </a:lnTo>
                    <a:lnTo>
                      <a:pt x="3805" y="25757"/>
                    </a:lnTo>
                    <a:lnTo>
                      <a:pt x="3816" y="25436"/>
                    </a:lnTo>
                    <a:lnTo>
                      <a:pt x="3805" y="25125"/>
                    </a:lnTo>
                    <a:lnTo>
                      <a:pt x="3772" y="24826"/>
                    </a:lnTo>
                    <a:lnTo>
                      <a:pt x="3727" y="24537"/>
                    </a:lnTo>
                    <a:lnTo>
                      <a:pt x="3672" y="24282"/>
                    </a:lnTo>
                    <a:lnTo>
                      <a:pt x="3594" y="24027"/>
                    </a:lnTo>
                    <a:lnTo>
                      <a:pt x="3516" y="23794"/>
                    </a:lnTo>
                    <a:lnTo>
                      <a:pt x="3417" y="23572"/>
                    </a:lnTo>
                    <a:lnTo>
                      <a:pt x="3306" y="23361"/>
                    </a:lnTo>
                    <a:lnTo>
                      <a:pt x="3195" y="23162"/>
                    </a:lnTo>
                    <a:lnTo>
                      <a:pt x="3073" y="22973"/>
                    </a:lnTo>
                    <a:lnTo>
                      <a:pt x="2940" y="22796"/>
                    </a:lnTo>
                    <a:lnTo>
                      <a:pt x="2806" y="22629"/>
                    </a:lnTo>
                    <a:lnTo>
                      <a:pt x="2529" y="22297"/>
                    </a:lnTo>
                    <a:lnTo>
                      <a:pt x="2252" y="21997"/>
                    </a:lnTo>
                    <a:lnTo>
                      <a:pt x="1997" y="21709"/>
                    </a:lnTo>
                    <a:lnTo>
                      <a:pt x="1753" y="21431"/>
                    </a:lnTo>
                    <a:lnTo>
                      <a:pt x="1642" y="21287"/>
                    </a:lnTo>
                    <a:lnTo>
                      <a:pt x="1531" y="21143"/>
                    </a:lnTo>
                    <a:lnTo>
                      <a:pt x="1431" y="20988"/>
                    </a:lnTo>
                    <a:lnTo>
                      <a:pt x="1342" y="20832"/>
                    </a:lnTo>
                    <a:lnTo>
                      <a:pt x="1254" y="20666"/>
                    </a:lnTo>
                    <a:lnTo>
                      <a:pt x="1176" y="20488"/>
                    </a:lnTo>
                    <a:lnTo>
                      <a:pt x="1109" y="20300"/>
                    </a:lnTo>
                    <a:lnTo>
                      <a:pt x="1054" y="20111"/>
                    </a:lnTo>
                    <a:lnTo>
                      <a:pt x="1009" y="19901"/>
                    </a:lnTo>
                    <a:lnTo>
                      <a:pt x="976" y="19679"/>
                    </a:lnTo>
                    <a:lnTo>
                      <a:pt x="954" y="19446"/>
                    </a:lnTo>
                    <a:lnTo>
                      <a:pt x="954" y="19202"/>
                    </a:lnTo>
                    <a:lnTo>
                      <a:pt x="954" y="18947"/>
                    </a:lnTo>
                    <a:lnTo>
                      <a:pt x="976" y="18714"/>
                    </a:lnTo>
                    <a:lnTo>
                      <a:pt x="1009" y="18492"/>
                    </a:lnTo>
                    <a:lnTo>
                      <a:pt x="1054" y="18292"/>
                    </a:lnTo>
                    <a:lnTo>
                      <a:pt x="1109" y="18092"/>
                    </a:lnTo>
                    <a:lnTo>
                      <a:pt x="1176" y="17915"/>
                    </a:lnTo>
                    <a:lnTo>
                      <a:pt x="1254" y="17737"/>
                    </a:lnTo>
                    <a:lnTo>
                      <a:pt x="1342" y="17571"/>
                    </a:lnTo>
                    <a:lnTo>
                      <a:pt x="1431" y="17416"/>
                    </a:lnTo>
                    <a:lnTo>
                      <a:pt x="1531" y="17260"/>
                    </a:lnTo>
                    <a:lnTo>
                      <a:pt x="1642" y="17116"/>
                    </a:lnTo>
                    <a:lnTo>
                      <a:pt x="1753" y="16972"/>
                    </a:lnTo>
                    <a:lnTo>
                      <a:pt x="1997" y="16684"/>
                    </a:lnTo>
                    <a:lnTo>
                      <a:pt x="2252" y="16406"/>
                    </a:lnTo>
                    <a:lnTo>
                      <a:pt x="2529" y="16096"/>
                    </a:lnTo>
                    <a:lnTo>
                      <a:pt x="2806" y="15774"/>
                    </a:lnTo>
                    <a:lnTo>
                      <a:pt x="2940" y="15608"/>
                    </a:lnTo>
                    <a:lnTo>
                      <a:pt x="3073" y="15419"/>
                    </a:lnTo>
                    <a:lnTo>
                      <a:pt x="3195" y="15231"/>
                    </a:lnTo>
                    <a:lnTo>
                      <a:pt x="3306" y="15042"/>
                    </a:lnTo>
                    <a:lnTo>
                      <a:pt x="3417" y="14831"/>
                    </a:lnTo>
                    <a:lnTo>
                      <a:pt x="3516" y="14609"/>
                    </a:lnTo>
                    <a:lnTo>
                      <a:pt x="3594" y="14376"/>
                    </a:lnTo>
                    <a:lnTo>
                      <a:pt x="3672" y="14121"/>
                    </a:lnTo>
                    <a:lnTo>
                      <a:pt x="3727" y="13855"/>
                    </a:lnTo>
                    <a:lnTo>
                      <a:pt x="3772" y="13578"/>
                    </a:lnTo>
                    <a:lnTo>
                      <a:pt x="3805" y="13278"/>
                    </a:lnTo>
                    <a:lnTo>
                      <a:pt x="3816" y="12957"/>
                    </a:lnTo>
                    <a:lnTo>
                      <a:pt x="3805" y="12646"/>
                    </a:lnTo>
                    <a:lnTo>
                      <a:pt x="3772" y="12346"/>
                    </a:lnTo>
                    <a:lnTo>
                      <a:pt x="3727" y="12058"/>
                    </a:lnTo>
                    <a:lnTo>
                      <a:pt x="3672" y="11803"/>
                    </a:lnTo>
                    <a:lnTo>
                      <a:pt x="3594" y="11548"/>
                    </a:lnTo>
                    <a:lnTo>
                      <a:pt x="3516" y="11315"/>
                    </a:lnTo>
                    <a:lnTo>
                      <a:pt x="3417" y="11093"/>
                    </a:lnTo>
                    <a:lnTo>
                      <a:pt x="3306" y="10882"/>
                    </a:lnTo>
                    <a:lnTo>
                      <a:pt x="3195" y="10683"/>
                    </a:lnTo>
                    <a:lnTo>
                      <a:pt x="3073" y="10494"/>
                    </a:lnTo>
                    <a:lnTo>
                      <a:pt x="2940" y="10317"/>
                    </a:lnTo>
                    <a:lnTo>
                      <a:pt x="2806" y="10150"/>
                    </a:lnTo>
                    <a:lnTo>
                      <a:pt x="2529" y="9817"/>
                    </a:lnTo>
                    <a:lnTo>
                      <a:pt x="2252" y="9518"/>
                    </a:lnTo>
                    <a:lnTo>
                      <a:pt x="1997" y="9229"/>
                    </a:lnTo>
                    <a:lnTo>
                      <a:pt x="1753" y="8952"/>
                    </a:lnTo>
                    <a:lnTo>
                      <a:pt x="1642" y="8808"/>
                    </a:lnTo>
                    <a:lnTo>
                      <a:pt x="1531" y="8664"/>
                    </a:lnTo>
                    <a:lnTo>
                      <a:pt x="1431" y="8508"/>
                    </a:lnTo>
                    <a:lnTo>
                      <a:pt x="1342" y="8353"/>
                    </a:lnTo>
                    <a:lnTo>
                      <a:pt x="1254" y="8187"/>
                    </a:lnTo>
                    <a:lnTo>
                      <a:pt x="1176" y="8009"/>
                    </a:lnTo>
                    <a:lnTo>
                      <a:pt x="1109" y="7821"/>
                    </a:lnTo>
                    <a:lnTo>
                      <a:pt x="1054" y="7632"/>
                    </a:lnTo>
                    <a:lnTo>
                      <a:pt x="1009" y="7421"/>
                    </a:lnTo>
                    <a:lnTo>
                      <a:pt x="976" y="7200"/>
                    </a:lnTo>
                    <a:lnTo>
                      <a:pt x="954" y="6967"/>
                    </a:lnTo>
                    <a:lnTo>
                      <a:pt x="954" y="6723"/>
                    </a:lnTo>
                    <a:lnTo>
                      <a:pt x="954" y="6467"/>
                    </a:lnTo>
                    <a:lnTo>
                      <a:pt x="976" y="6234"/>
                    </a:lnTo>
                    <a:lnTo>
                      <a:pt x="1009" y="6013"/>
                    </a:lnTo>
                    <a:lnTo>
                      <a:pt x="1054" y="5813"/>
                    </a:lnTo>
                    <a:lnTo>
                      <a:pt x="1109" y="5613"/>
                    </a:lnTo>
                    <a:lnTo>
                      <a:pt x="1176" y="5436"/>
                    </a:lnTo>
                    <a:lnTo>
                      <a:pt x="1254" y="5258"/>
                    </a:lnTo>
                    <a:lnTo>
                      <a:pt x="1342" y="5092"/>
                    </a:lnTo>
                    <a:lnTo>
                      <a:pt x="1431" y="4937"/>
                    </a:lnTo>
                    <a:lnTo>
                      <a:pt x="1531" y="4781"/>
                    </a:lnTo>
                    <a:lnTo>
                      <a:pt x="1642" y="4637"/>
                    </a:lnTo>
                    <a:lnTo>
                      <a:pt x="1753" y="4493"/>
                    </a:lnTo>
                    <a:lnTo>
                      <a:pt x="1997" y="4205"/>
                    </a:lnTo>
                    <a:lnTo>
                      <a:pt x="2252" y="3927"/>
                    </a:lnTo>
                    <a:lnTo>
                      <a:pt x="2529" y="3617"/>
                    </a:lnTo>
                    <a:lnTo>
                      <a:pt x="2806" y="3295"/>
                    </a:lnTo>
                    <a:lnTo>
                      <a:pt x="2940" y="3117"/>
                    </a:lnTo>
                    <a:lnTo>
                      <a:pt x="3073" y="2940"/>
                    </a:lnTo>
                    <a:lnTo>
                      <a:pt x="3195" y="2751"/>
                    </a:lnTo>
                    <a:lnTo>
                      <a:pt x="3306" y="2552"/>
                    </a:lnTo>
                    <a:lnTo>
                      <a:pt x="3417" y="2352"/>
                    </a:lnTo>
                    <a:lnTo>
                      <a:pt x="3516" y="2130"/>
                    </a:lnTo>
                    <a:lnTo>
                      <a:pt x="3594" y="1886"/>
                    </a:lnTo>
                    <a:lnTo>
                      <a:pt x="3672" y="1642"/>
                    </a:lnTo>
                    <a:lnTo>
                      <a:pt x="3727" y="1376"/>
                    </a:lnTo>
                    <a:lnTo>
                      <a:pt x="3772" y="1099"/>
                    </a:lnTo>
                    <a:lnTo>
                      <a:pt x="3805" y="799"/>
                    </a:lnTo>
                    <a:lnTo>
                      <a:pt x="3816" y="477"/>
                    </a:lnTo>
                    <a:lnTo>
                      <a:pt x="3805" y="378"/>
                    </a:lnTo>
                    <a:lnTo>
                      <a:pt x="3772" y="289"/>
                    </a:lnTo>
                    <a:lnTo>
                      <a:pt x="3727" y="211"/>
                    </a:lnTo>
                    <a:lnTo>
                      <a:pt x="3672" y="145"/>
                    </a:lnTo>
                    <a:lnTo>
                      <a:pt x="3605" y="78"/>
                    </a:lnTo>
                    <a:lnTo>
                      <a:pt x="3516" y="45"/>
                    </a:lnTo>
                    <a:lnTo>
                      <a:pt x="3428" y="12"/>
                    </a:lnTo>
                    <a:lnTo>
                      <a:pt x="3339" y="0"/>
                    </a:lnTo>
                    <a:close/>
                  </a:path>
                </a:pathLst>
              </a:custGeom>
              <a:solidFill>
                <a:srgbClr val="94DE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2" name="Google Shape;703;p23">
              <a:extLst>
                <a:ext uri="{FF2B5EF4-FFF2-40B4-BE49-F238E27FC236}">
                  <a16:creationId xmlns:a16="http://schemas.microsoft.com/office/drawing/2014/main" id="{B2818807-1A24-1E06-ABA1-72EE23E6F6A5}"/>
                </a:ext>
              </a:extLst>
            </p:cNvPr>
            <p:cNvSpPr/>
            <p:nvPr/>
          </p:nvSpPr>
          <p:spPr>
            <a:xfrm>
              <a:off x="6608150" y="1230200"/>
              <a:ext cx="651000" cy="651000"/>
            </a:xfrm>
            <a:prstGeom prst="ellipse">
              <a:avLst/>
            </a:prstGeom>
            <a:no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00" b="1" i="0" u="none" strike="noStrike" kern="0" cap="none" spc="0" normalizeH="0" baseline="0" noProof="0">
                <a:ln>
                  <a:noFill/>
                </a:ln>
                <a:solidFill>
                  <a:srgbClr val="FFFFFF"/>
                </a:solidFill>
                <a:effectLst/>
                <a:uLnTx/>
                <a:uFillTx/>
                <a:latin typeface="Fira Sans Extra Condensed"/>
                <a:ea typeface="Fira Sans Extra Condensed"/>
                <a:cs typeface="Fira Sans Extra Condensed"/>
                <a:sym typeface="Fira Sans Extra Condensed"/>
              </a:endParaRPr>
            </a:p>
          </p:txBody>
        </p:sp>
        <p:sp>
          <p:nvSpPr>
            <p:cNvPr id="93" name="Google Shape;704;p23">
              <a:extLst>
                <a:ext uri="{FF2B5EF4-FFF2-40B4-BE49-F238E27FC236}">
                  <a16:creationId xmlns:a16="http://schemas.microsoft.com/office/drawing/2014/main" id="{26752746-03D0-32C1-2C6C-BF69FF19CE7F}"/>
                </a:ext>
              </a:extLst>
            </p:cNvPr>
            <p:cNvSpPr/>
            <p:nvPr/>
          </p:nvSpPr>
          <p:spPr>
            <a:xfrm>
              <a:off x="6608150" y="2582600"/>
              <a:ext cx="651000" cy="651000"/>
            </a:xfrm>
            <a:prstGeom prst="ellipse">
              <a:avLst/>
            </a:prstGeom>
            <a:no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00" b="1" i="0" u="none" strike="noStrike" kern="0" cap="none" spc="0" normalizeH="0" baseline="0" noProof="0">
                <a:ln>
                  <a:noFill/>
                </a:ln>
                <a:solidFill>
                  <a:srgbClr val="FFFFFF"/>
                </a:solidFill>
                <a:effectLst/>
                <a:uLnTx/>
                <a:uFillTx/>
                <a:latin typeface="Fira Sans Extra Condensed"/>
                <a:ea typeface="Fira Sans Extra Condensed"/>
                <a:cs typeface="Fira Sans Extra Condensed"/>
                <a:sym typeface="Fira Sans Extra Condensed"/>
              </a:endParaRPr>
            </a:p>
          </p:txBody>
        </p:sp>
        <p:sp>
          <p:nvSpPr>
            <p:cNvPr id="94" name="Google Shape;705;p23">
              <a:extLst>
                <a:ext uri="{FF2B5EF4-FFF2-40B4-BE49-F238E27FC236}">
                  <a16:creationId xmlns:a16="http://schemas.microsoft.com/office/drawing/2014/main" id="{A0B3F199-00B5-2D3C-247D-D6BF5E79CC9A}"/>
                </a:ext>
              </a:extLst>
            </p:cNvPr>
            <p:cNvSpPr/>
            <p:nvPr/>
          </p:nvSpPr>
          <p:spPr>
            <a:xfrm>
              <a:off x="6608150" y="3935000"/>
              <a:ext cx="651000" cy="651000"/>
            </a:xfrm>
            <a:prstGeom prst="ellipse">
              <a:avLst/>
            </a:prstGeom>
            <a:no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00" b="1" i="0" u="none" strike="noStrike" kern="0" cap="none" spc="0" normalizeH="0" baseline="0" noProof="0">
                <a:ln>
                  <a:noFill/>
                </a:ln>
                <a:solidFill>
                  <a:srgbClr val="FFFFFF"/>
                </a:solidFill>
                <a:effectLst/>
                <a:uLnTx/>
                <a:uFillTx/>
                <a:latin typeface="Fira Sans Extra Condensed"/>
                <a:ea typeface="Fira Sans Extra Condensed"/>
                <a:cs typeface="Fira Sans Extra Condensed"/>
                <a:sym typeface="Fira Sans Extra Condensed"/>
              </a:endParaRPr>
            </a:p>
          </p:txBody>
        </p:sp>
      </p:grpSp>
      <p:sp>
        <p:nvSpPr>
          <p:cNvPr id="225" name="TextBox 224">
            <a:extLst>
              <a:ext uri="{FF2B5EF4-FFF2-40B4-BE49-F238E27FC236}">
                <a16:creationId xmlns:a16="http://schemas.microsoft.com/office/drawing/2014/main" id="{85A7C713-7A3F-C887-B1D3-6712F49ECA86}"/>
              </a:ext>
            </a:extLst>
          </p:cNvPr>
          <p:cNvSpPr txBox="1"/>
          <p:nvPr/>
        </p:nvSpPr>
        <p:spPr>
          <a:xfrm>
            <a:off x="2333750" y="2021296"/>
            <a:ext cx="8321491" cy="2862322"/>
          </a:xfrm>
          <a:prstGeom prst="rect">
            <a:avLst/>
          </a:prstGeom>
          <a:noFill/>
        </p:spPr>
        <p:txBody>
          <a:bodyPr wrap="square">
            <a:spAutoFit/>
          </a:bodyPr>
          <a:lstStyle/>
          <a:p>
            <a:pPr marL="285750" indent="-285750" algn="r" rtl="1">
              <a:buFont typeface="Arial" panose="020B0604020202020204" pitchFamily="34" charset="0"/>
              <a:buChar char="•"/>
            </a:pPr>
            <a:r>
              <a:rPr lang="fa-IR" dirty="0">
                <a:solidFill>
                  <a:schemeClr val="bg2"/>
                </a:solidFill>
                <a:cs typeface="B Nazanin" panose="00000400000000000000" pitchFamily="2" charset="-78"/>
              </a:rPr>
              <a:t>توسعه استفاده از شیوه‌های نوین آبیاری با توجه به محدودیت‌های فنی ترویج و توسعه مکانیزاسیون </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استفاده از الگوی کشت با تضمین ایجاد بازار و تبیین درآمد و سود انتظاری برای کشاورزان</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ضرورت متمرکز بودن الگوی کشت و یکپارچگی اراضی </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حمایت پویا از صنایع تبدیلی و تکمیلی </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ارتقای ضریب نفوذ فناوری در بخش تولید و توزیع در بخش کشاورزی</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ضرورت تقویت سرمایه‌گذاری گسترده در زیربخش‌های مختلف بخش کشاورزی</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ارتقای بهره‌وری کیفی به جای بهره‌وری کمی در بخش کشاورزی</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برنامه‌ریزی برای تامین آب در مصارف کشاورزی صنعتی از طریق بازتوزیع آب کشاورزی </a:t>
            </a:r>
          </a:p>
          <a:p>
            <a:pPr marL="285750" indent="-285750" algn="r" rtl="1">
              <a:buFont typeface="Arial" panose="020B0604020202020204" pitchFamily="34" charset="0"/>
              <a:buChar char="•"/>
            </a:pPr>
            <a:r>
              <a:rPr lang="fa-IR" dirty="0">
                <a:solidFill>
                  <a:schemeClr val="bg2"/>
                </a:solidFill>
                <a:cs typeface="B Nazanin" panose="00000400000000000000" pitchFamily="2" charset="-78"/>
              </a:rPr>
              <a:t>بازنگری در قوانین و اسناد بالادستی در حوزه منابع آب از طریق رویکرد تدوین استانداردهای جدید جهت بهره‌برداری اصولی از منابع آب</a:t>
            </a:r>
          </a:p>
        </p:txBody>
      </p:sp>
    </p:spTree>
    <p:extLst>
      <p:ext uri="{BB962C8B-B14F-4D97-AF65-F5344CB8AC3E}">
        <p14:creationId xmlns:p14="http://schemas.microsoft.com/office/powerpoint/2010/main" val="353648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1000"/>
                                        <p:tgtEl>
                                          <p:spTgt spid="89"/>
                                        </p:tgtEl>
                                      </p:cBhvr>
                                    </p:animEffect>
                                    <p:anim calcmode="lin" valueType="num">
                                      <p:cBhvr>
                                        <p:cTn id="8" dur="1000" fill="hold"/>
                                        <p:tgtEl>
                                          <p:spTgt spid="89"/>
                                        </p:tgtEl>
                                        <p:attrNameLst>
                                          <p:attrName>ppt_x</p:attrName>
                                        </p:attrNameLst>
                                      </p:cBhvr>
                                      <p:tavLst>
                                        <p:tav tm="0">
                                          <p:val>
                                            <p:strVal val="#ppt_x"/>
                                          </p:val>
                                        </p:tav>
                                        <p:tav tm="100000">
                                          <p:val>
                                            <p:strVal val="#ppt_x"/>
                                          </p:val>
                                        </p:tav>
                                      </p:tavLst>
                                    </p:anim>
                                    <p:anim calcmode="lin" valueType="num">
                                      <p:cBhvr>
                                        <p:cTn id="9" dur="1000" fill="hold"/>
                                        <p:tgtEl>
                                          <p:spTgt spid="89"/>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heel(1)">
                                      <p:cBhvr>
                                        <p:cTn id="12" dur="2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6">
            <a:extLst>
              <a:ext uri="{FF2B5EF4-FFF2-40B4-BE49-F238E27FC236}">
                <a16:creationId xmlns:a16="http://schemas.microsoft.com/office/drawing/2014/main" id="{7A579029-A6F2-C691-F7D4-5BBD247F925D}"/>
              </a:ext>
            </a:extLst>
          </p:cNvPr>
          <p:cNvPicPr>
            <a:picLocks noChangeAspect="1"/>
          </p:cNvPicPr>
          <p:nvPr/>
        </p:nvPicPr>
        <p:blipFill>
          <a:blip r:embed="rId2">
            <a:extLst>
              <a:ext uri="{28A0092B-C50C-407E-A947-70E740481C1C}">
                <a14:useLocalDpi xmlns:a14="http://schemas.microsoft.com/office/drawing/2010/main" val="0"/>
              </a:ext>
            </a:extLst>
          </a:blip>
          <a:srcRect l="20334" r="20334"/>
          <a:stretch>
            <a:fillRect/>
          </a:stretch>
        </p:blipFill>
        <p:spPr>
          <a:xfrm>
            <a:off x="0" y="-137158"/>
            <a:ext cx="7219081" cy="6995158"/>
          </a:xfrm>
          <a:custGeom>
            <a:avLst/>
            <a:gdLst>
              <a:gd name="connsiteX0" fmla="*/ 2795910 w 7219081"/>
              <a:gd name="connsiteY0" fmla="*/ 6607174 h 6817915"/>
              <a:gd name="connsiteX1" fmla="*/ 2802260 w 7219081"/>
              <a:gd name="connsiteY1" fmla="*/ 6608273 h 6817915"/>
              <a:gd name="connsiteX2" fmla="*/ 2809404 w 7219081"/>
              <a:gd name="connsiteY2" fmla="*/ 6609372 h 6817915"/>
              <a:gd name="connsiteX3" fmla="*/ 2816548 w 7219081"/>
              <a:gd name="connsiteY3" fmla="*/ 6611571 h 6817915"/>
              <a:gd name="connsiteX4" fmla="*/ 2824882 w 7219081"/>
              <a:gd name="connsiteY4" fmla="*/ 6614135 h 6817915"/>
              <a:gd name="connsiteX5" fmla="*/ 2816548 w 7219081"/>
              <a:gd name="connsiteY5" fmla="*/ 6617066 h 6817915"/>
              <a:gd name="connsiteX6" fmla="*/ 2809404 w 7219081"/>
              <a:gd name="connsiteY6" fmla="*/ 6619630 h 6817915"/>
              <a:gd name="connsiteX7" fmla="*/ 2802260 w 7219081"/>
              <a:gd name="connsiteY7" fmla="*/ 6621096 h 6817915"/>
              <a:gd name="connsiteX8" fmla="*/ 2795910 w 7219081"/>
              <a:gd name="connsiteY8" fmla="*/ 6621462 h 6817915"/>
              <a:gd name="connsiteX9" fmla="*/ 2789957 w 7219081"/>
              <a:gd name="connsiteY9" fmla="*/ 6621096 h 6817915"/>
              <a:gd name="connsiteX10" fmla="*/ 2784004 w 7219081"/>
              <a:gd name="connsiteY10" fmla="*/ 6619997 h 6817915"/>
              <a:gd name="connsiteX11" fmla="*/ 2778051 w 7219081"/>
              <a:gd name="connsiteY11" fmla="*/ 6617432 h 6817915"/>
              <a:gd name="connsiteX12" fmla="*/ 2772494 w 7219081"/>
              <a:gd name="connsiteY12" fmla="*/ 6614501 h 6817915"/>
              <a:gd name="connsiteX13" fmla="*/ 2778051 w 7219081"/>
              <a:gd name="connsiteY13" fmla="*/ 6611204 h 6817915"/>
              <a:gd name="connsiteX14" fmla="*/ 2784004 w 7219081"/>
              <a:gd name="connsiteY14" fmla="*/ 6609372 h 6817915"/>
              <a:gd name="connsiteX15" fmla="*/ 2789957 w 7219081"/>
              <a:gd name="connsiteY15" fmla="*/ 6607907 h 6817915"/>
              <a:gd name="connsiteX16" fmla="*/ 5152702 w 7219081"/>
              <a:gd name="connsiteY16" fmla="*/ 5870574 h 6817915"/>
              <a:gd name="connsiteX17" fmla="*/ 5154696 w 7219081"/>
              <a:gd name="connsiteY17" fmla="*/ 5870574 h 6817915"/>
              <a:gd name="connsiteX18" fmla="*/ 5159483 w 7219081"/>
              <a:gd name="connsiteY18" fmla="*/ 5870574 h 6817915"/>
              <a:gd name="connsiteX19" fmla="*/ 5164270 w 7219081"/>
              <a:gd name="connsiteY19" fmla="*/ 5870967 h 6817915"/>
              <a:gd name="connsiteX20" fmla="*/ 5169057 w 7219081"/>
              <a:gd name="connsiteY20" fmla="*/ 5873324 h 6817915"/>
              <a:gd name="connsiteX21" fmla="*/ 5173844 w 7219081"/>
              <a:gd name="connsiteY21" fmla="*/ 5875288 h 6817915"/>
              <a:gd name="connsiteX22" fmla="*/ 5182620 w 7219081"/>
              <a:gd name="connsiteY22" fmla="*/ 5880787 h 6817915"/>
              <a:gd name="connsiteX23" fmla="*/ 5192194 w 7219081"/>
              <a:gd name="connsiteY23" fmla="*/ 5886678 h 6817915"/>
              <a:gd name="connsiteX24" fmla="*/ 5196981 w 7219081"/>
              <a:gd name="connsiteY24" fmla="*/ 5888642 h 6817915"/>
              <a:gd name="connsiteX25" fmla="*/ 5201369 w 7219081"/>
              <a:gd name="connsiteY25" fmla="*/ 5890213 h 6817915"/>
              <a:gd name="connsiteX26" fmla="*/ 5200172 w 7219081"/>
              <a:gd name="connsiteY26" fmla="*/ 5908674 h 6817915"/>
              <a:gd name="connsiteX27" fmla="*/ 5123581 w 7219081"/>
              <a:gd name="connsiteY27" fmla="*/ 5902390 h 6817915"/>
              <a:gd name="connsiteX28" fmla="*/ 5129166 w 7219081"/>
              <a:gd name="connsiteY28" fmla="*/ 5892570 h 6817915"/>
              <a:gd name="connsiteX29" fmla="*/ 5134352 w 7219081"/>
              <a:gd name="connsiteY29" fmla="*/ 5884714 h 6817915"/>
              <a:gd name="connsiteX30" fmla="*/ 5139936 w 7219081"/>
              <a:gd name="connsiteY30" fmla="*/ 5878430 h 6817915"/>
              <a:gd name="connsiteX31" fmla="*/ 5144723 w 7219081"/>
              <a:gd name="connsiteY31" fmla="*/ 5874109 h 6817915"/>
              <a:gd name="connsiteX32" fmla="*/ 5147117 w 7219081"/>
              <a:gd name="connsiteY32" fmla="*/ 5872538 h 6817915"/>
              <a:gd name="connsiteX33" fmla="*/ 5149909 w 7219081"/>
              <a:gd name="connsiteY33" fmla="*/ 5871753 h 6817915"/>
              <a:gd name="connsiteX34" fmla="*/ 6496246 w 7219081"/>
              <a:gd name="connsiteY34" fmla="*/ 1747838 h 6817915"/>
              <a:gd name="connsiteX35" fmla="*/ 6505073 w 7219081"/>
              <a:gd name="connsiteY35" fmla="*/ 1747838 h 6817915"/>
              <a:gd name="connsiteX36" fmla="*/ 6513900 w 7219081"/>
              <a:gd name="connsiteY36" fmla="*/ 1748589 h 6817915"/>
              <a:gd name="connsiteX37" fmla="*/ 6523530 w 7219081"/>
              <a:gd name="connsiteY37" fmla="*/ 1750846 h 6817915"/>
              <a:gd name="connsiteX38" fmla="*/ 6533561 w 7219081"/>
              <a:gd name="connsiteY38" fmla="*/ 1754230 h 6817915"/>
              <a:gd name="connsiteX39" fmla="*/ 6544394 w 7219081"/>
              <a:gd name="connsiteY39" fmla="*/ 1759493 h 6817915"/>
              <a:gd name="connsiteX40" fmla="*/ 6531956 w 7219081"/>
              <a:gd name="connsiteY40" fmla="*/ 1760246 h 6817915"/>
              <a:gd name="connsiteX41" fmla="*/ 6520721 w 7219081"/>
              <a:gd name="connsiteY41" fmla="*/ 1760998 h 6817915"/>
              <a:gd name="connsiteX42" fmla="*/ 6511091 w 7219081"/>
              <a:gd name="connsiteY42" fmla="*/ 1761749 h 6817915"/>
              <a:gd name="connsiteX43" fmla="*/ 6502264 w 7219081"/>
              <a:gd name="connsiteY43" fmla="*/ 1762126 h 6817915"/>
              <a:gd name="connsiteX44" fmla="*/ 6493838 w 7219081"/>
              <a:gd name="connsiteY44" fmla="*/ 1761749 h 6817915"/>
              <a:gd name="connsiteX45" fmla="*/ 6489826 w 7219081"/>
              <a:gd name="connsiteY45" fmla="*/ 1760998 h 6817915"/>
              <a:gd name="connsiteX46" fmla="*/ 6485814 w 7219081"/>
              <a:gd name="connsiteY46" fmla="*/ 1760621 h 6817915"/>
              <a:gd name="connsiteX47" fmla="*/ 6482202 w 7219081"/>
              <a:gd name="connsiteY47" fmla="*/ 1759118 h 6817915"/>
              <a:gd name="connsiteX48" fmla="*/ 6478992 w 7219081"/>
              <a:gd name="connsiteY48" fmla="*/ 1757614 h 6817915"/>
              <a:gd name="connsiteX49" fmla="*/ 6474980 w 7219081"/>
              <a:gd name="connsiteY49" fmla="*/ 1756110 h 6817915"/>
              <a:gd name="connsiteX50" fmla="*/ 6471369 w 7219081"/>
              <a:gd name="connsiteY50" fmla="*/ 1753477 h 6817915"/>
              <a:gd name="connsiteX51" fmla="*/ 6479795 w 7219081"/>
              <a:gd name="connsiteY51" fmla="*/ 1750846 h 6817915"/>
              <a:gd name="connsiteX52" fmla="*/ 6487820 w 7219081"/>
              <a:gd name="connsiteY52" fmla="*/ 1748589 h 6817915"/>
              <a:gd name="connsiteX53" fmla="*/ 4163144 w 7219081"/>
              <a:gd name="connsiteY53" fmla="*/ 1185863 h 6817915"/>
              <a:gd name="connsiteX54" fmla="*/ 4150444 w 7219081"/>
              <a:gd name="connsiteY54" fmla="*/ 1189038 h 6817915"/>
              <a:gd name="connsiteX55" fmla="*/ 4151238 w 7219081"/>
              <a:gd name="connsiteY55" fmla="*/ 1188509 h 6817915"/>
              <a:gd name="connsiteX56" fmla="*/ 3857349 w 7219081"/>
              <a:gd name="connsiteY56" fmla="*/ 1087438 h 6817915"/>
              <a:gd name="connsiteX57" fmla="*/ 3867816 w 7219081"/>
              <a:gd name="connsiteY57" fmla="*/ 1088187 h 6817915"/>
              <a:gd name="connsiteX58" fmla="*/ 3877880 w 7219081"/>
              <a:gd name="connsiteY58" fmla="*/ 1088937 h 6817915"/>
              <a:gd name="connsiteX59" fmla="*/ 3888347 w 7219081"/>
              <a:gd name="connsiteY59" fmla="*/ 1091186 h 6817915"/>
              <a:gd name="connsiteX60" fmla="*/ 3899619 w 7219081"/>
              <a:gd name="connsiteY60" fmla="*/ 1093435 h 6817915"/>
              <a:gd name="connsiteX61" fmla="*/ 3894788 w 7219081"/>
              <a:gd name="connsiteY61" fmla="*/ 1098683 h 6817915"/>
              <a:gd name="connsiteX62" fmla="*/ 3889555 w 7219081"/>
              <a:gd name="connsiteY62" fmla="*/ 1102431 h 6817915"/>
              <a:gd name="connsiteX63" fmla="*/ 3884724 w 7219081"/>
              <a:gd name="connsiteY63" fmla="*/ 1105805 h 6817915"/>
              <a:gd name="connsiteX64" fmla="*/ 3879893 w 7219081"/>
              <a:gd name="connsiteY64" fmla="*/ 1108803 h 6817915"/>
              <a:gd name="connsiteX65" fmla="*/ 3875062 w 7219081"/>
              <a:gd name="connsiteY65" fmla="*/ 1111427 h 6817915"/>
              <a:gd name="connsiteX66" fmla="*/ 3870231 w 7219081"/>
              <a:gd name="connsiteY66" fmla="*/ 1112926 h 6817915"/>
              <a:gd name="connsiteX67" fmla="*/ 3864998 w 7219081"/>
              <a:gd name="connsiteY67" fmla="*/ 1114051 h 6817915"/>
              <a:gd name="connsiteX68" fmla="*/ 3860167 w 7219081"/>
              <a:gd name="connsiteY68" fmla="*/ 1114426 h 6817915"/>
              <a:gd name="connsiteX69" fmla="*/ 3854933 w 7219081"/>
              <a:gd name="connsiteY69" fmla="*/ 1114426 h 6817915"/>
              <a:gd name="connsiteX70" fmla="*/ 3850102 w 7219081"/>
              <a:gd name="connsiteY70" fmla="*/ 1114051 h 6817915"/>
              <a:gd name="connsiteX71" fmla="*/ 3844869 w 7219081"/>
              <a:gd name="connsiteY71" fmla="*/ 1112926 h 6817915"/>
              <a:gd name="connsiteX72" fmla="*/ 3839233 w 7219081"/>
              <a:gd name="connsiteY72" fmla="*/ 1111427 h 6817915"/>
              <a:gd name="connsiteX73" fmla="*/ 3833597 w 7219081"/>
              <a:gd name="connsiteY73" fmla="*/ 1109928 h 6817915"/>
              <a:gd name="connsiteX74" fmla="*/ 3827558 w 7219081"/>
              <a:gd name="connsiteY74" fmla="*/ 1107304 h 6817915"/>
              <a:gd name="connsiteX75" fmla="*/ 3815481 w 7219081"/>
              <a:gd name="connsiteY75" fmla="*/ 1102056 h 6817915"/>
              <a:gd name="connsiteX76" fmla="*/ 3821117 w 7219081"/>
              <a:gd name="connsiteY76" fmla="*/ 1098683 h 6817915"/>
              <a:gd name="connsiteX77" fmla="*/ 3826753 w 7219081"/>
              <a:gd name="connsiteY77" fmla="*/ 1095684 h 6817915"/>
              <a:gd name="connsiteX78" fmla="*/ 3831987 w 7219081"/>
              <a:gd name="connsiteY78" fmla="*/ 1093060 h 6817915"/>
              <a:gd name="connsiteX79" fmla="*/ 3837220 w 7219081"/>
              <a:gd name="connsiteY79" fmla="*/ 1091561 h 6817915"/>
              <a:gd name="connsiteX80" fmla="*/ 3842051 w 7219081"/>
              <a:gd name="connsiteY80" fmla="*/ 1090062 h 6817915"/>
              <a:gd name="connsiteX81" fmla="*/ 3847284 w 7219081"/>
              <a:gd name="connsiteY81" fmla="*/ 1088937 h 6817915"/>
              <a:gd name="connsiteX82" fmla="*/ 3852920 w 7219081"/>
              <a:gd name="connsiteY82" fmla="*/ 1088187 h 6817915"/>
              <a:gd name="connsiteX83" fmla="*/ 3959547 w 7219081"/>
              <a:gd name="connsiteY83" fmla="*/ 1076325 h 6817915"/>
              <a:gd name="connsiteX84" fmla="*/ 3963119 w 7219081"/>
              <a:gd name="connsiteY84" fmla="*/ 1076325 h 6817915"/>
              <a:gd name="connsiteX85" fmla="*/ 3966691 w 7219081"/>
              <a:gd name="connsiteY85" fmla="*/ 1076325 h 6817915"/>
              <a:gd name="connsiteX86" fmla="*/ 3970659 w 7219081"/>
              <a:gd name="connsiteY86" fmla="*/ 1077101 h 6817915"/>
              <a:gd name="connsiteX87" fmla="*/ 3973834 w 7219081"/>
              <a:gd name="connsiteY87" fmla="*/ 1078653 h 6817915"/>
              <a:gd name="connsiteX88" fmla="*/ 3976613 w 7219081"/>
              <a:gd name="connsiteY88" fmla="*/ 1080981 h 6817915"/>
              <a:gd name="connsiteX89" fmla="*/ 3979391 w 7219081"/>
              <a:gd name="connsiteY89" fmla="*/ 1083310 h 6817915"/>
              <a:gd name="connsiteX90" fmla="*/ 3981375 w 7219081"/>
              <a:gd name="connsiteY90" fmla="*/ 1087190 h 6817915"/>
              <a:gd name="connsiteX91" fmla="*/ 3983756 w 7219081"/>
              <a:gd name="connsiteY91" fmla="*/ 1091071 h 6817915"/>
              <a:gd name="connsiteX92" fmla="*/ 3985344 w 7219081"/>
              <a:gd name="connsiteY92" fmla="*/ 1096504 h 6817915"/>
              <a:gd name="connsiteX93" fmla="*/ 3980978 w 7219081"/>
              <a:gd name="connsiteY93" fmla="*/ 1099996 h 6817915"/>
              <a:gd name="connsiteX94" fmla="*/ 3976613 w 7219081"/>
              <a:gd name="connsiteY94" fmla="*/ 1104653 h 6817915"/>
              <a:gd name="connsiteX95" fmla="*/ 3972247 w 7219081"/>
              <a:gd name="connsiteY95" fmla="*/ 1108145 h 6817915"/>
              <a:gd name="connsiteX96" fmla="*/ 3969469 w 7219081"/>
              <a:gd name="connsiteY96" fmla="*/ 1109697 h 6817915"/>
              <a:gd name="connsiteX97" fmla="*/ 3966294 w 7219081"/>
              <a:gd name="connsiteY97" fmla="*/ 1110862 h 6817915"/>
              <a:gd name="connsiteX98" fmla="*/ 3961531 w 7219081"/>
              <a:gd name="connsiteY98" fmla="*/ 1111250 h 6817915"/>
              <a:gd name="connsiteX99" fmla="*/ 3957166 w 7219081"/>
              <a:gd name="connsiteY99" fmla="*/ 1110862 h 6817915"/>
              <a:gd name="connsiteX100" fmla="*/ 3953197 w 7219081"/>
              <a:gd name="connsiteY100" fmla="*/ 1109697 h 6817915"/>
              <a:gd name="connsiteX101" fmla="*/ 3949625 w 7219081"/>
              <a:gd name="connsiteY101" fmla="*/ 1107757 h 6817915"/>
              <a:gd name="connsiteX102" fmla="*/ 3946847 w 7219081"/>
              <a:gd name="connsiteY102" fmla="*/ 1104653 h 6817915"/>
              <a:gd name="connsiteX103" fmla="*/ 3944862 w 7219081"/>
              <a:gd name="connsiteY103" fmla="*/ 1100772 h 6817915"/>
              <a:gd name="connsiteX104" fmla="*/ 3943275 w 7219081"/>
              <a:gd name="connsiteY104" fmla="*/ 1096891 h 6817915"/>
              <a:gd name="connsiteX105" fmla="*/ 3942481 w 7219081"/>
              <a:gd name="connsiteY105" fmla="*/ 1091847 h 6817915"/>
              <a:gd name="connsiteX106" fmla="*/ 3943275 w 7219081"/>
              <a:gd name="connsiteY106" fmla="*/ 1087966 h 6817915"/>
              <a:gd name="connsiteX107" fmla="*/ 3944862 w 7219081"/>
              <a:gd name="connsiteY107" fmla="*/ 1084862 h 6817915"/>
              <a:gd name="connsiteX108" fmla="*/ 3946847 w 7219081"/>
              <a:gd name="connsiteY108" fmla="*/ 1081757 h 6817915"/>
              <a:gd name="connsiteX109" fmla="*/ 3949625 w 7219081"/>
              <a:gd name="connsiteY109" fmla="*/ 1079817 h 6817915"/>
              <a:gd name="connsiteX110" fmla="*/ 3952006 w 7219081"/>
              <a:gd name="connsiteY110" fmla="*/ 1078265 h 6817915"/>
              <a:gd name="connsiteX111" fmla="*/ 3955578 w 7219081"/>
              <a:gd name="connsiteY111" fmla="*/ 1076713 h 6817915"/>
              <a:gd name="connsiteX112" fmla="*/ 2912194 w 7219081"/>
              <a:gd name="connsiteY112" fmla="*/ 0 h 6817915"/>
              <a:gd name="connsiteX113" fmla="*/ 2914972 w 7219081"/>
              <a:gd name="connsiteY113" fmla="*/ 0 h 6817915"/>
              <a:gd name="connsiteX114" fmla="*/ 2918941 w 7219081"/>
              <a:gd name="connsiteY114" fmla="*/ 1191 h 6817915"/>
              <a:gd name="connsiteX115" fmla="*/ 2922512 w 7219081"/>
              <a:gd name="connsiteY115" fmla="*/ 1984 h 6817915"/>
              <a:gd name="connsiteX116" fmla="*/ 2926084 w 7219081"/>
              <a:gd name="connsiteY116" fmla="*/ 4366 h 6817915"/>
              <a:gd name="connsiteX117" fmla="*/ 2930053 w 7219081"/>
              <a:gd name="connsiteY117" fmla="*/ 6747 h 6817915"/>
              <a:gd name="connsiteX118" fmla="*/ 2934816 w 7219081"/>
              <a:gd name="connsiteY118" fmla="*/ 9922 h 6817915"/>
              <a:gd name="connsiteX119" fmla="*/ 2938784 w 7219081"/>
              <a:gd name="connsiteY119" fmla="*/ 14287 h 6817915"/>
              <a:gd name="connsiteX120" fmla="*/ 2945134 w 7219081"/>
              <a:gd name="connsiteY120" fmla="*/ 19447 h 6817915"/>
              <a:gd name="connsiteX121" fmla="*/ 2951484 w 7219081"/>
              <a:gd name="connsiteY121" fmla="*/ 23019 h 6817915"/>
              <a:gd name="connsiteX122" fmla="*/ 2957834 w 7219081"/>
              <a:gd name="connsiteY122" fmla="*/ 25400 h 6817915"/>
              <a:gd name="connsiteX123" fmla="*/ 2964184 w 7219081"/>
              <a:gd name="connsiteY123" fmla="*/ 26987 h 6817915"/>
              <a:gd name="connsiteX124" fmla="*/ 2970931 w 7219081"/>
              <a:gd name="connsiteY124" fmla="*/ 26987 h 6817915"/>
              <a:gd name="connsiteX125" fmla="*/ 2977281 w 7219081"/>
              <a:gd name="connsiteY125" fmla="*/ 26194 h 6817915"/>
              <a:gd name="connsiteX126" fmla="*/ 2983631 w 7219081"/>
              <a:gd name="connsiteY126" fmla="*/ 25400 h 6817915"/>
              <a:gd name="connsiteX127" fmla="*/ 2989981 w 7219081"/>
              <a:gd name="connsiteY127" fmla="*/ 23019 h 6817915"/>
              <a:gd name="connsiteX128" fmla="*/ 3002681 w 7219081"/>
              <a:gd name="connsiteY128" fmla="*/ 19050 h 6817915"/>
              <a:gd name="connsiteX129" fmla="*/ 3014984 w 7219081"/>
              <a:gd name="connsiteY129" fmla="*/ 14684 h 6817915"/>
              <a:gd name="connsiteX130" fmla="*/ 3021334 w 7219081"/>
              <a:gd name="connsiteY130" fmla="*/ 12700 h 6817915"/>
              <a:gd name="connsiteX131" fmla="*/ 3027684 w 7219081"/>
              <a:gd name="connsiteY131" fmla="*/ 11509 h 6817915"/>
              <a:gd name="connsiteX132" fmla="*/ 3034034 w 7219081"/>
              <a:gd name="connsiteY132" fmla="*/ 11112 h 6817915"/>
              <a:gd name="connsiteX133" fmla="*/ 3040384 w 7219081"/>
              <a:gd name="connsiteY133" fmla="*/ 11509 h 6817915"/>
              <a:gd name="connsiteX134" fmla="*/ 3043162 w 7219081"/>
              <a:gd name="connsiteY134" fmla="*/ 11509 h 6817915"/>
              <a:gd name="connsiteX135" fmla="*/ 3046337 w 7219081"/>
              <a:gd name="connsiteY135" fmla="*/ 11112 h 6817915"/>
              <a:gd name="connsiteX136" fmla="*/ 3051497 w 7219081"/>
              <a:gd name="connsiteY136" fmla="*/ 9922 h 6817915"/>
              <a:gd name="connsiteX137" fmla="*/ 3057450 w 7219081"/>
              <a:gd name="connsiteY137" fmla="*/ 7937 h 6817915"/>
              <a:gd name="connsiteX138" fmla="*/ 3062609 w 7219081"/>
              <a:gd name="connsiteY138" fmla="*/ 6747 h 6817915"/>
              <a:gd name="connsiteX139" fmla="*/ 3064991 w 7219081"/>
              <a:gd name="connsiteY139" fmla="*/ 6350 h 6817915"/>
              <a:gd name="connsiteX140" fmla="*/ 3068166 w 7219081"/>
              <a:gd name="connsiteY140" fmla="*/ 5953 h 6817915"/>
              <a:gd name="connsiteX141" fmla="*/ 3070944 w 7219081"/>
              <a:gd name="connsiteY141" fmla="*/ 6350 h 6817915"/>
              <a:gd name="connsiteX142" fmla="*/ 3073722 w 7219081"/>
              <a:gd name="connsiteY142" fmla="*/ 6747 h 6817915"/>
              <a:gd name="connsiteX143" fmla="*/ 3076103 w 7219081"/>
              <a:gd name="connsiteY143" fmla="*/ 8334 h 6817915"/>
              <a:gd name="connsiteX144" fmla="*/ 3078484 w 7219081"/>
              <a:gd name="connsiteY144" fmla="*/ 10716 h 6817915"/>
              <a:gd name="connsiteX145" fmla="*/ 3080866 w 7219081"/>
              <a:gd name="connsiteY145" fmla="*/ 13097 h 6817915"/>
              <a:gd name="connsiteX146" fmla="*/ 3082850 w 7219081"/>
              <a:gd name="connsiteY146" fmla="*/ 16669 h 6817915"/>
              <a:gd name="connsiteX147" fmla="*/ 3086025 w 7219081"/>
              <a:gd name="connsiteY147" fmla="*/ 15875 h 6817915"/>
              <a:gd name="connsiteX148" fmla="*/ 3089200 w 7219081"/>
              <a:gd name="connsiteY148" fmla="*/ 15081 h 6817915"/>
              <a:gd name="connsiteX149" fmla="*/ 3095550 w 7219081"/>
              <a:gd name="connsiteY149" fmla="*/ 15081 h 6817915"/>
              <a:gd name="connsiteX150" fmla="*/ 3101106 w 7219081"/>
              <a:gd name="connsiteY150" fmla="*/ 15875 h 6817915"/>
              <a:gd name="connsiteX151" fmla="*/ 3106266 w 7219081"/>
              <a:gd name="connsiteY151" fmla="*/ 17859 h 6817915"/>
              <a:gd name="connsiteX152" fmla="*/ 3111425 w 7219081"/>
              <a:gd name="connsiteY152" fmla="*/ 19844 h 6817915"/>
              <a:gd name="connsiteX153" fmla="*/ 3116584 w 7219081"/>
              <a:gd name="connsiteY153" fmla="*/ 23019 h 6817915"/>
              <a:gd name="connsiteX154" fmla="*/ 3126109 w 7219081"/>
              <a:gd name="connsiteY154" fmla="*/ 29369 h 6817915"/>
              <a:gd name="connsiteX155" fmla="*/ 3130872 w 7219081"/>
              <a:gd name="connsiteY155" fmla="*/ 27384 h 6817915"/>
              <a:gd name="connsiteX156" fmla="*/ 3135634 w 7219081"/>
              <a:gd name="connsiteY156" fmla="*/ 25797 h 6817915"/>
              <a:gd name="connsiteX157" fmla="*/ 3140000 w 7219081"/>
              <a:gd name="connsiteY157" fmla="*/ 24606 h 6817915"/>
              <a:gd name="connsiteX158" fmla="*/ 3143969 w 7219081"/>
              <a:gd name="connsiteY158" fmla="*/ 24209 h 6817915"/>
              <a:gd name="connsiteX159" fmla="*/ 3147937 w 7219081"/>
              <a:gd name="connsiteY159" fmla="*/ 23812 h 6817915"/>
              <a:gd name="connsiteX160" fmla="*/ 3151509 w 7219081"/>
              <a:gd name="connsiteY160" fmla="*/ 23812 h 6817915"/>
              <a:gd name="connsiteX161" fmla="*/ 3155081 w 7219081"/>
              <a:gd name="connsiteY161" fmla="*/ 24209 h 6817915"/>
              <a:gd name="connsiteX162" fmla="*/ 3158653 w 7219081"/>
              <a:gd name="connsiteY162" fmla="*/ 24606 h 6817915"/>
              <a:gd name="connsiteX163" fmla="*/ 3165797 w 7219081"/>
              <a:gd name="connsiteY163" fmla="*/ 26987 h 6817915"/>
              <a:gd name="connsiteX164" fmla="*/ 3172147 w 7219081"/>
              <a:gd name="connsiteY164" fmla="*/ 30162 h 6817915"/>
              <a:gd name="connsiteX165" fmla="*/ 3177703 w 7219081"/>
              <a:gd name="connsiteY165" fmla="*/ 33734 h 6817915"/>
              <a:gd name="connsiteX166" fmla="*/ 3183656 w 7219081"/>
              <a:gd name="connsiteY166" fmla="*/ 37703 h 6817915"/>
              <a:gd name="connsiteX167" fmla="*/ 3194769 w 7219081"/>
              <a:gd name="connsiteY167" fmla="*/ 48022 h 6817915"/>
              <a:gd name="connsiteX168" fmla="*/ 3205484 w 7219081"/>
              <a:gd name="connsiteY168" fmla="*/ 57944 h 6817915"/>
              <a:gd name="connsiteX169" fmla="*/ 3211041 w 7219081"/>
              <a:gd name="connsiteY169" fmla="*/ 62706 h 6817915"/>
              <a:gd name="connsiteX170" fmla="*/ 3217391 w 7219081"/>
              <a:gd name="connsiteY170" fmla="*/ 66675 h 6817915"/>
              <a:gd name="connsiteX171" fmla="*/ 3222947 w 7219081"/>
              <a:gd name="connsiteY171" fmla="*/ 69850 h 6817915"/>
              <a:gd name="connsiteX172" fmla="*/ 3229694 w 7219081"/>
              <a:gd name="connsiteY172" fmla="*/ 72628 h 6817915"/>
              <a:gd name="connsiteX173" fmla="*/ 3235647 w 7219081"/>
              <a:gd name="connsiteY173" fmla="*/ 73025 h 6817915"/>
              <a:gd name="connsiteX174" fmla="*/ 3241997 w 7219081"/>
              <a:gd name="connsiteY174" fmla="*/ 73819 h 6817915"/>
              <a:gd name="connsiteX175" fmla="*/ 3247950 w 7219081"/>
              <a:gd name="connsiteY175" fmla="*/ 73819 h 6817915"/>
              <a:gd name="connsiteX176" fmla="*/ 3253903 w 7219081"/>
              <a:gd name="connsiteY176" fmla="*/ 74216 h 6817915"/>
              <a:gd name="connsiteX177" fmla="*/ 3259459 w 7219081"/>
              <a:gd name="connsiteY177" fmla="*/ 75803 h 6817915"/>
              <a:gd name="connsiteX178" fmla="*/ 3262634 w 7219081"/>
              <a:gd name="connsiteY178" fmla="*/ 76994 h 6817915"/>
              <a:gd name="connsiteX179" fmla="*/ 3265016 w 7219081"/>
              <a:gd name="connsiteY179" fmla="*/ 78581 h 6817915"/>
              <a:gd name="connsiteX180" fmla="*/ 3267397 w 7219081"/>
              <a:gd name="connsiteY180" fmla="*/ 80169 h 6817915"/>
              <a:gd name="connsiteX181" fmla="*/ 3269778 w 7219081"/>
              <a:gd name="connsiteY181" fmla="*/ 82153 h 6817915"/>
              <a:gd name="connsiteX182" fmla="*/ 3272159 w 7219081"/>
              <a:gd name="connsiteY182" fmla="*/ 84534 h 6817915"/>
              <a:gd name="connsiteX183" fmla="*/ 3274144 w 7219081"/>
              <a:gd name="connsiteY183" fmla="*/ 87709 h 6817915"/>
              <a:gd name="connsiteX184" fmla="*/ 3281287 w 7219081"/>
              <a:gd name="connsiteY184" fmla="*/ 90884 h 6817915"/>
              <a:gd name="connsiteX185" fmla="*/ 3288828 w 7219081"/>
              <a:gd name="connsiteY185" fmla="*/ 94059 h 6817915"/>
              <a:gd name="connsiteX186" fmla="*/ 3295178 w 7219081"/>
              <a:gd name="connsiteY186" fmla="*/ 98028 h 6817915"/>
              <a:gd name="connsiteX187" fmla="*/ 3300734 w 7219081"/>
              <a:gd name="connsiteY187" fmla="*/ 101600 h 6817915"/>
              <a:gd name="connsiteX188" fmla="*/ 3306687 w 7219081"/>
              <a:gd name="connsiteY188" fmla="*/ 105966 h 6817915"/>
              <a:gd name="connsiteX189" fmla="*/ 3311450 w 7219081"/>
              <a:gd name="connsiteY189" fmla="*/ 110331 h 6817915"/>
              <a:gd name="connsiteX190" fmla="*/ 3315816 w 7219081"/>
              <a:gd name="connsiteY190" fmla="*/ 115887 h 6817915"/>
              <a:gd name="connsiteX191" fmla="*/ 3319387 w 7219081"/>
              <a:gd name="connsiteY191" fmla="*/ 121047 h 6817915"/>
              <a:gd name="connsiteX192" fmla="*/ 3322959 w 7219081"/>
              <a:gd name="connsiteY192" fmla="*/ 127000 h 6817915"/>
              <a:gd name="connsiteX193" fmla="*/ 3325737 w 7219081"/>
              <a:gd name="connsiteY193" fmla="*/ 132953 h 6817915"/>
              <a:gd name="connsiteX194" fmla="*/ 3327722 w 7219081"/>
              <a:gd name="connsiteY194" fmla="*/ 139303 h 6817915"/>
              <a:gd name="connsiteX195" fmla="*/ 3329706 w 7219081"/>
              <a:gd name="connsiteY195" fmla="*/ 145653 h 6817915"/>
              <a:gd name="connsiteX196" fmla="*/ 3330897 w 7219081"/>
              <a:gd name="connsiteY196" fmla="*/ 153194 h 6817915"/>
              <a:gd name="connsiteX197" fmla="*/ 3332087 w 7219081"/>
              <a:gd name="connsiteY197" fmla="*/ 160337 h 6817915"/>
              <a:gd name="connsiteX198" fmla="*/ 3332484 w 7219081"/>
              <a:gd name="connsiteY198" fmla="*/ 167878 h 6817915"/>
              <a:gd name="connsiteX199" fmla="*/ 3332484 w 7219081"/>
              <a:gd name="connsiteY199" fmla="*/ 175815 h 6817915"/>
              <a:gd name="connsiteX200" fmla="*/ 3346772 w 7219081"/>
              <a:gd name="connsiteY200" fmla="*/ 175815 h 6817915"/>
              <a:gd name="connsiteX201" fmla="*/ 3348756 w 7219081"/>
              <a:gd name="connsiteY201" fmla="*/ 161925 h 6817915"/>
              <a:gd name="connsiteX202" fmla="*/ 3349947 w 7219081"/>
              <a:gd name="connsiteY202" fmla="*/ 155178 h 6817915"/>
              <a:gd name="connsiteX203" fmla="*/ 3351534 w 7219081"/>
              <a:gd name="connsiteY203" fmla="*/ 149622 h 6817915"/>
              <a:gd name="connsiteX204" fmla="*/ 3353519 w 7219081"/>
              <a:gd name="connsiteY204" fmla="*/ 143669 h 6817915"/>
              <a:gd name="connsiteX205" fmla="*/ 3355503 w 7219081"/>
              <a:gd name="connsiteY205" fmla="*/ 138509 h 6817915"/>
              <a:gd name="connsiteX206" fmla="*/ 3358281 w 7219081"/>
              <a:gd name="connsiteY206" fmla="*/ 134144 h 6817915"/>
              <a:gd name="connsiteX207" fmla="*/ 3361059 w 7219081"/>
              <a:gd name="connsiteY207" fmla="*/ 130572 h 6817915"/>
              <a:gd name="connsiteX208" fmla="*/ 3364234 w 7219081"/>
              <a:gd name="connsiteY208" fmla="*/ 127794 h 6817915"/>
              <a:gd name="connsiteX209" fmla="*/ 3368203 w 7219081"/>
              <a:gd name="connsiteY209" fmla="*/ 126206 h 6817915"/>
              <a:gd name="connsiteX210" fmla="*/ 3370584 w 7219081"/>
              <a:gd name="connsiteY210" fmla="*/ 126206 h 6817915"/>
              <a:gd name="connsiteX211" fmla="*/ 3372569 w 7219081"/>
              <a:gd name="connsiteY211" fmla="*/ 126206 h 6817915"/>
              <a:gd name="connsiteX212" fmla="*/ 3377331 w 7219081"/>
              <a:gd name="connsiteY212" fmla="*/ 127397 h 6817915"/>
              <a:gd name="connsiteX213" fmla="*/ 3382491 w 7219081"/>
              <a:gd name="connsiteY213" fmla="*/ 129381 h 6817915"/>
              <a:gd name="connsiteX214" fmla="*/ 3388841 w 7219081"/>
              <a:gd name="connsiteY214" fmla="*/ 132953 h 6817915"/>
              <a:gd name="connsiteX215" fmla="*/ 3395587 w 7219081"/>
              <a:gd name="connsiteY215" fmla="*/ 138906 h 6817915"/>
              <a:gd name="connsiteX216" fmla="*/ 3403128 w 7219081"/>
              <a:gd name="connsiteY216" fmla="*/ 146447 h 6817915"/>
              <a:gd name="connsiteX217" fmla="*/ 3406700 w 7219081"/>
              <a:gd name="connsiteY217" fmla="*/ 150019 h 6817915"/>
              <a:gd name="connsiteX218" fmla="*/ 3410272 w 7219081"/>
              <a:gd name="connsiteY218" fmla="*/ 152003 h 6817915"/>
              <a:gd name="connsiteX219" fmla="*/ 3414241 w 7219081"/>
              <a:gd name="connsiteY219" fmla="*/ 153591 h 6817915"/>
              <a:gd name="connsiteX220" fmla="*/ 3417416 w 7219081"/>
              <a:gd name="connsiteY220" fmla="*/ 154384 h 6817915"/>
              <a:gd name="connsiteX221" fmla="*/ 3420591 w 7219081"/>
              <a:gd name="connsiteY221" fmla="*/ 153591 h 6817915"/>
              <a:gd name="connsiteX222" fmla="*/ 3423369 w 7219081"/>
              <a:gd name="connsiteY222" fmla="*/ 153194 h 6817915"/>
              <a:gd name="connsiteX223" fmla="*/ 3426147 w 7219081"/>
              <a:gd name="connsiteY223" fmla="*/ 151606 h 6817915"/>
              <a:gd name="connsiteX224" fmla="*/ 3428925 w 7219081"/>
              <a:gd name="connsiteY224" fmla="*/ 150019 h 6817915"/>
              <a:gd name="connsiteX225" fmla="*/ 3434084 w 7219081"/>
              <a:gd name="connsiteY225" fmla="*/ 146844 h 6817915"/>
              <a:gd name="connsiteX226" fmla="*/ 3436862 w 7219081"/>
              <a:gd name="connsiteY226" fmla="*/ 145256 h 6817915"/>
              <a:gd name="connsiteX227" fmla="*/ 3439244 w 7219081"/>
              <a:gd name="connsiteY227" fmla="*/ 144066 h 6817915"/>
              <a:gd name="connsiteX228" fmla="*/ 3442022 w 7219081"/>
              <a:gd name="connsiteY228" fmla="*/ 143669 h 6817915"/>
              <a:gd name="connsiteX229" fmla="*/ 3444403 w 7219081"/>
              <a:gd name="connsiteY229" fmla="*/ 143669 h 6817915"/>
              <a:gd name="connsiteX230" fmla="*/ 3447181 w 7219081"/>
              <a:gd name="connsiteY230" fmla="*/ 144859 h 6817915"/>
              <a:gd name="connsiteX231" fmla="*/ 3449959 w 7219081"/>
              <a:gd name="connsiteY231" fmla="*/ 146447 h 6817915"/>
              <a:gd name="connsiteX232" fmla="*/ 3464247 w 7219081"/>
              <a:gd name="connsiteY232" fmla="*/ 146844 h 6817915"/>
              <a:gd name="connsiteX233" fmla="*/ 3470200 w 7219081"/>
              <a:gd name="connsiteY233" fmla="*/ 139303 h 6817915"/>
              <a:gd name="connsiteX234" fmla="*/ 3473375 w 7219081"/>
              <a:gd name="connsiteY234" fmla="*/ 135731 h 6817915"/>
              <a:gd name="connsiteX235" fmla="*/ 3476550 w 7219081"/>
              <a:gd name="connsiteY235" fmla="*/ 132556 h 6817915"/>
              <a:gd name="connsiteX236" fmla="*/ 3482900 w 7219081"/>
              <a:gd name="connsiteY236" fmla="*/ 121047 h 6817915"/>
              <a:gd name="connsiteX237" fmla="*/ 3489250 w 7219081"/>
              <a:gd name="connsiteY237" fmla="*/ 108744 h 6817915"/>
              <a:gd name="connsiteX238" fmla="*/ 3492425 w 7219081"/>
              <a:gd name="connsiteY238" fmla="*/ 103584 h 6817915"/>
              <a:gd name="connsiteX239" fmla="*/ 3495600 w 7219081"/>
              <a:gd name="connsiteY239" fmla="*/ 98425 h 6817915"/>
              <a:gd name="connsiteX240" fmla="*/ 3499172 w 7219081"/>
              <a:gd name="connsiteY240" fmla="*/ 94059 h 6817915"/>
              <a:gd name="connsiteX241" fmla="*/ 3503141 w 7219081"/>
              <a:gd name="connsiteY241" fmla="*/ 90487 h 6817915"/>
              <a:gd name="connsiteX242" fmla="*/ 3505125 w 7219081"/>
              <a:gd name="connsiteY242" fmla="*/ 89297 h 6817915"/>
              <a:gd name="connsiteX243" fmla="*/ 3507109 w 7219081"/>
              <a:gd name="connsiteY243" fmla="*/ 88503 h 6817915"/>
              <a:gd name="connsiteX244" fmla="*/ 3509491 w 7219081"/>
              <a:gd name="connsiteY244" fmla="*/ 87709 h 6817915"/>
              <a:gd name="connsiteX245" fmla="*/ 3511872 w 7219081"/>
              <a:gd name="connsiteY245" fmla="*/ 87312 h 6817915"/>
              <a:gd name="connsiteX246" fmla="*/ 3514253 w 7219081"/>
              <a:gd name="connsiteY246" fmla="*/ 87312 h 6817915"/>
              <a:gd name="connsiteX247" fmla="*/ 3516634 w 7219081"/>
              <a:gd name="connsiteY247" fmla="*/ 87709 h 6817915"/>
              <a:gd name="connsiteX248" fmla="*/ 3519412 w 7219081"/>
              <a:gd name="connsiteY248" fmla="*/ 88900 h 6817915"/>
              <a:gd name="connsiteX249" fmla="*/ 3522587 w 7219081"/>
              <a:gd name="connsiteY249" fmla="*/ 90091 h 6817915"/>
              <a:gd name="connsiteX250" fmla="*/ 3524969 w 7219081"/>
              <a:gd name="connsiteY250" fmla="*/ 92075 h 6817915"/>
              <a:gd name="connsiteX251" fmla="*/ 3528144 w 7219081"/>
              <a:gd name="connsiteY251" fmla="*/ 94853 h 6817915"/>
              <a:gd name="connsiteX252" fmla="*/ 3535287 w 7219081"/>
              <a:gd name="connsiteY252" fmla="*/ 101203 h 6817915"/>
              <a:gd name="connsiteX253" fmla="*/ 3542431 w 7219081"/>
              <a:gd name="connsiteY253" fmla="*/ 109537 h 6817915"/>
              <a:gd name="connsiteX254" fmla="*/ 3550766 w 7219081"/>
              <a:gd name="connsiteY254" fmla="*/ 121047 h 6817915"/>
              <a:gd name="connsiteX255" fmla="*/ 3551956 w 7219081"/>
              <a:gd name="connsiteY255" fmla="*/ 123031 h 6817915"/>
              <a:gd name="connsiteX256" fmla="*/ 3553544 w 7219081"/>
              <a:gd name="connsiteY256" fmla="*/ 125412 h 6817915"/>
              <a:gd name="connsiteX257" fmla="*/ 3555131 w 7219081"/>
              <a:gd name="connsiteY257" fmla="*/ 127000 h 6817915"/>
              <a:gd name="connsiteX258" fmla="*/ 3556719 w 7219081"/>
              <a:gd name="connsiteY258" fmla="*/ 128587 h 6817915"/>
              <a:gd name="connsiteX259" fmla="*/ 3560291 w 7219081"/>
              <a:gd name="connsiteY259" fmla="*/ 130175 h 6817915"/>
              <a:gd name="connsiteX260" fmla="*/ 3564656 w 7219081"/>
              <a:gd name="connsiteY260" fmla="*/ 130969 h 6817915"/>
              <a:gd name="connsiteX261" fmla="*/ 3568625 w 7219081"/>
              <a:gd name="connsiteY261" fmla="*/ 131762 h 6817915"/>
              <a:gd name="connsiteX262" fmla="*/ 3572991 w 7219081"/>
              <a:gd name="connsiteY262" fmla="*/ 131762 h 6817915"/>
              <a:gd name="connsiteX263" fmla="*/ 3577356 w 7219081"/>
              <a:gd name="connsiteY263" fmla="*/ 131762 h 6817915"/>
              <a:gd name="connsiteX264" fmla="*/ 3581325 w 7219081"/>
              <a:gd name="connsiteY264" fmla="*/ 132159 h 6817915"/>
              <a:gd name="connsiteX265" fmla="*/ 3684512 w 7219081"/>
              <a:gd name="connsiteY265" fmla="*/ 130572 h 6817915"/>
              <a:gd name="connsiteX266" fmla="*/ 3686496 w 7219081"/>
              <a:gd name="connsiteY266" fmla="*/ 127000 h 6817915"/>
              <a:gd name="connsiteX267" fmla="*/ 3687290 w 7219081"/>
              <a:gd name="connsiteY267" fmla="*/ 125412 h 6817915"/>
              <a:gd name="connsiteX268" fmla="*/ 3687290 w 7219081"/>
              <a:gd name="connsiteY268" fmla="*/ 123825 h 6817915"/>
              <a:gd name="connsiteX269" fmla="*/ 3680544 w 7219081"/>
              <a:gd name="connsiteY269" fmla="*/ 94853 h 6817915"/>
              <a:gd name="connsiteX270" fmla="*/ 3677766 w 7219081"/>
              <a:gd name="connsiteY270" fmla="*/ 82550 h 6817915"/>
              <a:gd name="connsiteX271" fmla="*/ 3676178 w 7219081"/>
              <a:gd name="connsiteY271" fmla="*/ 72628 h 6817915"/>
              <a:gd name="connsiteX272" fmla="*/ 3675781 w 7219081"/>
              <a:gd name="connsiteY272" fmla="*/ 64294 h 6817915"/>
              <a:gd name="connsiteX273" fmla="*/ 3676178 w 7219081"/>
              <a:gd name="connsiteY273" fmla="*/ 60325 h 6817915"/>
              <a:gd name="connsiteX274" fmla="*/ 3676575 w 7219081"/>
              <a:gd name="connsiteY274" fmla="*/ 56753 h 6817915"/>
              <a:gd name="connsiteX275" fmla="*/ 3677368 w 7219081"/>
              <a:gd name="connsiteY275" fmla="*/ 54372 h 6817915"/>
              <a:gd name="connsiteX276" fmla="*/ 3678162 w 7219081"/>
              <a:gd name="connsiteY276" fmla="*/ 51594 h 6817915"/>
              <a:gd name="connsiteX277" fmla="*/ 3679750 w 7219081"/>
              <a:gd name="connsiteY277" fmla="*/ 48816 h 6817915"/>
              <a:gd name="connsiteX278" fmla="*/ 3681337 w 7219081"/>
              <a:gd name="connsiteY278" fmla="*/ 46831 h 6817915"/>
              <a:gd name="connsiteX279" fmla="*/ 3683718 w 7219081"/>
              <a:gd name="connsiteY279" fmla="*/ 45244 h 6817915"/>
              <a:gd name="connsiteX280" fmla="*/ 3686100 w 7219081"/>
              <a:gd name="connsiteY280" fmla="*/ 43656 h 6817915"/>
              <a:gd name="connsiteX281" fmla="*/ 3688878 w 7219081"/>
              <a:gd name="connsiteY281" fmla="*/ 42466 h 6817915"/>
              <a:gd name="connsiteX282" fmla="*/ 3692450 w 7219081"/>
              <a:gd name="connsiteY282" fmla="*/ 41672 h 6817915"/>
              <a:gd name="connsiteX283" fmla="*/ 3700387 w 7219081"/>
              <a:gd name="connsiteY283" fmla="*/ 40481 h 6817915"/>
              <a:gd name="connsiteX284" fmla="*/ 3709912 w 7219081"/>
              <a:gd name="connsiteY284" fmla="*/ 40084 h 6817915"/>
              <a:gd name="connsiteX285" fmla="*/ 3721818 w 7219081"/>
              <a:gd name="connsiteY285" fmla="*/ 40481 h 6817915"/>
              <a:gd name="connsiteX286" fmla="*/ 3735709 w 7219081"/>
              <a:gd name="connsiteY286" fmla="*/ 41672 h 6817915"/>
              <a:gd name="connsiteX287" fmla="*/ 3770237 w 7219081"/>
              <a:gd name="connsiteY287" fmla="*/ 44847 h 6817915"/>
              <a:gd name="connsiteX288" fmla="*/ 3784525 w 7219081"/>
              <a:gd name="connsiteY288" fmla="*/ 46434 h 6817915"/>
              <a:gd name="connsiteX289" fmla="*/ 3799209 w 7219081"/>
              <a:gd name="connsiteY289" fmla="*/ 47228 h 6817915"/>
              <a:gd name="connsiteX290" fmla="*/ 3813496 w 7219081"/>
              <a:gd name="connsiteY290" fmla="*/ 48022 h 6817915"/>
              <a:gd name="connsiteX291" fmla="*/ 3820244 w 7219081"/>
              <a:gd name="connsiteY291" fmla="*/ 48022 h 6817915"/>
              <a:gd name="connsiteX292" fmla="*/ 3827784 w 7219081"/>
              <a:gd name="connsiteY292" fmla="*/ 48022 h 6817915"/>
              <a:gd name="connsiteX293" fmla="*/ 3834531 w 7219081"/>
              <a:gd name="connsiteY293" fmla="*/ 46831 h 6817915"/>
              <a:gd name="connsiteX294" fmla="*/ 3841278 w 7219081"/>
              <a:gd name="connsiteY294" fmla="*/ 45641 h 6817915"/>
              <a:gd name="connsiteX295" fmla="*/ 3848422 w 7219081"/>
              <a:gd name="connsiteY295" fmla="*/ 44053 h 6817915"/>
              <a:gd name="connsiteX296" fmla="*/ 3854772 w 7219081"/>
              <a:gd name="connsiteY296" fmla="*/ 42069 h 6817915"/>
              <a:gd name="connsiteX297" fmla="*/ 3861518 w 7219081"/>
              <a:gd name="connsiteY297" fmla="*/ 40084 h 6817915"/>
              <a:gd name="connsiteX298" fmla="*/ 3867868 w 7219081"/>
              <a:gd name="connsiteY298" fmla="*/ 36909 h 6817915"/>
              <a:gd name="connsiteX299" fmla="*/ 3874615 w 7219081"/>
              <a:gd name="connsiteY299" fmla="*/ 32544 h 6817915"/>
              <a:gd name="connsiteX300" fmla="*/ 3880965 w 7219081"/>
              <a:gd name="connsiteY300" fmla="*/ 28575 h 6817915"/>
              <a:gd name="connsiteX301" fmla="*/ 3884934 w 7219081"/>
              <a:gd name="connsiteY301" fmla="*/ 24209 h 6817915"/>
              <a:gd name="connsiteX302" fmla="*/ 3889300 w 7219081"/>
              <a:gd name="connsiteY302" fmla="*/ 19447 h 6817915"/>
              <a:gd name="connsiteX303" fmla="*/ 3892872 w 7219081"/>
              <a:gd name="connsiteY303" fmla="*/ 14287 h 6817915"/>
              <a:gd name="connsiteX304" fmla="*/ 3897237 w 7219081"/>
              <a:gd name="connsiteY304" fmla="*/ 9922 h 6817915"/>
              <a:gd name="connsiteX305" fmla="*/ 3899222 w 7219081"/>
              <a:gd name="connsiteY305" fmla="*/ 8334 h 6817915"/>
              <a:gd name="connsiteX306" fmla="*/ 3901603 w 7219081"/>
              <a:gd name="connsiteY306" fmla="*/ 6747 h 6817915"/>
              <a:gd name="connsiteX307" fmla="*/ 3903984 w 7219081"/>
              <a:gd name="connsiteY307" fmla="*/ 6350 h 6817915"/>
              <a:gd name="connsiteX308" fmla="*/ 3906762 w 7219081"/>
              <a:gd name="connsiteY308" fmla="*/ 5953 h 6817915"/>
              <a:gd name="connsiteX309" fmla="*/ 3909937 w 7219081"/>
              <a:gd name="connsiteY309" fmla="*/ 6350 h 6817915"/>
              <a:gd name="connsiteX310" fmla="*/ 3913112 w 7219081"/>
              <a:gd name="connsiteY310" fmla="*/ 7541 h 6817915"/>
              <a:gd name="connsiteX311" fmla="*/ 3916287 w 7219081"/>
              <a:gd name="connsiteY311" fmla="*/ 9128 h 6817915"/>
              <a:gd name="connsiteX312" fmla="*/ 3919859 w 7219081"/>
              <a:gd name="connsiteY312" fmla="*/ 11509 h 6817915"/>
              <a:gd name="connsiteX313" fmla="*/ 3925812 w 7219081"/>
              <a:gd name="connsiteY313" fmla="*/ 16669 h 6817915"/>
              <a:gd name="connsiteX314" fmla="*/ 3930178 w 7219081"/>
              <a:gd name="connsiteY314" fmla="*/ 22225 h 6817915"/>
              <a:gd name="connsiteX315" fmla="*/ 3934544 w 7219081"/>
              <a:gd name="connsiteY315" fmla="*/ 27781 h 6817915"/>
              <a:gd name="connsiteX316" fmla="*/ 3938115 w 7219081"/>
              <a:gd name="connsiteY316" fmla="*/ 34131 h 6817915"/>
              <a:gd name="connsiteX317" fmla="*/ 3941290 w 7219081"/>
              <a:gd name="connsiteY317" fmla="*/ 40481 h 6817915"/>
              <a:gd name="connsiteX318" fmla="*/ 3943672 w 7219081"/>
              <a:gd name="connsiteY318" fmla="*/ 47228 h 6817915"/>
              <a:gd name="connsiteX319" fmla="*/ 3944068 w 7219081"/>
              <a:gd name="connsiteY319" fmla="*/ 54769 h 6817915"/>
              <a:gd name="connsiteX320" fmla="*/ 3944068 w 7219081"/>
              <a:gd name="connsiteY320" fmla="*/ 61912 h 6817915"/>
              <a:gd name="connsiteX321" fmla="*/ 3943672 w 7219081"/>
              <a:gd name="connsiteY321" fmla="*/ 66675 h 6817915"/>
              <a:gd name="connsiteX322" fmla="*/ 3942481 w 7219081"/>
              <a:gd name="connsiteY322" fmla="*/ 69850 h 6817915"/>
              <a:gd name="connsiteX323" fmla="*/ 3940894 w 7219081"/>
              <a:gd name="connsiteY323" fmla="*/ 73025 h 6817915"/>
              <a:gd name="connsiteX324" fmla="*/ 3938909 w 7219081"/>
              <a:gd name="connsiteY324" fmla="*/ 75406 h 6817915"/>
              <a:gd name="connsiteX325" fmla="*/ 3936528 w 7219081"/>
              <a:gd name="connsiteY325" fmla="*/ 76994 h 6817915"/>
              <a:gd name="connsiteX326" fmla="*/ 3934147 w 7219081"/>
              <a:gd name="connsiteY326" fmla="*/ 78581 h 6817915"/>
              <a:gd name="connsiteX327" fmla="*/ 3931368 w 7219081"/>
              <a:gd name="connsiteY327" fmla="*/ 79375 h 6817915"/>
              <a:gd name="connsiteX328" fmla="*/ 3928194 w 7219081"/>
              <a:gd name="connsiteY328" fmla="*/ 80169 h 6817915"/>
              <a:gd name="connsiteX329" fmla="*/ 3922637 w 7219081"/>
              <a:gd name="connsiteY329" fmla="*/ 80566 h 6817915"/>
              <a:gd name="connsiteX330" fmla="*/ 3915494 w 7219081"/>
              <a:gd name="connsiteY330" fmla="*/ 80566 h 6817915"/>
              <a:gd name="connsiteX331" fmla="*/ 3909937 w 7219081"/>
              <a:gd name="connsiteY331" fmla="*/ 80962 h 6817915"/>
              <a:gd name="connsiteX332" fmla="*/ 3906762 w 7219081"/>
              <a:gd name="connsiteY332" fmla="*/ 81756 h 6817915"/>
              <a:gd name="connsiteX333" fmla="*/ 3903984 w 7219081"/>
              <a:gd name="connsiteY333" fmla="*/ 82550 h 6817915"/>
              <a:gd name="connsiteX334" fmla="*/ 3890490 w 7219081"/>
              <a:gd name="connsiteY334" fmla="*/ 88503 h 6817915"/>
              <a:gd name="connsiteX335" fmla="*/ 3890490 w 7219081"/>
              <a:gd name="connsiteY335" fmla="*/ 92075 h 6817915"/>
              <a:gd name="connsiteX336" fmla="*/ 3890490 w 7219081"/>
              <a:gd name="connsiteY336" fmla="*/ 95647 h 6817915"/>
              <a:gd name="connsiteX337" fmla="*/ 3889300 w 7219081"/>
              <a:gd name="connsiteY337" fmla="*/ 99615 h 6817915"/>
              <a:gd name="connsiteX338" fmla="*/ 3888109 w 7219081"/>
              <a:gd name="connsiteY338" fmla="*/ 102791 h 6817915"/>
              <a:gd name="connsiteX339" fmla="*/ 3886125 w 7219081"/>
              <a:gd name="connsiteY339" fmla="*/ 105172 h 6817915"/>
              <a:gd name="connsiteX340" fmla="*/ 3884537 w 7219081"/>
              <a:gd name="connsiteY340" fmla="*/ 107950 h 6817915"/>
              <a:gd name="connsiteX341" fmla="*/ 3879775 w 7219081"/>
              <a:gd name="connsiteY341" fmla="*/ 113109 h 6817915"/>
              <a:gd name="connsiteX342" fmla="*/ 3869853 w 7219081"/>
              <a:gd name="connsiteY342" fmla="*/ 122237 h 6817915"/>
              <a:gd name="connsiteX343" fmla="*/ 3864694 w 7219081"/>
              <a:gd name="connsiteY343" fmla="*/ 127000 h 6817915"/>
              <a:gd name="connsiteX344" fmla="*/ 3862312 w 7219081"/>
              <a:gd name="connsiteY344" fmla="*/ 129381 h 6817915"/>
              <a:gd name="connsiteX345" fmla="*/ 3860725 w 7219081"/>
              <a:gd name="connsiteY345" fmla="*/ 132159 h 6817915"/>
              <a:gd name="connsiteX346" fmla="*/ 3860328 w 7219081"/>
              <a:gd name="connsiteY346" fmla="*/ 161925 h 6817915"/>
              <a:gd name="connsiteX347" fmla="*/ 3859931 w 7219081"/>
              <a:gd name="connsiteY347" fmla="*/ 162719 h 6817915"/>
              <a:gd name="connsiteX348" fmla="*/ 3859137 w 7219081"/>
              <a:gd name="connsiteY348" fmla="*/ 163512 h 6817915"/>
              <a:gd name="connsiteX349" fmla="*/ 3860328 w 7219081"/>
              <a:gd name="connsiteY349" fmla="*/ 162719 h 6817915"/>
              <a:gd name="connsiteX350" fmla="*/ 3860328 w 7219081"/>
              <a:gd name="connsiteY350" fmla="*/ 161925 h 6817915"/>
              <a:gd name="connsiteX351" fmla="*/ 3868265 w 7219081"/>
              <a:gd name="connsiteY351" fmla="*/ 157162 h 6817915"/>
              <a:gd name="connsiteX352" fmla="*/ 3876600 w 7219081"/>
              <a:gd name="connsiteY352" fmla="*/ 152003 h 6817915"/>
              <a:gd name="connsiteX353" fmla="*/ 3880172 w 7219081"/>
              <a:gd name="connsiteY353" fmla="*/ 150019 h 6817915"/>
              <a:gd name="connsiteX354" fmla="*/ 3884140 w 7219081"/>
              <a:gd name="connsiteY354" fmla="*/ 148431 h 6817915"/>
              <a:gd name="connsiteX355" fmla="*/ 3888109 w 7219081"/>
              <a:gd name="connsiteY355" fmla="*/ 148034 h 6817915"/>
              <a:gd name="connsiteX356" fmla="*/ 3891284 w 7219081"/>
              <a:gd name="connsiteY356" fmla="*/ 148034 h 6817915"/>
              <a:gd name="connsiteX357" fmla="*/ 3902397 w 7219081"/>
              <a:gd name="connsiteY357" fmla="*/ 149622 h 6817915"/>
              <a:gd name="connsiteX358" fmla="*/ 3912318 w 7219081"/>
              <a:gd name="connsiteY358" fmla="*/ 150019 h 6817915"/>
              <a:gd name="connsiteX359" fmla="*/ 3921447 w 7219081"/>
              <a:gd name="connsiteY359" fmla="*/ 149622 h 6817915"/>
              <a:gd name="connsiteX360" fmla="*/ 3929384 w 7219081"/>
              <a:gd name="connsiteY360" fmla="*/ 147241 h 6817915"/>
              <a:gd name="connsiteX361" fmla="*/ 3936131 w 7219081"/>
              <a:gd name="connsiteY361" fmla="*/ 144859 h 6817915"/>
              <a:gd name="connsiteX362" fmla="*/ 3942481 w 7219081"/>
              <a:gd name="connsiteY362" fmla="*/ 140890 h 6817915"/>
              <a:gd name="connsiteX363" fmla="*/ 3947640 w 7219081"/>
              <a:gd name="connsiteY363" fmla="*/ 136128 h 6817915"/>
              <a:gd name="connsiteX364" fmla="*/ 3952403 w 7219081"/>
              <a:gd name="connsiteY364" fmla="*/ 130969 h 6817915"/>
              <a:gd name="connsiteX365" fmla="*/ 3956768 w 7219081"/>
              <a:gd name="connsiteY365" fmla="*/ 125412 h 6817915"/>
              <a:gd name="connsiteX366" fmla="*/ 3960340 w 7219081"/>
              <a:gd name="connsiteY366" fmla="*/ 118269 h 6817915"/>
              <a:gd name="connsiteX367" fmla="*/ 3963912 w 7219081"/>
              <a:gd name="connsiteY367" fmla="*/ 111522 h 6817915"/>
              <a:gd name="connsiteX368" fmla="*/ 3966690 w 7219081"/>
              <a:gd name="connsiteY368" fmla="*/ 104378 h 6817915"/>
              <a:gd name="connsiteX369" fmla="*/ 3972644 w 7219081"/>
              <a:gd name="connsiteY369" fmla="*/ 88900 h 6817915"/>
              <a:gd name="connsiteX370" fmla="*/ 3977009 w 7219081"/>
              <a:gd name="connsiteY370" fmla="*/ 73025 h 6817915"/>
              <a:gd name="connsiteX371" fmla="*/ 3980978 w 7219081"/>
              <a:gd name="connsiteY371" fmla="*/ 69453 h 6817915"/>
              <a:gd name="connsiteX372" fmla="*/ 3984550 w 7219081"/>
              <a:gd name="connsiteY372" fmla="*/ 65881 h 6817915"/>
              <a:gd name="connsiteX373" fmla="*/ 3988915 w 7219081"/>
              <a:gd name="connsiteY373" fmla="*/ 62706 h 6817915"/>
              <a:gd name="connsiteX374" fmla="*/ 3992884 w 7219081"/>
              <a:gd name="connsiteY374" fmla="*/ 60325 h 6817915"/>
              <a:gd name="connsiteX375" fmla="*/ 3997250 w 7219081"/>
              <a:gd name="connsiteY375" fmla="*/ 59531 h 6817915"/>
              <a:gd name="connsiteX376" fmla="*/ 3999631 w 7219081"/>
              <a:gd name="connsiteY376" fmla="*/ 59531 h 6817915"/>
              <a:gd name="connsiteX377" fmla="*/ 4002012 w 7219081"/>
              <a:gd name="connsiteY377" fmla="*/ 59531 h 6817915"/>
              <a:gd name="connsiteX378" fmla="*/ 4004394 w 7219081"/>
              <a:gd name="connsiteY378" fmla="*/ 59928 h 6817915"/>
              <a:gd name="connsiteX379" fmla="*/ 4006775 w 7219081"/>
              <a:gd name="connsiteY379" fmla="*/ 60325 h 6817915"/>
              <a:gd name="connsiteX380" fmla="*/ 4009156 w 7219081"/>
              <a:gd name="connsiteY380" fmla="*/ 61912 h 6817915"/>
              <a:gd name="connsiteX381" fmla="*/ 4011934 w 7219081"/>
              <a:gd name="connsiteY381" fmla="*/ 63500 h 6817915"/>
              <a:gd name="connsiteX382" fmla="*/ 4013918 w 7219081"/>
              <a:gd name="connsiteY382" fmla="*/ 65087 h 6817915"/>
              <a:gd name="connsiteX383" fmla="*/ 4016300 w 7219081"/>
              <a:gd name="connsiteY383" fmla="*/ 67469 h 6817915"/>
              <a:gd name="connsiteX384" fmla="*/ 4017094 w 7219081"/>
              <a:gd name="connsiteY384" fmla="*/ 69056 h 6817915"/>
              <a:gd name="connsiteX385" fmla="*/ 4018284 w 7219081"/>
              <a:gd name="connsiteY385" fmla="*/ 70644 h 6817915"/>
              <a:gd name="connsiteX386" fmla="*/ 4018284 w 7219081"/>
              <a:gd name="connsiteY386" fmla="*/ 72628 h 6817915"/>
              <a:gd name="connsiteX387" fmla="*/ 4018681 w 7219081"/>
              <a:gd name="connsiteY387" fmla="*/ 74216 h 6817915"/>
              <a:gd name="connsiteX388" fmla="*/ 4017887 w 7219081"/>
              <a:gd name="connsiteY388" fmla="*/ 77787 h 6817915"/>
              <a:gd name="connsiteX389" fmla="*/ 4016300 w 7219081"/>
              <a:gd name="connsiteY389" fmla="*/ 80962 h 6817915"/>
              <a:gd name="connsiteX390" fmla="*/ 4013522 w 7219081"/>
              <a:gd name="connsiteY390" fmla="*/ 84534 h 6817915"/>
              <a:gd name="connsiteX391" fmla="*/ 4007568 w 7219081"/>
              <a:gd name="connsiteY391" fmla="*/ 90884 h 6817915"/>
              <a:gd name="connsiteX392" fmla="*/ 4003997 w 7219081"/>
              <a:gd name="connsiteY392" fmla="*/ 98028 h 6817915"/>
              <a:gd name="connsiteX393" fmla="*/ 4001218 w 7219081"/>
              <a:gd name="connsiteY393" fmla="*/ 104378 h 6817915"/>
              <a:gd name="connsiteX394" fmla="*/ 4000425 w 7219081"/>
              <a:gd name="connsiteY394" fmla="*/ 109537 h 6817915"/>
              <a:gd name="connsiteX395" fmla="*/ 3999631 w 7219081"/>
              <a:gd name="connsiteY395" fmla="*/ 115094 h 6817915"/>
              <a:gd name="connsiteX396" fmla="*/ 4000425 w 7219081"/>
              <a:gd name="connsiteY396" fmla="*/ 119856 h 6817915"/>
              <a:gd name="connsiteX397" fmla="*/ 4001218 w 7219081"/>
              <a:gd name="connsiteY397" fmla="*/ 124619 h 6817915"/>
              <a:gd name="connsiteX398" fmla="*/ 4003600 w 7219081"/>
              <a:gd name="connsiteY398" fmla="*/ 128984 h 6817915"/>
              <a:gd name="connsiteX399" fmla="*/ 4005981 w 7219081"/>
              <a:gd name="connsiteY399" fmla="*/ 132556 h 6817915"/>
              <a:gd name="connsiteX400" fmla="*/ 4009156 w 7219081"/>
              <a:gd name="connsiteY400" fmla="*/ 136128 h 6817915"/>
              <a:gd name="connsiteX401" fmla="*/ 4012331 w 7219081"/>
              <a:gd name="connsiteY401" fmla="*/ 140097 h 6817915"/>
              <a:gd name="connsiteX402" fmla="*/ 4021062 w 7219081"/>
              <a:gd name="connsiteY402" fmla="*/ 146844 h 6817915"/>
              <a:gd name="connsiteX403" fmla="*/ 4029397 w 7219081"/>
              <a:gd name="connsiteY403" fmla="*/ 153591 h 6817915"/>
              <a:gd name="connsiteX404" fmla="*/ 4037334 w 7219081"/>
              <a:gd name="connsiteY404" fmla="*/ 160337 h 6817915"/>
              <a:gd name="connsiteX405" fmla="*/ 4034953 w 7219081"/>
              <a:gd name="connsiteY405" fmla="*/ 162719 h 6817915"/>
              <a:gd name="connsiteX406" fmla="*/ 4036144 w 7219081"/>
              <a:gd name="connsiteY406" fmla="*/ 162719 h 6817915"/>
              <a:gd name="connsiteX407" fmla="*/ 4037334 w 7219081"/>
              <a:gd name="connsiteY407" fmla="*/ 160337 h 6817915"/>
              <a:gd name="connsiteX408" fmla="*/ 4042494 w 7219081"/>
              <a:gd name="connsiteY408" fmla="*/ 158750 h 6817915"/>
              <a:gd name="connsiteX409" fmla="*/ 4047653 w 7219081"/>
              <a:gd name="connsiteY409" fmla="*/ 157162 h 6817915"/>
              <a:gd name="connsiteX410" fmla="*/ 4057575 w 7219081"/>
              <a:gd name="connsiteY410" fmla="*/ 152797 h 6817915"/>
              <a:gd name="connsiteX411" fmla="*/ 4068290 w 7219081"/>
              <a:gd name="connsiteY411" fmla="*/ 148431 h 6817915"/>
              <a:gd name="connsiteX412" fmla="*/ 4073450 w 7219081"/>
              <a:gd name="connsiteY412" fmla="*/ 146844 h 6817915"/>
              <a:gd name="connsiteX413" fmla="*/ 4078609 w 7219081"/>
              <a:gd name="connsiteY413" fmla="*/ 145653 h 6817915"/>
              <a:gd name="connsiteX414" fmla="*/ 4083372 w 7219081"/>
              <a:gd name="connsiteY414" fmla="*/ 145256 h 6817915"/>
              <a:gd name="connsiteX415" fmla="*/ 4088134 w 7219081"/>
              <a:gd name="connsiteY415" fmla="*/ 145653 h 6817915"/>
              <a:gd name="connsiteX416" fmla="*/ 4092500 w 7219081"/>
              <a:gd name="connsiteY416" fmla="*/ 147241 h 6817915"/>
              <a:gd name="connsiteX417" fmla="*/ 4096468 w 7219081"/>
              <a:gd name="connsiteY417" fmla="*/ 150019 h 6817915"/>
              <a:gd name="connsiteX418" fmla="*/ 4100834 w 7219081"/>
              <a:gd name="connsiteY418" fmla="*/ 154384 h 6817915"/>
              <a:gd name="connsiteX419" fmla="*/ 4104406 w 7219081"/>
              <a:gd name="connsiteY419" fmla="*/ 159544 h 6817915"/>
              <a:gd name="connsiteX420" fmla="*/ 4107581 w 7219081"/>
              <a:gd name="connsiteY420" fmla="*/ 166687 h 6817915"/>
              <a:gd name="connsiteX421" fmla="*/ 4110756 w 7219081"/>
              <a:gd name="connsiteY421" fmla="*/ 175815 h 6817915"/>
              <a:gd name="connsiteX422" fmla="*/ 4109168 w 7219081"/>
              <a:gd name="connsiteY422" fmla="*/ 185737 h 6817915"/>
              <a:gd name="connsiteX423" fmla="*/ 4106787 w 7219081"/>
              <a:gd name="connsiteY423" fmla="*/ 195659 h 6817915"/>
              <a:gd name="connsiteX424" fmla="*/ 4104009 w 7219081"/>
              <a:gd name="connsiteY424" fmla="*/ 205581 h 6817915"/>
              <a:gd name="connsiteX425" fmla="*/ 4100834 w 7219081"/>
              <a:gd name="connsiteY425" fmla="*/ 215106 h 6817915"/>
              <a:gd name="connsiteX426" fmla="*/ 4096468 w 7219081"/>
              <a:gd name="connsiteY426" fmla="*/ 224631 h 6817915"/>
              <a:gd name="connsiteX427" fmla="*/ 4092103 w 7219081"/>
              <a:gd name="connsiteY427" fmla="*/ 233759 h 6817915"/>
              <a:gd name="connsiteX428" fmla="*/ 4087340 w 7219081"/>
              <a:gd name="connsiteY428" fmla="*/ 242491 h 6817915"/>
              <a:gd name="connsiteX429" fmla="*/ 4081387 w 7219081"/>
              <a:gd name="connsiteY429" fmla="*/ 251619 h 6817915"/>
              <a:gd name="connsiteX430" fmla="*/ 4076228 w 7219081"/>
              <a:gd name="connsiteY430" fmla="*/ 258365 h 6817915"/>
              <a:gd name="connsiteX431" fmla="*/ 4071068 w 7219081"/>
              <a:gd name="connsiteY431" fmla="*/ 265112 h 6817915"/>
              <a:gd name="connsiteX432" fmla="*/ 4065512 w 7219081"/>
              <a:gd name="connsiteY432" fmla="*/ 271066 h 6817915"/>
              <a:gd name="connsiteX433" fmla="*/ 4059956 w 7219081"/>
              <a:gd name="connsiteY433" fmla="*/ 276225 h 6817915"/>
              <a:gd name="connsiteX434" fmla="*/ 4054003 w 7219081"/>
              <a:gd name="connsiteY434" fmla="*/ 280591 h 6817915"/>
              <a:gd name="connsiteX435" fmla="*/ 4048050 w 7219081"/>
              <a:gd name="connsiteY435" fmla="*/ 284559 h 6817915"/>
              <a:gd name="connsiteX436" fmla="*/ 4042494 w 7219081"/>
              <a:gd name="connsiteY436" fmla="*/ 287734 h 6817915"/>
              <a:gd name="connsiteX437" fmla="*/ 4036144 w 7219081"/>
              <a:gd name="connsiteY437" fmla="*/ 290909 h 6817915"/>
              <a:gd name="connsiteX438" fmla="*/ 4029794 w 7219081"/>
              <a:gd name="connsiteY438" fmla="*/ 293687 h 6817915"/>
              <a:gd name="connsiteX439" fmla="*/ 4023444 w 7219081"/>
              <a:gd name="connsiteY439" fmla="*/ 295672 h 6817915"/>
              <a:gd name="connsiteX440" fmla="*/ 4016697 w 7219081"/>
              <a:gd name="connsiteY440" fmla="*/ 297259 h 6817915"/>
              <a:gd name="connsiteX441" fmla="*/ 4010347 w 7219081"/>
              <a:gd name="connsiteY441" fmla="*/ 298450 h 6817915"/>
              <a:gd name="connsiteX442" fmla="*/ 3996853 w 7219081"/>
              <a:gd name="connsiteY442" fmla="*/ 300434 h 6817915"/>
              <a:gd name="connsiteX443" fmla="*/ 3982565 w 7219081"/>
              <a:gd name="connsiteY443" fmla="*/ 301228 h 6817915"/>
              <a:gd name="connsiteX444" fmla="*/ 3968675 w 7219081"/>
              <a:gd name="connsiteY444" fmla="*/ 301228 h 6817915"/>
              <a:gd name="connsiteX445" fmla="*/ 3954387 w 7219081"/>
              <a:gd name="connsiteY445" fmla="*/ 300434 h 6817915"/>
              <a:gd name="connsiteX446" fmla="*/ 3926209 w 7219081"/>
              <a:gd name="connsiteY446" fmla="*/ 300037 h 6817915"/>
              <a:gd name="connsiteX447" fmla="*/ 3911922 w 7219081"/>
              <a:gd name="connsiteY447" fmla="*/ 300434 h 6817915"/>
              <a:gd name="connsiteX448" fmla="*/ 3898428 w 7219081"/>
              <a:gd name="connsiteY448" fmla="*/ 301625 h 6817915"/>
              <a:gd name="connsiteX449" fmla="*/ 3891284 w 7219081"/>
              <a:gd name="connsiteY449" fmla="*/ 302419 h 6817915"/>
              <a:gd name="connsiteX450" fmla="*/ 3884934 w 7219081"/>
              <a:gd name="connsiteY450" fmla="*/ 303609 h 6817915"/>
              <a:gd name="connsiteX451" fmla="*/ 3878187 w 7219081"/>
              <a:gd name="connsiteY451" fmla="*/ 305197 h 6817915"/>
              <a:gd name="connsiteX452" fmla="*/ 3871837 w 7219081"/>
              <a:gd name="connsiteY452" fmla="*/ 307181 h 6817915"/>
              <a:gd name="connsiteX453" fmla="*/ 3863106 w 7219081"/>
              <a:gd name="connsiteY453" fmla="*/ 309959 h 6817915"/>
              <a:gd name="connsiteX454" fmla="*/ 3853581 w 7219081"/>
              <a:gd name="connsiteY454" fmla="*/ 313134 h 6817915"/>
              <a:gd name="connsiteX455" fmla="*/ 3843659 w 7219081"/>
              <a:gd name="connsiteY455" fmla="*/ 315119 h 6817915"/>
              <a:gd name="connsiteX456" fmla="*/ 3832944 w 7219081"/>
              <a:gd name="connsiteY456" fmla="*/ 317500 h 6817915"/>
              <a:gd name="connsiteX457" fmla="*/ 3827784 w 7219081"/>
              <a:gd name="connsiteY457" fmla="*/ 317500 h 6817915"/>
              <a:gd name="connsiteX458" fmla="*/ 3822625 w 7219081"/>
              <a:gd name="connsiteY458" fmla="*/ 317897 h 6817915"/>
              <a:gd name="connsiteX459" fmla="*/ 3816672 w 7219081"/>
              <a:gd name="connsiteY459" fmla="*/ 317500 h 6817915"/>
              <a:gd name="connsiteX460" fmla="*/ 3811512 w 7219081"/>
              <a:gd name="connsiteY460" fmla="*/ 316706 h 6817915"/>
              <a:gd name="connsiteX461" fmla="*/ 3805559 w 7219081"/>
              <a:gd name="connsiteY461" fmla="*/ 315912 h 6817915"/>
              <a:gd name="connsiteX462" fmla="*/ 3800400 w 7219081"/>
              <a:gd name="connsiteY462" fmla="*/ 313531 h 6817915"/>
              <a:gd name="connsiteX463" fmla="*/ 3794446 w 7219081"/>
              <a:gd name="connsiteY463" fmla="*/ 311547 h 6817915"/>
              <a:gd name="connsiteX464" fmla="*/ 3789287 w 7219081"/>
              <a:gd name="connsiteY464" fmla="*/ 308769 h 6817915"/>
              <a:gd name="connsiteX465" fmla="*/ 3796828 w 7219081"/>
              <a:gd name="connsiteY465" fmla="*/ 320675 h 6817915"/>
              <a:gd name="connsiteX466" fmla="*/ 3800400 w 7219081"/>
              <a:gd name="connsiteY466" fmla="*/ 325834 h 6817915"/>
              <a:gd name="connsiteX467" fmla="*/ 3803972 w 7219081"/>
              <a:gd name="connsiteY467" fmla="*/ 330597 h 6817915"/>
              <a:gd name="connsiteX468" fmla="*/ 3807544 w 7219081"/>
              <a:gd name="connsiteY468" fmla="*/ 334565 h 6817915"/>
              <a:gd name="connsiteX469" fmla="*/ 3811909 w 7219081"/>
              <a:gd name="connsiteY469" fmla="*/ 338931 h 6817915"/>
              <a:gd name="connsiteX470" fmla="*/ 3816672 w 7219081"/>
              <a:gd name="connsiteY470" fmla="*/ 342106 h 6817915"/>
              <a:gd name="connsiteX471" fmla="*/ 3821037 w 7219081"/>
              <a:gd name="connsiteY471" fmla="*/ 345678 h 6817915"/>
              <a:gd name="connsiteX472" fmla="*/ 3826196 w 7219081"/>
              <a:gd name="connsiteY472" fmla="*/ 348456 h 6817915"/>
              <a:gd name="connsiteX473" fmla="*/ 3831356 w 7219081"/>
              <a:gd name="connsiteY473" fmla="*/ 350837 h 6817915"/>
              <a:gd name="connsiteX474" fmla="*/ 3836516 w 7219081"/>
              <a:gd name="connsiteY474" fmla="*/ 353219 h 6817915"/>
              <a:gd name="connsiteX475" fmla="*/ 3842865 w 7219081"/>
              <a:gd name="connsiteY475" fmla="*/ 354806 h 6817915"/>
              <a:gd name="connsiteX476" fmla="*/ 3849215 w 7219081"/>
              <a:gd name="connsiteY476" fmla="*/ 356394 h 6817915"/>
              <a:gd name="connsiteX477" fmla="*/ 3855962 w 7219081"/>
              <a:gd name="connsiteY477" fmla="*/ 357187 h 6817915"/>
              <a:gd name="connsiteX478" fmla="*/ 3863503 w 7219081"/>
              <a:gd name="connsiteY478" fmla="*/ 358378 h 6817915"/>
              <a:gd name="connsiteX479" fmla="*/ 3871440 w 7219081"/>
              <a:gd name="connsiteY479" fmla="*/ 359569 h 6817915"/>
              <a:gd name="connsiteX480" fmla="*/ 3889300 w 7219081"/>
              <a:gd name="connsiteY480" fmla="*/ 359966 h 6817915"/>
              <a:gd name="connsiteX481" fmla="*/ 3907159 w 7219081"/>
              <a:gd name="connsiteY481" fmla="*/ 359569 h 6817915"/>
              <a:gd name="connsiteX482" fmla="*/ 3925018 w 7219081"/>
              <a:gd name="connsiteY482" fmla="*/ 358378 h 6817915"/>
              <a:gd name="connsiteX483" fmla="*/ 3942481 w 7219081"/>
              <a:gd name="connsiteY483" fmla="*/ 356791 h 6817915"/>
              <a:gd name="connsiteX484" fmla="*/ 3978200 w 7219081"/>
              <a:gd name="connsiteY484" fmla="*/ 352028 h 6817915"/>
              <a:gd name="connsiteX485" fmla="*/ 4014712 w 7219081"/>
              <a:gd name="connsiteY485" fmla="*/ 347265 h 6817915"/>
              <a:gd name="connsiteX486" fmla="*/ 4032572 w 7219081"/>
              <a:gd name="connsiteY486" fmla="*/ 345281 h 6817915"/>
              <a:gd name="connsiteX487" fmla="*/ 4050431 w 7219081"/>
              <a:gd name="connsiteY487" fmla="*/ 343694 h 6817915"/>
              <a:gd name="connsiteX488" fmla="*/ 4068687 w 7219081"/>
              <a:gd name="connsiteY488" fmla="*/ 343297 h 6817915"/>
              <a:gd name="connsiteX489" fmla="*/ 4087340 w 7219081"/>
              <a:gd name="connsiteY489" fmla="*/ 343694 h 6817915"/>
              <a:gd name="connsiteX490" fmla="*/ 4096072 w 7219081"/>
              <a:gd name="connsiteY490" fmla="*/ 344090 h 6817915"/>
              <a:gd name="connsiteX491" fmla="*/ 4105597 w 7219081"/>
              <a:gd name="connsiteY491" fmla="*/ 345281 h 6817915"/>
              <a:gd name="connsiteX492" fmla="*/ 4114725 w 7219081"/>
              <a:gd name="connsiteY492" fmla="*/ 346869 h 6817915"/>
              <a:gd name="connsiteX493" fmla="*/ 4123853 w 7219081"/>
              <a:gd name="connsiteY493" fmla="*/ 348456 h 6817915"/>
              <a:gd name="connsiteX494" fmla="*/ 4132981 w 7219081"/>
              <a:gd name="connsiteY494" fmla="*/ 350440 h 6817915"/>
              <a:gd name="connsiteX495" fmla="*/ 4142506 w 7219081"/>
              <a:gd name="connsiteY495" fmla="*/ 353219 h 6817915"/>
              <a:gd name="connsiteX496" fmla="*/ 4152031 w 7219081"/>
              <a:gd name="connsiteY496" fmla="*/ 356394 h 6817915"/>
              <a:gd name="connsiteX497" fmla="*/ 4161556 w 7219081"/>
              <a:gd name="connsiteY497" fmla="*/ 359569 h 6817915"/>
              <a:gd name="connsiteX498" fmla="*/ 4151237 w 7219081"/>
              <a:gd name="connsiteY498" fmla="*/ 368300 h 6817915"/>
              <a:gd name="connsiteX499" fmla="*/ 4141315 w 7219081"/>
              <a:gd name="connsiteY499" fmla="*/ 377428 h 6817915"/>
              <a:gd name="connsiteX500" fmla="*/ 4130997 w 7219081"/>
              <a:gd name="connsiteY500" fmla="*/ 385762 h 6817915"/>
              <a:gd name="connsiteX501" fmla="*/ 4121472 w 7219081"/>
              <a:gd name="connsiteY501" fmla="*/ 395287 h 6817915"/>
              <a:gd name="connsiteX502" fmla="*/ 4116312 w 7219081"/>
              <a:gd name="connsiteY502" fmla="*/ 400050 h 6817915"/>
              <a:gd name="connsiteX503" fmla="*/ 4111947 w 7219081"/>
              <a:gd name="connsiteY503" fmla="*/ 405606 h 6817915"/>
              <a:gd name="connsiteX504" fmla="*/ 4107581 w 7219081"/>
              <a:gd name="connsiteY504" fmla="*/ 411559 h 6817915"/>
              <a:gd name="connsiteX505" fmla="*/ 4103612 w 7219081"/>
              <a:gd name="connsiteY505" fmla="*/ 417909 h 6817915"/>
              <a:gd name="connsiteX506" fmla="*/ 4100437 w 7219081"/>
              <a:gd name="connsiteY506" fmla="*/ 425053 h 6817915"/>
              <a:gd name="connsiteX507" fmla="*/ 4097262 w 7219081"/>
              <a:gd name="connsiteY507" fmla="*/ 432991 h 6817915"/>
              <a:gd name="connsiteX508" fmla="*/ 4094484 w 7219081"/>
              <a:gd name="connsiteY508" fmla="*/ 441722 h 6817915"/>
              <a:gd name="connsiteX509" fmla="*/ 4092500 w 7219081"/>
              <a:gd name="connsiteY509" fmla="*/ 450850 h 6817915"/>
              <a:gd name="connsiteX510" fmla="*/ 4087737 w 7219081"/>
              <a:gd name="connsiteY510" fmla="*/ 440531 h 6817915"/>
              <a:gd name="connsiteX511" fmla="*/ 4082975 w 7219081"/>
              <a:gd name="connsiteY511" fmla="*/ 431006 h 6817915"/>
              <a:gd name="connsiteX512" fmla="*/ 4078212 w 7219081"/>
              <a:gd name="connsiteY512" fmla="*/ 422672 h 6817915"/>
              <a:gd name="connsiteX513" fmla="*/ 4073053 w 7219081"/>
              <a:gd name="connsiteY513" fmla="*/ 415925 h 6817915"/>
              <a:gd name="connsiteX514" fmla="*/ 4068290 w 7219081"/>
              <a:gd name="connsiteY514" fmla="*/ 409972 h 6817915"/>
              <a:gd name="connsiteX515" fmla="*/ 4063131 w 7219081"/>
              <a:gd name="connsiteY515" fmla="*/ 405606 h 6817915"/>
              <a:gd name="connsiteX516" fmla="*/ 4058368 w 7219081"/>
              <a:gd name="connsiteY516" fmla="*/ 402034 h 6817915"/>
              <a:gd name="connsiteX517" fmla="*/ 4052812 w 7219081"/>
              <a:gd name="connsiteY517" fmla="*/ 400050 h 6817915"/>
              <a:gd name="connsiteX518" fmla="*/ 4047256 w 7219081"/>
              <a:gd name="connsiteY518" fmla="*/ 398859 h 6817915"/>
              <a:gd name="connsiteX519" fmla="*/ 4042097 w 7219081"/>
              <a:gd name="connsiteY519" fmla="*/ 398462 h 6817915"/>
              <a:gd name="connsiteX520" fmla="*/ 4036144 w 7219081"/>
              <a:gd name="connsiteY520" fmla="*/ 399256 h 6817915"/>
              <a:gd name="connsiteX521" fmla="*/ 4030984 w 7219081"/>
              <a:gd name="connsiteY521" fmla="*/ 401637 h 6817915"/>
              <a:gd name="connsiteX522" fmla="*/ 4025031 w 7219081"/>
              <a:gd name="connsiteY522" fmla="*/ 404812 h 6817915"/>
              <a:gd name="connsiteX523" fmla="*/ 4018681 w 7219081"/>
              <a:gd name="connsiteY523" fmla="*/ 408384 h 6817915"/>
              <a:gd name="connsiteX524" fmla="*/ 4013125 w 7219081"/>
              <a:gd name="connsiteY524" fmla="*/ 413544 h 6817915"/>
              <a:gd name="connsiteX525" fmla="*/ 4006775 w 7219081"/>
              <a:gd name="connsiteY525" fmla="*/ 419497 h 6817915"/>
              <a:gd name="connsiteX526" fmla="*/ 4037334 w 7219081"/>
              <a:gd name="connsiteY526" fmla="*/ 466725 h 6817915"/>
              <a:gd name="connsiteX527" fmla="*/ 4039715 w 7219081"/>
              <a:gd name="connsiteY527" fmla="*/ 468312 h 6817915"/>
              <a:gd name="connsiteX528" fmla="*/ 4042890 w 7219081"/>
              <a:gd name="connsiteY528" fmla="*/ 469900 h 6817915"/>
              <a:gd name="connsiteX529" fmla="*/ 4045668 w 7219081"/>
              <a:gd name="connsiteY529" fmla="*/ 471090 h 6817915"/>
              <a:gd name="connsiteX530" fmla="*/ 4048844 w 7219081"/>
              <a:gd name="connsiteY530" fmla="*/ 471487 h 6817915"/>
              <a:gd name="connsiteX531" fmla="*/ 4071862 w 7219081"/>
              <a:gd name="connsiteY531" fmla="*/ 479425 h 6817915"/>
              <a:gd name="connsiteX532" fmla="*/ 4095278 w 7219081"/>
              <a:gd name="connsiteY532" fmla="*/ 486965 h 6817915"/>
              <a:gd name="connsiteX533" fmla="*/ 4118297 w 7219081"/>
              <a:gd name="connsiteY533" fmla="*/ 493315 h 6817915"/>
              <a:gd name="connsiteX534" fmla="*/ 4129806 w 7219081"/>
              <a:gd name="connsiteY534" fmla="*/ 496094 h 6817915"/>
              <a:gd name="connsiteX535" fmla="*/ 4141315 w 7219081"/>
              <a:gd name="connsiteY535" fmla="*/ 498475 h 6817915"/>
              <a:gd name="connsiteX536" fmla="*/ 4152825 w 7219081"/>
              <a:gd name="connsiteY536" fmla="*/ 500856 h 6817915"/>
              <a:gd name="connsiteX537" fmla="*/ 4165128 w 7219081"/>
              <a:gd name="connsiteY537" fmla="*/ 502444 h 6817915"/>
              <a:gd name="connsiteX538" fmla="*/ 4177034 w 7219081"/>
              <a:gd name="connsiteY538" fmla="*/ 503634 h 6817915"/>
              <a:gd name="connsiteX539" fmla="*/ 4189337 w 7219081"/>
              <a:gd name="connsiteY539" fmla="*/ 504825 h 6817915"/>
              <a:gd name="connsiteX540" fmla="*/ 4201244 w 7219081"/>
              <a:gd name="connsiteY540" fmla="*/ 504825 h 6817915"/>
              <a:gd name="connsiteX541" fmla="*/ 4213547 w 7219081"/>
              <a:gd name="connsiteY541" fmla="*/ 504825 h 6817915"/>
              <a:gd name="connsiteX542" fmla="*/ 4225453 w 7219081"/>
              <a:gd name="connsiteY542" fmla="*/ 503634 h 6817915"/>
              <a:gd name="connsiteX543" fmla="*/ 4238153 w 7219081"/>
              <a:gd name="connsiteY543" fmla="*/ 502047 h 6817915"/>
              <a:gd name="connsiteX544" fmla="*/ 4240534 w 7219081"/>
              <a:gd name="connsiteY544" fmla="*/ 501650 h 6817915"/>
              <a:gd name="connsiteX545" fmla="*/ 4242915 w 7219081"/>
              <a:gd name="connsiteY545" fmla="*/ 502047 h 6817915"/>
              <a:gd name="connsiteX546" fmla="*/ 4244503 w 7219081"/>
              <a:gd name="connsiteY546" fmla="*/ 502444 h 6817915"/>
              <a:gd name="connsiteX547" fmla="*/ 4246487 w 7219081"/>
              <a:gd name="connsiteY547" fmla="*/ 503634 h 6817915"/>
              <a:gd name="connsiteX548" fmla="*/ 4249662 w 7219081"/>
              <a:gd name="connsiteY548" fmla="*/ 505619 h 6817915"/>
              <a:gd name="connsiteX549" fmla="*/ 4252044 w 7219081"/>
              <a:gd name="connsiteY549" fmla="*/ 509587 h 6817915"/>
              <a:gd name="connsiteX550" fmla="*/ 4254028 w 7219081"/>
              <a:gd name="connsiteY550" fmla="*/ 513556 h 6817915"/>
              <a:gd name="connsiteX551" fmla="*/ 4255615 w 7219081"/>
              <a:gd name="connsiteY551" fmla="*/ 518319 h 6817915"/>
              <a:gd name="connsiteX552" fmla="*/ 4258394 w 7219081"/>
              <a:gd name="connsiteY552" fmla="*/ 527447 h 6817915"/>
              <a:gd name="connsiteX553" fmla="*/ 4347294 w 7219081"/>
              <a:gd name="connsiteY553" fmla="*/ 530622 h 6817915"/>
              <a:gd name="connsiteX554" fmla="*/ 4346103 w 7219081"/>
              <a:gd name="connsiteY554" fmla="*/ 529431 h 6817915"/>
              <a:gd name="connsiteX555" fmla="*/ 4350468 w 7219081"/>
              <a:gd name="connsiteY555" fmla="*/ 519906 h 6817915"/>
              <a:gd name="connsiteX556" fmla="*/ 4354437 w 7219081"/>
              <a:gd name="connsiteY556" fmla="*/ 509984 h 6817915"/>
              <a:gd name="connsiteX557" fmla="*/ 4356818 w 7219081"/>
              <a:gd name="connsiteY557" fmla="*/ 505619 h 6817915"/>
              <a:gd name="connsiteX558" fmla="*/ 4358803 w 7219081"/>
              <a:gd name="connsiteY558" fmla="*/ 502047 h 6817915"/>
              <a:gd name="connsiteX559" fmla="*/ 4360787 w 7219081"/>
              <a:gd name="connsiteY559" fmla="*/ 499269 h 6817915"/>
              <a:gd name="connsiteX560" fmla="*/ 4361184 w 7219081"/>
              <a:gd name="connsiteY560" fmla="*/ 498872 h 6817915"/>
              <a:gd name="connsiteX561" fmla="*/ 4362375 w 7219081"/>
              <a:gd name="connsiteY561" fmla="*/ 498872 h 6817915"/>
              <a:gd name="connsiteX562" fmla="*/ 4376265 w 7219081"/>
              <a:gd name="connsiteY562" fmla="*/ 498872 h 6817915"/>
              <a:gd name="connsiteX563" fmla="*/ 4389759 w 7219081"/>
              <a:gd name="connsiteY563" fmla="*/ 498475 h 6817915"/>
              <a:gd name="connsiteX564" fmla="*/ 4403650 w 7219081"/>
              <a:gd name="connsiteY564" fmla="*/ 497284 h 6817915"/>
              <a:gd name="connsiteX565" fmla="*/ 4417144 w 7219081"/>
              <a:gd name="connsiteY565" fmla="*/ 495300 h 6817915"/>
              <a:gd name="connsiteX566" fmla="*/ 4444925 w 7219081"/>
              <a:gd name="connsiteY566" fmla="*/ 490934 h 6817915"/>
              <a:gd name="connsiteX567" fmla="*/ 4458815 w 7219081"/>
              <a:gd name="connsiteY567" fmla="*/ 488950 h 6817915"/>
              <a:gd name="connsiteX568" fmla="*/ 4472309 w 7219081"/>
              <a:gd name="connsiteY568" fmla="*/ 487362 h 6817915"/>
              <a:gd name="connsiteX569" fmla="*/ 4486200 w 7219081"/>
              <a:gd name="connsiteY569" fmla="*/ 485775 h 6817915"/>
              <a:gd name="connsiteX570" fmla="*/ 4499694 w 7219081"/>
              <a:gd name="connsiteY570" fmla="*/ 485378 h 6817915"/>
              <a:gd name="connsiteX571" fmla="*/ 4513584 w 7219081"/>
              <a:gd name="connsiteY571" fmla="*/ 485775 h 6817915"/>
              <a:gd name="connsiteX572" fmla="*/ 4520331 w 7219081"/>
              <a:gd name="connsiteY572" fmla="*/ 486172 h 6817915"/>
              <a:gd name="connsiteX573" fmla="*/ 4527078 w 7219081"/>
              <a:gd name="connsiteY573" fmla="*/ 487362 h 6817915"/>
              <a:gd name="connsiteX574" fmla="*/ 4533428 w 7219081"/>
              <a:gd name="connsiteY574" fmla="*/ 488553 h 6817915"/>
              <a:gd name="connsiteX575" fmla="*/ 4540175 w 7219081"/>
              <a:gd name="connsiteY575" fmla="*/ 490140 h 6817915"/>
              <a:gd name="connsiteX576" fmla="*/ 4547318 w 7219081"/>
              <a:gd name="connsiteY576" fmla="*/ 492125 h 6817915"/>
              <a:gd name="connsiteX577" fmla="*/ 4554065 w 7219081"/>
              <a:gd name="connsiteY577" fmla="*/ 494109 h 6817915"/>
              <a:gd name="connsiteX578" fmla="*/ 4560415 w 7219081"/>
              <a:gd name="connsiteY578" fmla="*/ 497284 h 6817915"/>
              <a:gd name="connsiteX579" fmla="*/ 4567162 w 7219081"/>
              <a:gd name="connsiteY579" fmla="*/ 500459 h 6817915"/>
              <a:gd name="connsiteX580" fmla="*/ 4573909 w 7219081"/>
              <a:gd name="connsiteY580" fmla="*/ 504031 h 6817915"/>
              <a:gd name="connsiteX581" fmla="*/ 4580259 w 7219081"/>
              <a:gd name="connsiteY581" fmla="*/ 508397 h 6817915"/>
              <a:gd name="connsiteX582" fmla="*/ 4586212 w 7219081"/>
              <a:gd name="connsiteY582" fmla="*/ 509587 h 6817915"/>
              <a:gd name="connsiteX583" fmla="*/ 4591372 w 7219081"/>
              <a:gd name="connsiteY583" fmla="*/ 509587 h 6817915"/>
              <a:gd name="connsiteX584" fmla="*/ 4597325 w 7219081"/>
              <a:gd name="connsiteY584" fmla="*/ 508794 h 6817915"/>
              <a:gd name="connsiteX585" fmla="*/ 4602484 w 7219081"/>
              <a:gd name="connsiteY585" fmla="*/ 508000 h 6817915"/>
              <a:gd name="connsiteX586" fmla="*/ 4607644 w 7219081"/>
              <a:gd name="connsiteY586" fmla="*/ 506412 h 6817915"/>
              <a:gd name="connsiteX587" fmla="*/ 4612803 w 7219081"/>
              <a:gd name="connsiteY587" fmla="*/ 504031 h 6817915"/>
              <a:gd name="connsiteX588" fmla="*/ 4623122 w 7219081"/>
              <a:gd name="connsiteY588" fmla="*/ 500062 h 6817915"/>
              <a:gd name="connsiteX589" fmla="*/ 4633440 w 7219081"/>
              <a:gd name="connsiteY589" fmla="*/ 496094 h 6817915"/>
              <a:gd name="connsiteX590" fmla="*/ 4638600 w 7219081"/>
              <a:gd name="connsiteY590" fmla="*/ 495300 h 6817915"/>
              <a:gd name="connsiteX591" fmla="*/ 4644553 w 7219081"/>
              <a:gd name="connsiteY591" fmla="*/ 494109 h 6817915"/>
              <a:gd name="connsiteX592" fmla="*/ 4649712 w 7219081"/>
              <a:gd name="connsiteY592" fmla="*/ 493712 h 6817915"/>
              <a:gd name="connsiteX593" fmla="*/ 4654872 w 7219081"/>
              <a:gd name="connsiteY593" fmla="*/ 493712 h 6817915"/>
              <a:gd name="connsiteX594" fmla="*/ 4660825 w 7219081"/>
              <a:gd name="connsiteY594" fmla="*/ 494903 h 6817915"/>
              <a:gd name="connsiteX595" fmla="*/ 4666778 w 7219081"/>
              <a:gd name="connsiteY595" fmla="*/ 496887 h 6817915"/>
              <a:gd name="connsiteX596" fmla="*/ 4670350 w 7219081"/>
              <a:gd name="connsiteY596" fmla="*/ 504031 h 6817915"/>
              <a:gd name="connsiteX597" fmla="*/ 4670747 w 7219081"/>
              <a:gd name="connsiteY597" fmla="*/ 503634 h 6817915"/>
              <a:gd name="connsiteX598" fmla="*/ 4666778 w 7219081"/>
              <a:gd name="connsiteY598" fmla="*/ 496887 h 6817915"/>
              <a:gd name="connsiteX599" fmla="*/ 4672334 w 7219081"/>
              <a:gd name="connsiteY599" fmla="*/ 493712 h 6817915"/>
              <a:gd name="connsiteX600" fmla="*/ 4678684 w 7219081"/>
              <a:gd name="connsiteY600" fmla="*/ 490934 h 6817915"/>
              <a:gd name="connsiteX601" fmla="*/ 4685034 w 7219081"/>
              <a:gd name="connsiteY601" fmla="*/ 488950 h 6817915"/>
              <a:gd name="connsiteX602" fmla="*/ 4691384 w 7219081"/>
              <a:gd name="connsiteY602" fmla="*/ 487362 h 6817915"/>
              <a:gd name="connsiteX603" fmla="*/ 4697734 w 7219081"/>
              <a:gd name="connsiteY603" fmla="*/ 485775 h 6817915"/>
              <a:gd name="connsiteX604" fmla="*/ 4704084 w 7219081"/>
              <a:gd name="connsiteY604" fmla="*/ 485378 h 6817915"/>
              <a:gd name="connsiteX605" fmla="*/ 4717181 w 7219081"/>
              <a:gd name="connsiteY605" fmla="*/ 484187 h 6817915"/>
              <a:gd name="connsiteX606" fmla="*/ 4742978 w 7219081"/>
              <a:gd name="connsiteY606" fmla="*/ 483790 h 6817915"/>
              <a:gd name="connsiteX607" fmla="*/ 4756075 w 7219081"/>
              <a:gd name="connsiteY607" fmla="*/ 482997 h 6817915"/>
              <a:gd name="connsiteX608" fmla="*/ 4768775 w 7219081"/>
              <a:gd name="connsiteY608" fmla="*/ 481409 h 6817915"/>
              <a:gd name="connsiteX609" fmla="*/ 4857675 w 7219081"/>
              <a:gd name="connsiteY609" fmla="*/ 467915 h 6817915"/>
              <a:gd name="connsiteX610" fmla="*/ 4863628 w 7219081"/>
              <a:gd name="connsiteY610" fmla="*/ 465137 h 6817915"/>
              <a:gd name="connsiteX611" fmla="*/ 4868787 w 7219081"/>
              <a:gd name="connsiteY611" fmla="*/ 464344 h 6817915"/>
              <a:gd name="connsiteX612" fmla="*/ 4874344 w 7219081"/>
              <a:gd name="connsiteY612" fmla="*/ 463153 h 6817915"/>
              <a:gd name="connsiteX613" fmla="*/ 4880297 w 7219081"/>
              <a:gd name="connsiteY613" fmla="*/ 462756 h 6817915"/>
              <a:gd name="connsiteX614" fmla="*/ 4886250 w 7219081"/>
              <a:gd name="connsiteY614" fmla="*/ 463153 h 6817915"/>
              <a:gd name="connsiteX615" fmla="*/ 4891409 w 7219081"/>
              <a:gd name="connsiteY615" fmla="*/ 463550 h 6817915"/>
              <a:gd name="connsiteX616" fmla="*/ 4902918 w 7219081"/>
              <a:gd name="connsiteY616" fmla="*/ 465137 h 6817915"/>
              <a:gd name="connsiteX617" fmla="*/ 4914031 w 7219081"/>
              <a:gd name="connsiteY617" fmla="*/ 467915 h 6817915"/>
              <a:gd name="connsiteX618" fmla="*/ 4925144 w 7219081"/>
              <a:gd name="connsiteY618" fmla="*/ 469503 h 6817915"/>
              <a:gd name="connsiteX619" fmla="*/ 4930700 w 7219081"/>
              <a:gd name="connsiteY619" fmla="*/ 469900 h 6817915"/>
              <a:gd name="connsiteX620" fmla="*/ 4936653 w 7219081"/>
              <a:gd name="connsiteY620" fmla="*/ 469900 h 6817915"/>
              <a:gd name="connsiteX621" fmla="*/ 4941812 w 7219081"/>
              <a:gd name="connsiteY621" fmla="*/ 469503 h 6817915"/>
              <a:gd name="connsiteX622" fmla="*/ 4947765 w 7219081"/>
              <a:gd name="connsiteY622" fmla="*/ 468312 h 6817915"/>
              <a:gd name="connsiteX623" fmla="*/ 4952925 w 7219081"/>
              <a:gd name="connsiteY623" fmla="*/ 464740 h 6817915"/>
              <a:gd name="connsiteX624" fmla="*/ 4958084 w 7219081"/>
              <a:gd name="connsiteY624" fmla="*/ 461962 h 6817915"/>
              <a:gd name="connsiteX625" fmla="*/ 4963640 w 7219081"/>
              <a:gd name="connsiteY625" fmla="*/ 459581 h 6817915"/>
              <a:gd name="connsiteX626" fmla="*/ 4969197 w 7219081"/>
              <a:gd name="connsiteY626" fmla="*/ 457994 h 6817915"/>
              <a:gd name="connsiteX627" fmla="*/ 4974356 w 7219081"/>
              <a:gd name="connsiteY627" fmla="*/ 456406 h 6817915"/>
              <a:gd name="connsiteX628" fmla="*/ 4980309 w 7219081"/>
              <a:gd name="connsiteY628" fmla="*/ 455215 h 6817915"/>
              <a:gd name="connsiteX629" fmla="*/ 4991422 w 7219081"/>
              <a:gd name="connsiteY629" fmla="*/ 454025 h 6817915"/>
              <a:gd name="connsiteX630" fmla="*/ 5002931 w 7219081"/>
              <a:gd name="connsiteY630" fmla="*/ 454025 h 6817915"/>
              <a:gd name="connsiteX631" fmla="*/ 5014837 w 7219081"/>
              <a:gd name="connsiteY631" fmla="*/ 454025 h 6817915"/>
              <a:gd name="connsiteX632" fmla="*/ 5027140 w 7219081"/>
              <a:gd name="connsiteY632" fmla="*/ 454025 h 6817915"/>
              <a:gd name="connsiteX633" fmla="*/ 5039047 w 7219081"/>
              <a:gd name="connsiteY633" fmla="*/ 453628 h 6817915"/>
              <a:gd name="connsiteX634" fmla="*/ 4949750 w 7219081"/>
              <a:gd name="connsiteY634" fmla="*/ 473472 h 6817915"/>
              <a:gd name="connsiteX635" fmla="*/ 4951337 w 7219081"/>
              <a:gd name="connsiteY635" fmla="*/ 477837 h 6817915"/>
              <a:gd name="connsiteX636" fmla="*/ 4949750 w 7219081"/>
              <a:gd name="connsiteY636" fmla="*/ 481409 h 6817915"/>
              <a:gd name="connsiteX637" fmla="*/ 4948162 w 7219081"/>
              <a:gd name="connsiteY637" fmla="*/ 484584 h 6817915"/>
              <a:gd name="connsiteX638" fmla="*/ 4946178 w 7219081"/>
              <a:gd name="connsiteY638" fmla="*/ 487759 h 6817915"/>
              <a:gd name="connsiteX639" fmla="*/ 4943400 w 7219081"/>
              <a:gd name="connsiteY639" fmla="*/ 490537 h 6817915"/>
              <a:gd name="connsiteX640" fmla="*/ 4938637 w 7219081"/>
              <a:gd name="connsiteY640" fmla="*/ 496094 h 6817915"/>
              <a:gd name="connsiteX641" fmla="*/ 4936256 w 7219081"/>
              <a:gd name="connsiteY641" fmla="*/ 498872 h 6817915"/>
              <a:gd name="connsiteX642" fmla="*/ 4933875 w 7219081"/>
              <a:gd name="connsiteY642" fmla="*/ 502047 h 6817915"/>
              <a:gd name="connsiteX643" fmla="*/ 4926731 w 7219081"/>
              <a:gd name="connsiteY643" fmla="*/ 506412 h 6817915"/>
              <a:gd name="connsiteX644" fmla="*/ 4919190 w 7219081"/>
              <a:gd name="connsiteY644" fmla="*/ 510381 h 6817915"/>
              <a:gd name="connsiteX645" fmla="*/ 4912047 w 7219081"/>
              <a:gd name="connsiteY645" fmla="*/ 514747 h 6817915"/>
              <a:gd name="connsiteX646" fmla="*/ 4904506 w 7219081"/>
              <a:gd name="connsiteY646" fmla="*/ 517922 h 6817915"/>
              <a:gd name="connsiteX647" fmla="*/ 4889822 w 7219081"/>
              <a:gd name="connsiteY647" fmla="*/ 524272 h 6817915"/>
              <a:gd name="connsiteX648" fmla="*/ 4874344 w 7219081"/>
              <a:gd name="connsiteY648" fmla="*/ 529034 h 6817915"/>
              <a:gd name="connsiteX649" fmla="*/ 4859262 w 7219081"/>
              <a:gd name="connsiteY649" fmla="*/ 532606 h 6817915"/>
              <a:gd name="connsiteX650" fmla="*/ 4843387 w 7219081"/>
              <a:gd name="connsiteY650" fmla="*/ 535781 h 6817915"/>
              <a:gd name="connsiteX651" fmla="*/ 4827512 w 7219081"/>
              <a:gd name="connsiteY651" fmla="*/ 537765 h 6817915"/>
              <a:gd name="connsiteX652" fmla="*/ 4812034 w 7219081"/>
              <a:gd name="connsiteY652" fmla="*/ 539353 h 6817915"/>
              <a:gd name="connsiteX653" fmla="*/ 4796159 w 7219081"/>
              <a:gd name="connsiteY653" fmla="*/ 540544 h 6817915"/>
              <a:gd name="connsiteX654" fmla="*/ 4780284 w 7219081"/>
              <a:gd name="connsiteY654" fmla="*/ 540940 h 6817915"/>
              <a:gd name="connsiteX655" fmla="*/ 4748137 w 7219081"/>
              <a:gd name="connsiteY655" fmla="*/ 542131 h 6817915"/>
              <a:gd name="connsiteX656" fmla="*/ 4716784 w 7219081"/>
              <a:gd name="connsiteY656" fmla="*/ 543322 h 6817915"/>
              <a:gd name="connsiteX657" fmla="*/ 4700909 w 7219081"/>
              <a:gd name="connsiteY657" fmla="*/ 544115 h 6817915"/>
              <a:gd name="connsiteX658" fmla="*/ 4685034 w 7219081"/>
              <a:gd name="connsiteY658" fmla="*/ 545703 h 6817915"/>
              <a:gd name="connsiteX659" fmla="*/ 4681462 w 7219081"/>
              <a:gd name="connsiteY659" fmla="*/ 538956 h 6817915"/>
              <a:gd name="connsiteX660" fmla="*/ 4680668 w 7219081"/>
              <a:gd name="connsiteY660" fmla="*/ 538956 h 6817915"/>
              <a:gd name="connsiteX661" fmla="*/ 4685034 w 7219081"/>
              <a:gd name="connsiteY661" fmla="*/ 545703 h 6817915"/>
              <a:gd name="connsiteX662" fmla="*/ 4677097 w 7219081"/>
              <a:gd name="connsiteY662" fmla="*/ 546894 h 6817915"/>
              <a:gd name="connsiteX663" fmla="*/ 4669159 w 7219081"/>
              <a:gd name="connsiteY663" fmla="*/ 547687 h 6817915"/>
              <a:gd name="connsiteX664" fmla="*/ 4654078 w 7219081"/>
              <a:gd name="connsiteY664" fmla="*/ 551656 h 6817915"/>
              <a:gd name="connsiteX665" fmla="*/ 4623122 w 7219081"/>
              <a:gd name="connsiteY665" fmla="*/ 558403 h 6817915"/>
              <a:gd name="connsiteX666" fmla="*/ 4607644 w 7219081"/>
              <a:gd name="connsiteY666" fmla="*/ 561578 h 6817915"/>
              <a:gd name="connsiteX667" fmla="*/ 4599706 w 7219081"/>
              <a:gd name="connsiteY667" fmla="*/ 562769 h 6817915"/>
              <a:gd name="connsiteX668" fmla="*/ 4591768 w 7219081"/>
              <a:gd name="connsiteY668" fmla="*/ 563562 h 6817915"/>
              <a:gd name="connsiteX669" fmla="*/ 4583831 w 7219081"/>
              <a:gd name="connsiteY669" fmla="*/ 564356 h 6817915"/>
              <a:gd name="connsiteX670" fmla="*/ 4576290 w 7219081"/>
              <a:gd name="connsiteY670" fmla="*/ 564356 h 6817915"/>
              <a:gd name="connsiteX671" fmla="*/ 4568353 w 7219081"/>
              <a:gd name="connsiteY671" fmla="*/ 563562 h 6817915"/>
              <a:gd name="connsiteX672" fmla="*/ 4560415 w 7219081"/>
              <a:gd name="connsiteY672" fmla="*/ 561975 h 6817915"/>
              <a:gd name="connsiteX673" fmla="*/ 4554065 w 7219081"/>
              <a:gd name="connsiteY673" fmla="*/ 561181 h 6817915"/>
              <a:gd name="connsiteX674" fmla="*/ 4547318 w 7219081"/>
              <a:gd name="connsiteY674" fmla="*/ 559594 h 6817915"/>
              <a:gd name="connsiteX675" fmla="*/ 4494534 w 7219081"/>
              <a:gd name="connsiteY675" fmla="*/ 562769 h 6817915"/>
              <a:gd name="connsiteX676" fmla="*/ 4491756 w 7219081"/>
              <a:gd name="connsiteY676" fmla="*/ 566737 h 6817915"/>
              <a:gd name="connsiteX677" fmla="*/ 4488581 w 7219081"/>
              <a:gd name="connsiteY677" fmla="*/ 569515 h 6817915"/>
              <a:gd name="connsiteX678" fmla="*/ 4485009 w 7219081"/>
              <a:gd name="connsiteY678" fmla="*/ 571500 h 6817915"/>
              <a:gd name="connsiteX679" fmla="*/ 4481437 w 7219081"/>
              <a:gd name="connsiteY679" fmla="*/ 572690 h 6817915"/>
              <a:gd name="connsiteX680" fmla="*/ 4477072 w 7219081"/>
              <a:gd name="connsiteY680" fmla="*/ 573087 h 6817915"/>
              <a:gd name="connsiteX681" fmla="*/ 4473103 w 7219081"/>
              <a:gd name="connsiteY681" fmla="*/ 573087 h 6817915"/>
              <a:gd name="connsiteX682" fmla="*/ 4468737 w 7219081"/>
              <a:gd name="connsiteY682" fmla="*/ 573087 h 6817915"/>
              <a:gd name="connsiteX683" fmla="*/ 4464372 w 7219081"/>
              <a:gd name="connsiteY683" fmla="*/ 573484 h 6817915"/>
              <a:gd name="connsiteX684" fmla="*/ 4461990 w 7219081"/>
              <a:gd name="connsiteY684" fmla="*/ 585390 h 6817915"/>
              <a:gd name="connsiteX685" fmla="*/ 4451275 w 7219081"/>
              <a:gd name="connsiteY685" fmla="*/ 592931 h 6817915"/>
              <a:gd name="connsiteX686" fmla="*/ 4446115 w 7219081"/>
              <a:gd name="connsiteY686" fmla="*/ 596106 h 6817915"/>
              <a:gd name="connsiteX687" fmla="*/ 4440956 w 7219081"/>
              <a:gd name="connsiteY687" fmla="*/ 599281 h 6817915"/>
              <a:gd name="connsiteX688" fmla="*/ 4435400 w 7219081"/>
              <a:gd name="connsiteY688" fmla="*/ 601662 h 6817915"/>
              <a:gd name="connsiteX689" fmla="*/ 4431034 w 7219081"/>
              <a:gd name="connsiteY689" fmla="*/ 603250 h 6817915"/>
              <a:gd name="connsiteX690" fmla="*/ 4426272 w 7219081"/>
              <a:gd name="connsiteY690" fmla="*/ 604044 h 6817915"/>
              <a:gd name="connsiteX691" fmla="*/ 4421509 w 7219081"/>
              <a:gd name="connsiteY691" fmla="*/ 604837 h 6817915"/>
              <a:gd name="connsiteX692" fmla="*/ 4416747 w 7219081"/>
              <a:gd name="connsiteY692" fmla="*/ 604044 h 6817915"/>
              <a:gd name="connsiteX693" fmla="*/ 4412381 w 7219081"/>
              <a:gd name="connsiteY693" fmla="*/ 602456 h 6817915"/>
              <a:gd name="connsiteX694" fmla="*/ 4407618 w 7219081"/>
              <a:gd name="connsiteY694" fmla="*/ 600472 h 6817915"/>
              <a:gd name="connsiteX695" fmla="*/ 4404047 w 7219081"/>
              <a:gd name="connsiteY695" fmla="*/ 597297 h 6817915"/>
              <a:gd name="connsiteX696" fmla="*/ 4399681 w 7219081"/>
              <a:gd name="connsiteY696" fmla="*/ 592534 h 6817915"/>
              <a:gd name="connsiteX697" fmla="*/ 4396109 w 7219081"/>
              <a:gd name="connsiteY697" fmla="*/ 587375 h 6817915"/>
              <a:gd name="connsiteX698" fmla="*/ 4392934 w 7219081"/>
              <a:gd name="connsiteY698" fmla="*/ 580628 h 6817915"/>
              <a:gd name="connsiteX699" fmla="*/ 4389362 w 7219081"/>
              <a:gd name="connsiteY699" fmla="*/ 572690 h 6817915"/>
              <a:gd name="connsiteX700" fmla="*/ 4384600 w 7219081"/>
              <a:gd name="connsiteY700" fmla="*/ 576659 h 6817915"/>
              <a:gd name="connsiteX701" fmla="*/ 4379837 w 7219081"/>
              <a:gd name="connsiteY701" fmla="*/ 581025 h 6817915"/>
              <a:gd name="connsiteX702" fmla="*/ 4374678 w 7219081"/>
              <a:gd name="connsiteY702" fmla="*/ 584200 h 6817915"/>
              <a:gd name="connsiteX703" fmla="*/ 4369915 w 7219081"/>
              <a:gd name="connsiteY703" fmla="*/ 587375 h 6817915"/>
              <a:gd name="connsiteX704" fmla="*/ 4364359 w 7219081"/>
              <a:gd name="connsiteY704" fmla="*/ 590153 h 6817915"/>
              <a:gd name="connsiteX705" fmla="*/ 4359200 w 7219081"/>
              <a:gd name="connsiteY705" fmla="*/ 592534 h 6817915"/>
              <a:gd name="connsiteX706" fmla="*/ 4349278 w 7219081"/>
              <a:gd name="connsiteY706" fmla="*/ 596900 h 6817915"/>
              <a:gd name="connsiteX707" fmla="*/ 4338165 w 7219081"/>
              <a:gd name="connsiteY707" fmla="*/ 599281 h 6817915"/>
              <a:gd name="connsiteX708" fmla="*/ 4327847 w 7219081"/>
              <a:gd name="connsiteY708" fmla="*/ 601662 h 6817915"/>
              <a:gd name="connsiteX709" fmla="*/ 4316734 w 7219081"/>
              <a:gd name="connsiteY709" fmla="*/ 602456 h 6817915"/>
              <a:gd name="connsiteX710" fmla="*/ 4305622 w 7219081"/>
              <a:gd name="connsiteY710" fmla="*/ 603250 h 6817915"/>
              <a:gd name="connsiteX711" fmla="*/ 4294509 w 7219081"/>
              <a:gd name="connsiteY711" fmla="*/ 603647 h 6817915"/>
              <a:gd name="connsiteX712" fmla="*/ 4283397 w 7219081"/>
              <a:gd name="connsiteY712" fmla="*/ 603250 h 6817915"/>
              <a:gd name="connsiteX713" fmla="*/ 4260775 w 7219081"/>
              <a:gd name="connsiteY713" fmla="*/ 602059 h 6817915"/>
              <a:gd name="connsiteX714" fmla="*/ 4238947 w 7219081"/>
              <a:gd name="connsiteY714" fmla="*/ 601662 h 6817915"/>
              <a:gd name="connsiteX715" fmla="*/ 4227834 w 7219081"/>
              <a:gd name="connsiteY715" fmla="*/ 601662 h 6817915"/>
              <a:gd name="connsiteX716" fmla="*/ 4216722 w 7219081"/>
              <a:gd name="connsiteY716" fmla="*/ 602456 h 6817915"/>
              <a:gd name="connsiteX717" fmla="*/ 4208387 w 7219081"/>
              <a:gd name="connsiteY717" fmla="*/ 603250 h 6817915"/>
              <a:gd name="connsiteX718" fmla="*/ 4199656 w 7219081"/>
              <a:gd name="connsiteY718" fmla="*/ 603250 h 6817915"/>
              <a:gd name="connsiteX719" fmla="*/ 4190925 w 7219081"/>
              <a:gd name="connsiteY719" fmla="*/ 603647 h 6817915"/>
              <a:gd name="connsiteX720" fmla="*/ 4182590 w 7219081"/>
              <a:gd name="connsiteY720" fmla="*/ 605234 h 6817915"/>
              <a:gd name="connsiteX721" fmla="*/ 4178622 w 7219081"/>
              <a:gd name="connsiteY721" fmla="*/ 606425 h 6817915"/>
              <a:gd name="connsiteX722" fmla="*/ 4175050 w 7219081"/>
              <a:gd name="connsiteY722" fmla="*/ 607219 h 6817915"/>
              <a:gd name="connsiteX723" fmla="*/ 4171875 w 7219081"/>
              <a:gd name="connsiteY723" fmla="*/ 609600 h 6817915"/>
              <a:gd name="connsiteX724" fmla="*/ 4169097 w 7219081"/>
              <a:gd name="connsiteY724" fmla="*/ 611584 h 6817915"/>
              <a:gd name="connsiteX725" fmla="*/ 4167112 w 7219081"/>
              <a:gd name="connsiteY725" fmla="*/ 614362 h 6817915"/>
              <a:gd name="connsiteX726" fmla="*/ 4165128 w 7219081"/>
              <a:gd name="connsiteY726" fmla="*/ 617140 h 6817915"/>
              <a:gd name="connsiteX727" fmla="*/ 4163937 w 7219081"/>
              <a:gd name="connsiteY727" fmla="*/ 621506 h 6817915"/>
              <a:gd name="connsiteX728" fmla="*/ 4163540 w 7219081"/>
              <a:gd name="connsiteY728" fmla="*/ 625872 h 6817915"/>
              <a:gd name="connsiteX729" fmla="*/ 4163937 w 7219081"/>
              <a:gd name="connsiteY729" fmla="*/ 631031 h 6817915"/>
              <a:gd name="connsiteX730" fmla="*/ 4165128 w 7219081"/>
              <a:gd name="connsiteY730" fmla="*/ 635794 h 6817915"/>
              <a:gd name="connsiteX731" fmla="*/ 4166715 w 7219081"/>
              <a:gd name="connsiteY731" fmla="*/ 638969 h 6817915"/>
              <a:gd name="connsiteX732" fmla="*/ 4168700 w 7219081"/>
              <a:gd name="connsiteY732" fmla="*/ 640953 h 6817915"/>
              <a:gd name="connsiteX733" fmla="*/ 4171875 w 7219081"/>
              <a:gd name="connsiteY733" fmla="*/ 642937 h 6817915"/>
              <a:gd name="connsiteX734" fmla="*/ 4175050 w 7219081"/>
              <a:gd name="connsiteY734" fmla="*/ 644128 h 6817915"/>
              <a:gd name="connsiteX735" fmla="*/ 4178622 w 7219081"/>
              <a:gd name="connsiteY735" fmla="*/ 644525 h 6817915"/>
              <a:gd name="connsiteX736" fmla="*/ 4182987 w 7219081"/>
              <a:gd name="connsiteY736" fmla="*/ 644525 h 6817915"/>
              <a:gd name="connsiteX737" fmla="*/ 4191322 w 7219081"/>
              <a:gd name="connsiteY737" fmla="*/ 644525 h 6817915"/>
              <a:gd name="connsiteX738" fmla="*/ 4199656 w 7219081"/>
              <a:gd name="connsiteY738" fmla="*/ 644525 h 6817915"/>
              <a:gd name="connsiteX739" fmla="*/ 4204022 w 7219081"/>
              <a:gd name="connsiteY739" fmla="*/ 644525 h 6817915"/>
              <a:gd name="connsiteX740" fmla="*/ 4208387 w 7219081"/>
              <a:gd name="connsiteY740" fmla="*/ 645319 h 6817915"/>
              <a:gd name="connsiteX741" fmla="*/ 4211959 w 7219081"/>
              <a:gd name="connsiteY741" fmla="*/ 646112 h 6817915"/>
              <a:gd name="connsiteX742" fmla="*/ 4215134 w 7219081"/>
              <a:gd name="connsiteY742" fmla="*/ 648494 h 6817915"/>
              <a:gd name="connsiteX743" fmla="*/ 4221881 w 7219081"/>
              <a:gd name="connsiteY743" fmla="*/ 645319 h 6817915"/>
              <a:gd name="connsiteX744" fmla="*/ 4229422 w 7219081"/>
              <a:gd name="connsiteY744" fmla="*/ 642144 h 6817915"/>
              <a:gd name="connsiteX745" fmla="*/ 4243312 w 7219081"/>
              <a:gd name="connsiteY745" fmla="*/ 637381 h 6817915"/>
              <a:gd name="connsiteX746" fmla="*/ 4257600 w 7219081"/>
              <a:gd name="connsiteY746" fmla="*/ 634206 h 6817915"/>
              <a:gd name="connsiteX747" fmla="*/ 4272284 w 7219081"/>
              <a:gd name="connsiteY747" fmla="*/ 631428 h 6817915"/>
              <a:gd name="connsiteX748" fmla="*/ 4287365 w 7219081"/>
              <a:gd name="connsiteY748" fmla="*/ 629444 h 6817915"/>
              <a:gd name="connsiteX749" fmla="*/ 4301256 w 7219081"/>
              <a:gd name="connsiteY749" fmla="*/ 628253 h 6817915"/>
              <a:gd name="connsiteX750" fmla="*/ 4315940 w 7219081"/>
              <a:gd name="connsiteY750" fmla="*/ 628253 h 6817915"/>
              <a:gd name="connsiteX751" fmla="*/ 4331022 w 7219081"/>
              <a:gd name="connsiteY751" fmla="*/ 628253 h 6817915"/>
              <a:gd name="connsiteX752" fmla="*/ 4360390 w 7219081"/>
              <a:gd name="connsiteY752" fmla="*/ 629444 h 6817915"/>
              <a:gd name="connsiteX753" fmla="*/ 4389759 w 7219081"/>
              <a:gd name="connsiteY753" fmla="*/ 631428 h 6817915"/>
              <a:gd name="connsiteX754" fmla="*/ 4404444 w 7219081"/>
              <a:gd name="connsiteY754" fmla="*/ 632222 h 6817915"/>
              <a:gd name="connsiteX755" fmla="*/ 4419128 w 7219081"/>
              <a:gd name="connsiteY755" fmla="*/ 632222 h 6817915"/>
              <a:gd name="connsiteX756" fmla="*/ 4433415 w 7219081"/>
              <a:gd name="connsiteY756" fmla="*/ 632222 h 6817915"/>
              <a:gd name="connsiteX757" fmla="*/ 4448100 w 7219081"/>
              <a:gd name="connsiteY757" fmla="*/ 631428 h 6817915"/>
              <a:gd name="connsiteX758" fmla="*/ 4452465 w 7219081"/>
              <a:gd name="connsiteY758" fmla="*/ 626665 h 6817915"/>
              <a:gd name="connsiteX759" fmla="*/ 4457228 w 7219081"/>
              <a:gd name="connsiteY759" fmla="*/ 623094 h 6817915"/>
              <a:gd name="connsiteX760" fmla="*/ 4461197 w 7219081"/>
              <a:gd name="connsiteY760" fmla="*/ 620315 h 6817915"/>
              <a:gd name="connsiteX761" fmla="*/ 4465959 w 7219081"/>
              <a:gd name="connsiteY761" fmla="*/ 617934 h 6817915"/>
              <a:gd name="connsiteX762" fmla="*/ 4470722 w 7219081"/>
              <a:gd name="connsiteY762" fmla="*/ 616347 h 6817915"/>
              <a:gd name="connsiteX763" fmla="*/ 4475484 w 7219081"/>
              <a:gd name="connsiteY763" fmla="*/ 615156 h 6817915"/>
              <a:gd name="connsiteX764" fmla="*/ 4480247 w 7219081"/>
              <a:gd name="connsiteY764" fmla="*/ 614759 h 6817915"/>
              <a:gd name="connsiteX765" fmla="*/ 4485009 w 7219081"/>
              <a:gd name="connsiteY765" fmla="*/ 614759 h 6817915"/>
              <a:gd name="connsiteX766" fmla="*/ 4495725 w 7219081"/>
              <a:gd name="connsiteY766" fmla="*/ 615156 h 6817915"/>
              <a:gd name="connsiteX767" fmla="*/ 4505647 w 7219081"/>
              <a:gd name="connsiteY767" fmla="*/ 616744 h 6817915"/>
              <a:gd name="connsiteX768" fmla="*/ 4515568 w 7219081"/>
              <a:gd name="connsiteY768" fmla="*/ 618331 h 6817915"/>
              <a:gd name="connsiteX769" fmla="*/ 4525490 w 7219081"/>
              <a:gd name="connsiteY769" fmla="*/ 619522 h 6817915"/>
              <a:gd name="connsiteX770" fmla="*/ 4571528 w 7219081"/>
              <a:gd name="connsiteY770" fmla="*/ 617934 h 6817915"/>
              <a:gd name="connsiteX771" fmla="*/ 4594547 w 7219081"/>
              <a:gd name="connsiteY771" fmla="*/ 617140 h 6817915"/>
              <a:gd name="connsiteX772" fmla="*/ 4617168 w 7219081"/>
              <a:gd name="connsiteY772" fmla="*/ 617140 h 6817915"/>
              <a:gd name="connsiteX773" fmla="*/ 4621931 w 7219081"/>
              <a:gd name="connsiteY773" fmla="*/ 617934 h 6817915"/>
              <a:gd name="connsiteX774" fmla="*/ 4626297 w 7219081"/>
              <a:gd name="connsiteY774" fmla="*/ 618331 h 6817915"/>
              <a:gd name="connsiteX775" fmla="*/ 4629868 w 7219081"/>
              <a:gd name="connsiteY775" fmla="*/ 619919 h 6817915"/>
              <a:gd name="connsiteX776" fmla="*/ 4633044 w 7219081"/>
              <a:gd name="connsiteY776" fmla="*/ 621903 h 6817915"/>
              <a:gd name="connsiteX777" fmla="*/ 4634631 w 7219081"/>
              <a:gd name="connsiteY777" fmla="*/ 623490 h 6817915"/>
              <a:gd name="connsiteX778" fmla="*/ 4635028 w 7219081"/>
              <a:gd name="connsiteY778" fmla="*/ 625078 h 6817915"/>
              <a:gd name="connsiteX779" fmla="*/ 4635425 w 7219081"/>
              <a:gd name="connsiteY779" fmla="*/ 626665 h 6817915"/>
              <a:gd name="connsiteX780" fmla="*/ 4636218 w 7219081"/>
              <a:gd name="connsiteY780" fmla="*/ 629047 h 6817915"/>
              <a:gd name="connsiteX781" fmla="*/ 4636218 w 7219081"/>
              <a:gd name="connsiteY781" fmla="*/ 631031 h 6817915"/>
              <a:gd name="connsiteX782" fmla="*/ 4635425 w 7219081"/>
              <a:gd name="connsiteY782" fmla="*/ 633015 h 6817915"/>
              <a:gd name="connsiteX783" fmla="*/ 4634631 w 7219081"/>
              <a:gd name="connsiteY783" fmla="*/ 635794 h 6817915"/>
              <a:gd name="connsiteX784" fmla="*/ 4633440 w 7219081"/>
              <a:gd name="connsiteY784" fmla="*/ 638572 h 6817915"/>
              <a:gd name="connsiteX785" fmla="*/ 4631853 w 7219081"/>
              <a:gd name="connsiteY785" fmla="*/ 639762 h 6817915"/>
              <a:gd name="connsiteX786" fmla="*/ 4629075 w 7219081"/>
              <a:gd name="connsiteY786" fmla="*/ 641350 h 6817915"/>
              <a:gd name="connsiteX787" fmla="*/ 4626694 w 7219081"/>
              <a:gd name="connsiteY787" fmla="*/ 642144 h 6817915"/>
              <a:gd name="connsiteX788" fmla="*/ 4623518 w 7219081"/>
              <a:gd name="connsiteY788" fmla="*/ 642937 h 6817915"/>
              <a:gd name="connsiteX789" fmla="*/ 4615978 w 7219081"/>
              <a:gd name="connsiteY789" fmla="*/ 644128 h 6817915"/>
              <a:gd name="connsiteX790" fmla="*/ 4609231 w 7219081"/>
              <a:gd name="connsiteY790" fmla="*/ 645319 h 6817915"/>
              <a:gd name="connsiteX791" fmla="*/ 4493344 w 7219081"/>
              <a:gd name="connsiteY791" fmla="*/ 663972 h 6817915"/>
              <a:gd name="connsiteX792" fmla="*/ 4487787 w 7219081"/>
              <a:gd name="connsiteY792" fmla="*/ 668337 h 6817915"/>
              <a:gd name="connsiteX793" fmla="*/ 4481437 w 7219081"/>
              <a:gd name="connsiteY793" fmla="*/ 671512 h 6817915"/>
              <a:gd name="connsiteX794" fmla="*/ 4475087 w 7219081"/>
              <a:gd name="connsiteY794" fmla="*/ 673497 h 6817915"/>
              <a:gd name="connsiteX795" fmla="*/ 4468737 w 7219081"/>
              <a:gd name="connsiteY795" fmla="*/ 675084 h 6817915"/>
              <a:gd name="connsiteX796" fmla="*/ 4461990 w 7219081"/>
              <a:gd name="connsiteY796" fmla="*/ 675878 h 6817915"/>
              <a:gd name="connsiteX797" fmla="*/ 4455244 w 7219081"/>
              <a:gd name="connsiteY797" fmla="*/ 676275 h 6817915"/>
              <a:gd name="connsiteX798" fmla="*/ 4440956 w 7219081"/>
              <a:gd name="connsiteY798" fmla="*/ 675878 h 6817915"/>
              <a:gd name="connsiteX799" fmla="*/ 4427065 w 7219081"/>
              <a:gd name="connsiteY799" fmla="*/ 675084 h 6817915"/>
              <a:gd name="connsiteX800" fmla="*/ 4420318 w 7219081"/>
              <a:gd name="connsiteY800" fmla="*/ 675878 h 6817915"/>
              <a:gd name="connsiteX801" fmla="*/ 4413572 w 7219081"/>
              <a:gd name="connsiteY801" fmla="*/ 676275 h 6817915"/>
              <a:gd name="connsiteX802" fmla="*/ 4407222 w 7219081"/>
              <a:gd name="connsiteY802" fmla="*/ 677862 h 6817915"/>
              <a:gd name="connsiteX803" fmla="*/ 4400872 w 7219081"/>
              <a:gd name="connsiteY803" fmla="*/ 679847 h 6817915"/>
              <a:gd name="connsiteX804" fmla="*/ 4394522 w 7219081"/>
              <a:gd name="connsiteY804" fmla="*/ 683815 h 6817915"/>
              <a:gd name="connsiteX805" fmla="*/ 4388568 w 7219081"/>
              <a:gd name="connsiteY805" fmla="*/ 688181 h 6817915"/>
              <a:gd name="connsiteX806" fmla="*/ 4383409 w 7219081"/>
              <a:gd name="connsiteY806" fmla="*/ 692944 h 6817915"/>
              <a:gd name="connsiteX807" fmla="*/ 4378647 w 7219081"/>
              <a:gd name="connsiteY807" fmla="*/ 697309 h 6817915"/>
              <a:gd name="connsiteX808" fmla="*/ 4373090 w 7219081"/>
              <a:gd name="connsiteY808" fmla="*/ 700881 h 6817915"/>
              <a:gd name="connsiteX809" fmla="*/ 4367534 w 7219081"/>
              <a:gd name="connsiteY809" fmla="*/ 703659 h 6817915"/>
              <a:gd name="connsiteX810" fmla="*/ 4362375 w 7219081"/>
              <a:gd name="connsiteY810" fmla="*/ 705247 h 6817915"/>
              <a:gd name="connsiteX811" fmla="*/ 4356818 w 7219081"/>
              <a:gd name="connsiteY811" fmla="*/ 706437 h 6817915"/>
              <a:gd name="connsiteX812" fmla="*/ 4350865 w 7219081"/>
              <a:gd name="connsiteY812" fmla="*/ 706834 h 6817915"/>
              <a:gd name="connsiteX813" fmla="*/ 4344912 w 7219081"/>
              <a:gd name="connsiteY813" fmla="*/ 707231 h 6817915"/>
              <a:gd name="connsiteX814" fmla="*/ 4333006 w 7219081"/>
              <a:gd name="connsiteY814" fmla="*/ 706437 h 6817915"/>
              <a:gd name="connsiteX815" fmla="*/ 4321497 w 7219081"/>
              <a:gd name="connsiteY815" fmla="*/ 705247 h 6817915"/>
              <a:gd name="connsiteX816" fmla="*/ 4309194 w 7219081"/>
              <a:gd name="connsiteY816" fmla="*/ 703659 h 6817915"/>
              <a:gd name="connsiteX817" fmla="*/ 4297287 w 7219081"/>
              <a:gd name="connsiteY817" fmla="*/ 703262 h 6817915"/>
              <a:gd name="connsiteX818" fmla="*/ 4304034 w 7219081"/>
              <a:gd name="connsiteY818" fmla="*/ 700484 h 6817915"/>
              <a:gd name="connsiteX819" fmla="*/ 4300859 w 7219081"/>
              <a:gd name="connsiteY819" fmla="*/ 701675 h 6817915"/>
              <a:gd name="connsiteX820" fmla="*/ 4297287 w 7219081"/>
              <a:gd name="connsiteY820" fmla="*/ 703262 h 6817915"/>
              <a:gd name="connsiteX821" fmla="*/ 4291731 w 7219081"/>
              <a:gd name="connsiteY821" fmla="*/ 700881 h 6817915"/>
              <a:gd name="connsiteX822" fmla="*/ 4286572 w 7219081"/>
              <a:gd name="connsiteY822" fmla="*/ 704056 h 6817915"/>
              <a:gd name="connsiteX823" fmla="*/ 4249662 w 7219081"/>
              <a:gd name="connsiteY823" fmla="*/ 738981 h 6817915"/>
              <a:gd name="connsiteX824" fmla="*/ 4255218 w 7219081"/>
              <a:gd name="connsiteY824" fmla="*/ 740965 h 6817915"/>
              <a:gd name="connsiteX825" fmla="*/ 4260378 w 7219081"/>
              <a:gd name="connsiteY825" fmla="*/ 741362 h 6817915"/>
              <a:gd name="connsiteX826" fmla="*/ 4265934 w 7219081"/>
              <a:gd name="connsiteY826" fmla="*/ 741362 h 6817915"/>
              <a:gd name="connsiteX827" fmla="*/ 4271490 w 7219081"/>
              <a:gd name="connsiteY827" fmla="*/ 740569 h 6817915"/>
              <a:gd name="connsiteX828" fmla="*/ 4283000 w 7219081"/>
              <a:gd name="connsiteY828" fmla="*/ 737790 h 6817915"/>
              <a:gd name="connsiteX829" fmla="*/ 4293318 w 7219081"/>
              <a:gd name="connsiteY829" fmla="*/ 735409 h 6817915"/>
              <a:gd name="connsiteX830" fmla="*/ 4298875 w 7219081"/>
              <a:gd name="connsiteY830" fmla="*/ 734219 h 6817915"/>
              <a:gd name="connsiteX831" fmla="*/ 4304034 w 7219081"/>
              <a:gd name="connsiteY831" fmla="*/ 733822 h 6817915"/>
              <a:gd name="connsiteX832" fmla="*/ 4308797 w 7219081"/>
              <a:gd name="connsiteY832" fmla="*/ 733822 h 6817915"/>
              <a:gd name="connsiteX833" fmla="*/ 4312765 w 7219081"/>
              <a:gd name="connsiteY833" fmla="*/ 734615 h 6817915"/>
              <a:gd name="connsiteX834" fmla="*/ 4315147 w 7219081"/>
              <a:gd name="connsiteY834" fmla="*/ 735806 h 6817915"/>
              <a:gd name="connsiteX835" fmla="*/ 4316734 w 7219081"/>
              <a:gd name="connsiteY835" fmla="*/ 737394 h 6817915"/>
              <a:gd name="connsiteX836" fmla="*/ 4318718 w 7219081"/>
              <a:gd name="connsiteY836" fmla="*/ 738981 h 6817915"/>
              <a:gd name="connsiteX837" fmla="*/ 4320306 w 7219081"/>
              <a:gd name="connsiteY837" fmla="*/ 740965 h 6817915"/>
              <a:gd name="connsiteX838" fmla="*/ 4321894 w 7219081"/>
              <a:gd name="connsiteY838" fmla="*/ 742950 h 6817915"/>
              <a:gd name="connsiteX839" fmla="*/ 4323481 w 7219081"/>
              <a:gd name="connsiteY839" fmla="*/ 745728 h 6817915"/>
              <a:gd name="connsiteX840" fmla="*/ 4325465 w 7219081"/>
              <a:gd name="connsiteY840" fmla="*/ 753269 h 6817915"/>
              <a:gd name="connsiteX841" fmla="*/ 4326656 w 7219081"/>
              <a:gd name="connsiteY841" fmla="*/ 758428 h 6817915"/>
              <a:gd name="connsiteX842" fmla="*/ 4327053 w 7219081"/>
              <a:gd name="connsiteY842" fmla="*/ 763587 h 6817915"/>
              <a:gd name="connsiteX843" fmla="*/ 4327053 w 7219081"/>
              <a:gd name="connsiteY843" fmla="*/ 767953 h 6817915"/>
              <a:gd name="connsiteX844" fmla="*/ 4326259 w 7219081"/>
              <a:gd name="connsiteY844" fmla="*/ 771922 h 6817915"/>
              <a:gd name="connsiteX845" fmla="*/ 4324672 w 7219081"/>
              <a:gd name="connsiteY845" fmla="*/ 775890 h 6817915"/>
              <a:gd name="connsiteX846" fmla="*/ 4322290 w 7219081"/>
              <a:gd name="connsiteY846" fmla="*/ 779065 h 6817915"/>
              <a:gd name="connsiteX847" fmla="*/ 4319909 w 7219081"/>
              <a:gd name="connsiteY847" fmla="*/ 781447 h 6817915"/>
              <a:gd name="connsiteX848" fmla="*/ 4316734 w 7219081"/>
              <a:gd name="connsiteY848" fmla="*/ 784225 h 6817915"/>
              <a:gd name="connsiteX849" fmla="*/ 4312765 w 7219081"/>
              <a:gd name="connsiteY849" fmla="*/ 785812 h 6817915"/>
              <a:gd name="connsiteX850" fmla="*/ 4309194 w 7219081"/>
              <a:gd name="connsiteY850" fmla="*/ 787400 h 6817915"/>
              <a:gd name="connsiteX851" fmla="*/ 4305225 w 7219081"/>
              <a:gd name="connsiteY851" fmla="*/ 788194 h 6817915"/>
              <a:gd name="connsiteX852" fmla="*/ 4300462 w 7219081"/>
              <a:gd name="connsiteY852" fmla="*/ 788987 h 6817915"/>
              <a:gd name="connsiteX853" fmla="*/ 4294906 w 7219081"/>
              <a:gd name="connsiteY853" fmla="*/ 788987 h 6817915"/>
              <a:gd name="connsiteX854" fmla="*/ 4290144 w 7219081"/>
              <a:gd name="connsiteY854" fmla="*/ 788987 h 6817915"/>
              <a:gd name="connsiteX855" fmla="*/ 4284984 w 7219081"/>
              <a:gd name="connsiteY855" fmla="*/ 787797 h 6817915"/>
              <a:gd name="connsiteX856" fmla="*/ 4279825 w 7219081"/>
              <a:gd name="connsiteY856" fmla="*/ 786606 h 6817915"/>
              <a:gd name="connsiteX857" fmla="*/ 4279428 w 7219081"/>
              <a:gd name="connsiteY857" fmla="*/ 786606 h 6817915"/>
              <a:gd name="connsiteX858" fmla="*/ 4228628 w 7219081"/>
              <a:gd name="connsiteY858" fmla="*/ 797322 h 6817915"/>
              <a:gd name="connsiteX859" fmla="*/ 4226644 w 7219081"/>
              <a:gd name="connsiteY859" fmla="*/ 791369 h 6817915"/>
              <a:gd name="connsiteX860" fmla="*/ 4225453 w 7219081"/>
              <a:gd name="connsiteY860" fmla="*/ 791369 h 6817915"/>
              <a:gd name="connsiteX861" fmla="*/ 4228628 w 7219081"/>
              <a:gd name="connsiteY861" fmla="*/ 797322 h 6817915"/>
              <a:gd name="connsiteX862" fmla="*/ 4231406 w 7219081"/>
              <a:gd name="connsiteY862" fmla="*/ 803275 h 6817915"/>
              <a:gd name="connsiteX863" fmla="*/ 4234184 w 7219081"/>
              <a:gd name="connsiteY863" fmla="*/ 808434 h 6817915"/>
              <a:gd name="connsiteX864" fmla="*/ 4237359 w 7219081"/>
              <a:gd name="connsiteY864" fmla="*/ 813197 h 6817915"/>
              <a:gd name="connsiteX865" fmla="*/ 4240534 w 7219081"/>
              <a:gd name="connsiteY865" fmla="*/ 817165 h 6817915"/>
              <a:gd name="connsiteX866" fmla="*/ 4243312 w 7219081"/>
              <a:gd name="connsiteY866" fmla="*/ 821531 h 6817915"/>
              <a:gd name="connsiteX867" fmla="*/ 4247281 w 7219081"/>
              <a:gd name="connsiteY867" fmla="*/ 825103 h 6817915"/>
              <a:gd name="connsiteX868" fmla="*/ 4250853 w 7219081"/>
              <a:gd name="connsiteY868" fmla="*/ 828278 h 6817915"/>
              <a:gd name="connsiteX869" fmla="*/ 4254425 w 7219081"/>
              <a:gd name="connsiteY869" fmla="*/ 831453 h 6817915"/>
              <a:gd name="connsiteX870" fmla="*/ 4258790 w 7219081"/>
              <a:gd name="connsiteY870" fmla="*/ 834231 h 6817915"/>
              <a:gd name="connsiteX871" fmla="*/ 4263156 w 7219081"/>
              <a:gd name="connsiteY871" fmla="*/ 836215 h 6817915"/>
              <a:gd name="connsiteX872" fmla="*/ 4271887 w 7219081"/>
              <a:gd name="connsiteY872" fmla="*/ 840581 h 6817915"/>
              <a:gd name="connsiteX873" fmla="*/ 4281412 w 7219081"/>
              <a:gd name="connsiteY873" fmla="*/ 844153 h 6817915"/>
              <a:gd name="connsiteX874" fmla="*/ 4291334 w 7219081"/>
              <a:gd name="connsiteY874" fmla="*/ 846137 h 6817915"/>
              <a:gd name="connsiteX875" fmla="*/ 4302050 w 7219081"/>
              <a:gd name="connsiteY875" fmla="*/ 848915 h 6817915"/>
              <a:gd name="connsiteX876" fmla="*/ 4312765 w 7219081"/>
              <a:gd name="connsiteY876" fmla="*/ 850503 h 6817915"/>
              <a:gd name="connsiteX877" fmla="*/ 4336181 w 7219081"/>
              <a:gd name="connsiteY877" fmla="*/ 853678 h 6817915"/>
              <a:gd name="connsiteX878" fmla="*/ 4347690 w 7219081"/>
              <a:gd name="connsiteY878" fmla="*/ 855662 h 6817915"/>
              <a:gd name="connsiteX879" fmla="*/ 4359994 w 7219081"/>
              <a:gd name="connsiteY879" fmla="*/ 857647 h 6817915"/>
              <a:gd name="connsiteX880" fmla="*/ 4372297 w 7219081"/>
              <a:gd name="connsiteY880" fmla="*/ 860425 h 6817915"/>
              <a:gd name="connsiteX881" fmla="*/ 4384997 w 7219081"/>
              <a:gd name="connsiteY881" fmla="*/ 863997 h 6817915"/>
              <a:gd name="connsiteX882" fmla="*/ 4367534 w 7219081"/>
              <a:gd name="connsiteY882" fmla="*/ 871537 h 6817915"/>
              <a:gd name="connsiteX883" fmla="*/ 4351262 w 7219081"/>
              <a:gd name="connsiteY883" fmla="*/ 877490 h 6817915"/>
              <a:gd name="connsiteX884" fmla="*/ 4334594 w 7219081"/>
              <a:gd name="connsiteY884" fmla="*/ 882650 h 6817915"/>
              <a:gd name="connsiteX885" fmla="*/ 4318718 w 7219081"/>
              <a:gd name="connsiteY885" fmla="*/ 886618 h 6817915"/>
              <a:gd name="connsiteX886" fmla="*/ 4302844 w 7219081"/>
              <a:gd name="connsiteY886" fmla="*/ 889793 h 6817915"/>
              <a:gd name="connsiteX887" fmla="*/ 4287365 w 7219081"/>
              <a:gd name="connsiteY887" fmla="*/ 892175 h 6817915"/>
              <a:gd name="connsiteX888" fmla="*/ 4271887 w 7219081"/>
              <a:gd name="connsiteY888" fmla="*/ 892968 h 6817915"/>
              <a:gd name="connsiteX889" fmla="*/ 4256806 w 7219081"/>
              <a:gd name="connsiteY889" fmla="*/ 894159 h 6817915"/>
              <a:gd name="connsiteX890" fmla="*/ 4241725 w 7219081"/>
              <a:gd name="connsiteY890" fmla="*/ 894159 h 6817915"/>
              <a:gd name="connsiteX891" fmla="*/ 4226644 w 7219081"/>
              <a:gd name="connsiteY891" fmla="*/ 893762 h 6817915"/>
              <a:gd name="connsiteX892" fmla="*/ 4212356 w 7219081"/>
              <a:gd name="connsiteY892" fmla="*/ 892572 h 6817915"/>
              <a:gd name="connsiteX893" fmla="*/ 4197672 w 7219081"/>
              <a:gd name="connsiteY893" fmla="*/ 890984 h 6817915"/>
              <a:gd name="connsiteX894" fmla="*/ 4182987 w 7219081"/>
              <a:gd name="connsiteY894" fmla="*/ 889000 h 6817915"/>
              <a:gd name="connsiteX895" fmla="*/ 4168700 w 7219081"/>
              <a:gd name="connsiteY895" fmla="*/ 886222 h 6817915"/>
              <a:gd name="connsiteX896" fmla="*/ 4139728 w 7219081"/>
              <a:gd name="connsiteY896" fmla="*/ 881062 h 6817915"/>
              <a:gd name="connsiteX897" fmla="*/ 4137347 w 7219081"/>
              <a:gd name="connsiteY897" fmla="*/ 879475 h 6817915"/>
              <a:gd name="connsiteX898" fmla="*/ 4134965 w 7219081"/>
              <a:gd name="connsiteY898" fmla="*/ 879078 h 6817915"/>
              <a:gd name="connsiteX899" fmla="*/ 4132981 w 7219081"/>
              <a:gd name="connsiteY899" fmla="*/ 878284 h 6817915"/>
              <a:gd name="connsiteX900" fmla="*/ 4130203 w 7219081"/>
              <a:gd name="connsiteY900" fmla="*/ 878284 h 6817915"/>
              <a:gd name="connsiteX901" fmla="*/ 4128218 w 7219081"/>
              <a:gd name="connsiteY901" fmla="*/ 878284 h 6817915"/>
              <a:gd name="connsiteX902" fmla="*/ 4126234 w 7219081"/>
              <a:gd name="connsiteY902" fmla="*/ 879475 h 6817915"/>
              <a:gd name="connsiteX903" fmla="*/ 4121472 w 7219081"/>
              <a:gd name="connsiteY903" fmla="*/ 881856 h 6817915"/>
              <a:gd name="connsiteX904" fmla="*/ 4116709 w 7219081"/>
              <a:gd name="connsiteY904" fmla="*/ 885031 h 6817915"/>
              <a:gd name="connsiteX905" fmla="*/ 4111947 w 7219081"/>
              <a:gd name="connsiteY905" fmla="*/ 889397 h 6817915"/>
              <a:gd name="connsiteX906" fmla="*/ 4102818 w 7219081"/>
              <a:gd name="connsiteY906" fmla="*/ 897731 h 6817915"/>
              <a:gd name="connsiteX907" fmla="*/ 4098056 w 7219081"/>
              <a:gd name="connsiteY907" fmla="*/ 901700 h 6817915"/>
              <a:gd name="connsiteX908" fmla="*/ 4093690 w 7219081"/>
              <a:gd name="connsiteY908" fmla="*/ 904081 h 6817915"/>
              <a:gd name="connsiteX909" fmla="*/ 4091309 w 7219081"/>
              <a:gd name="connsiteY909" fmla="*/ 905272 h 6817915"/>
              <a:gd name="connsiteX910" fmla="*/ 4088928 w 7219081"/>
              <a:gd name="connsiteY910" fmla="*/ 905669 h 6817915"/>
              <a:gd name="connsiteX911" fmla="*/ 4086547 w 7219081"/>
              <a:gd name="connsiteY911" fmla="*/ 905669 h 6817915"/>
              <a:gd name="connsiteX912" fmla="*/ 4084165 w 7219081"/>
              <a:gd name="connsiteY912" fmla="*/ 905272 h 6817915"/>
              <a:gd name="connsiteX913" fmla="*/ 4081784 w 7219081"/>
              <a:gd name="connsiteY913" fmla="*/ 904875 h 6817915"/>
              <a:gd name="connsiteX914" fmla="*/ 4079800 w 7219081"/>
              <a:gd name="connsiteY914" fmla="*/ 903287 h 6817915"/>
              <a:gd name="connsiteX915" fmla="*/ 4077022 w 7219081"/>
              <a:gd name="connsiteY915" fmla="*/ 900906 h 6817915"/>
              <a:gd name="connsiteX916" fmla="*/ 4075037 w 7219081"/>
              <a:gd name="connsiteY916" fmla="*/ 898922 h 6817915"/>
              <a:gd name="connsiteX917" fmla="*/ 4073053 w 7219081"/>
              <a:gd name="connsiteY917" fmla="*/ 895350 h 6817915"/>
              <a:gd name="connsiteX918" fmla="*/ 4070275 w 7219081"/>
              <a:gd name="connsiteY918" fmla="*/ 891381 h 6817915"/>
              <a:gd name="connsiteX919" fmla="*/ 4068290 w 7219081"/>
              <a:gd name="connsiteY919" fmla="*/ 886618 h 6817915"/>
              <a:gd name="connsiteX920" fmla="*/ 4065512 w 7219081"/>
              <a:gd name="connsiteY920" fmla="*/ 881062 h 6817915"/>
              <a:gd name="connsiteX921" fmla="*/ 4037334 w 7219081"/>
              <a:gd name="connsiteY921" fmla="*/ 866378 h 6817915"/>
              <a:gd name="connsiteX922" fmla="*/ 4028206 w 7219081"/>
              <a:gd name="connsiteY922" fmla="*/ 867172 h 6817915"/>
              <a:gd name="connsiteX923" fmla="*/ 4019872 w 7219081"/>
              <a:gd name="connsiteY923" fmla="*/ 869553 h 6817915"/>
              <a:gd name="connsiteX924" fmla="*/ 4015506 w 7219081"/>
              <a:gd name="connsiteY924" fmla="*/ 871140 h 6817915"/>
              <a:gd name="connsiteX925" fmla="*/ 4011934 w 7219081"/>
              <a:gd name="connsiteY925" fmla="*/ 872728 h 6817915"/>
              <a:gd name="connsiteX926" fmla="*/ 4008759 w 7219081"/>
              <a:gd name="connsiteY926" fmla="*/ 874712 h 6817915"/>
              <a:gd name="connsiteX927" fmla="*/ 4005584 w 7219081"/>
              <a:gd name="connsiteY927" fmla="*/ 876697 h 6817915"/>
              <a:gd name="connsiteX928" fmla="*/ 4002806 w 7219081"/>
              <a:gd name="connsiteY928" fmla="*/ 879078 h 6817915"/>
              <a:gd name="connsiteX929" fmla="*/ 4000425 w 7219081"/>
              <a:gd name="connsiteY929" fmla="*/ 881856 h 6817915"/>
              <a:gd name="connsiteX930" fmla="*/ 3998440 w 7219081"/>
              <a:gd name="connsiteY930" fmla="*/ 884634 h 6817915"/>
              <a:gd name="connsiteX931" fmla="*/ 3997250 w 7219081"/>
              <a:gd name="connsiteY931" fmla="*/ 888206 h 6817915"/>
              <a:gd name="connsiteX932" fmla="*/ 3995662 w 7219081"/>
              <a:gd name="connsiteY932" fmla="*/ 892175 h 6817915"/>
              <a:gd name="connsiteX933" fmla="*/ 3995265 w 7219081"/>
              <a:gd name="connsiteY933" fmla="*/ 895747 h 6817915"/>
              <a:gd name="connsiteX934" fmla="*/ 3995265 w 7219081"/>
              <a:gd name="connsiteY934" fmla="*/ 900509 h 6817915"/>
              <a:gd name="connsiteX935" fmla="*/ 3995662 w 7219081"/>
              <a:gd name="connsiteY935" fmla="*/ 905272 h 6817915"/>
              <a:gd name="connsiteX936" fmla="*/ 3997250 w 7219081"/>
              <a:gd name="connsiteY936" fmla="*/ 916384 h 6817915"/>
              <a:gd name="connsiteX937" fmla="*/ 3997250 w 7219081"/>
              <a:gd name="connsiteY937" fmla="*/ 926306 h 6817915"/>
              <a:gd name="connsiteX938" fmla="*/ 3995662 w 7219081"/>
              <a:gd name="connsiteY938" fmla="*/ 935037 h 6817915"/>
              <a:gd name="connsiteX939" fmla="*/ 3993678 w 7219081"/>
              <a:gd name="connsiteY939" fmla="*/ 942975 h 6817915"/>
              <a:gd name="connsiteX940" fmla="*/ 3990503 w 7219081"/>
              <a:gd name="connsiteY940" fmla="*/ 950515 h 6817915"/>
              <a:gd name="connsiteX941" fmla="*/ 3986137 w 7219081"/>
              <a:gd name="connsiteY941" fmla="*/ 956865 h 6817915"/>
              <a:gd name="connsiteX942" fmla="*/ 3981375 w 7219081"/>
              <a:gd name="connsiteY942" fmla="*/ 962422 h 6817915"/>
              <a:gd name="connsiteX943" fmla="*/ 3976215 w 7219081"/>
              <a:gd name="connsiteY943" fmla="*/ 967978 h 6817915"/>
              <a:gd name="connsiteX944" fmla="*/ 3969865 w 7219081"/>
              <a:gd name="connsiteY944" fmla="*/ 972740 h 6817915"/>
              <a:gd name="connsiteX945" fmla="*/ 3963118 w 7219081"/>
              <a:gd name="connsiteY945" fmla="*/ 976709 h 6817915"/>
              <a:gd name="connsiteX946" fmla="*/ 3955975 w 7219081"/>
              <a:gd name="connsiteY946" fmla="*/ 980281 h 6817915"/>
              <a:gd name="connsiteX947" fmla="*/ 3948831 w 7219081"/>
              <a:gd name="connsiteY947" fmla="*/ 984250 h 6817915"/>
              <a:gd name="connsiteX948" fmla="*/ 3934147 w 7219081"/>
              <a:gd name="connsiteY948" fmla="*/ 990997 h 6817915"/>
              <a:gd name="connsiteX949" fmla="*/ 3918668 w 7219081"/>
              <a:gd name="connsiteY949" fmla="*/ 997744 h 6817915"/>
              <a:gd name="connsiteX950" fmla="*/ 3860725 w 7219081"/>
              <a:gd name="connsiteY950" fmla="*/ 984250 h 6817915"/>
              <a:gd name="connsiteX951" fmla="*/ 3853581 w 7219081"/>
              <a:gd name="connsiteY951" fmla="*/ 985837 h 6817915"/>
              <a:gd name="connsiteX952" fmla="*/ 3846834 w 7219081"/>
              <a:gd name="connsiteY952" fmla="*/ 987822 h 6817915"/>
              <a:gd name="connsiteX953" fmla="*/ 3839690 w 7219081"/>
              <a:gd name="connsiteY953" fmla="*/ 989806 h 6817915"/>
              <a:gd name="connsiteX954" fmla="*/ 3833340 w 7219081"/>
              <a:gd name="connsiteY954" fmla="*/ 992584 h 6817915"/>
              <a:gd name="connsiteX955" fmla="*/ 3819846 w 7219081"/>
              <a:gd name="connsiteY955" fmla="*/ 998537 h 6817915"/>
              <a:gd name="connsiteX956" fmla="*/ 3806353 w 7219081"/>
              <a:gd name="connsiteY956" fmla="*/ 1004490 h 6817915"/>
              <a:gd name="connsiteX957" fmla="*/ 3792462 w 7219081"/>
              <a:gd name="connsiteY957" fmla="*/ 1010047 h 6817915"/>
              <a:gd name="connsiteX958" fmla="*/ 3784922 w 7219081"/>
              <a:gd name="connsiteY958" fmla="*/ 1012031 h 6817915"/>
              <a:gd name="connsiteX959" fmla="*/ 3777778 w 7219081"/>
              <a:gd name="connsiteY959" fmla="*/ 1014015 h 6817915"/>
              <a:gd name="connsiteX960" fmla="*/ 3769840 w 7219081"/>
              <a:gd name="connsiteY960" fmla="*/ 1015603 h 6817915"/>
              <a:gd name="connsiteX961" fmla="*/ 3761506 w 7219081"/>
              <a:gd name="connsiteY961" fmla="*/ 1016794 h 6817915"/>
              <a:gd name="connsiteX962" fmla="*/ 3753172 w 7219081"/>
              <a:gd name="connsiteY962" fmla="*/ 1016794 h 6817915"/>
              <a:gd name="connsiteX963" fmla="*/ 3744044 w 7219081"/>
              <a:gd name="connsiteY963" fmla="*/ 1016397 h 6817915"/>
              <a:gd name="connsiteX964" fmla="*/ 3748409 w 7219081"/>
              <a:gd name="connsiteY964" fmla="*/ 1022747 h 6817915"/>
              <a:gd name="connsiteX965" fmla="*/ 3753172 w 7219081"/>
              <a:gd name="connsiteY965" fmla="*/ 1027906 h 6817915"/>
              <a:gd name="connsiteX966" fmla="*/ 3757140 w 7219081"/>
              <a:gd name="connsiteY966" fmla="*/ 1031875 h 6817915"/>
              <a:gd name="connsiteX967" fmla="*/ 3761903 w 7219081"/>
              <a:gd name="connsiteY967" fmla="*/ 1035050 h 6817915"/>
              <a:gd name="connsiteX968" fmla="*/ 3766268 w 7219081"/>
              <a:gd name="connsiteY968" fmla="*/ 1037828 h 6817915"/>
              <a:gd name="connsiteX969" fmla="*/ 3771031 w 7219081"/>
              <a:gd name="connsiteY969" fmla="*/ 1039812 h 6817915"/>
              <a:gd name="connsiteX970" fmla="*/ 3775794 w 7219081"/>
              <a:gd name="connsiteY970" fmla="*/ 1041003 h 6817915"/>
              <a:gd name="connsiteX971" fmla="*/ 3780556 w 7219081"/>
              <a:gd name="connsiteY971" fmla="*/ 1041400 h 6817915"/>
              <a:gd name="connsiteX972" fmla="*/ 3784922 w 7219081"/>
              <a:gd name="connsiteY972" fmla="*/ 1042194 h 6817915"/>
              <a:gd name="connsiteX973" fmla="*/ 3789684 w 7219081"/>
              <a:gd name="connsiteY973" fmla="*/ 1042194 h 6817915"/>
              <a:gd name="connsiteX974" fmla="*/ 3799209 w 7219081"/>
              <a:gd name="connsiteY974" fmla="*/ 1042194 h 6817915"/>
              <a:gd name="connsiteX975" fmla="*/ 3808337 w 7219081"/>
              <a:gd name="connsiteY975" fmla="*/ 1041400 h 6817915"/>
              <a:gd name="connsiteX976" fmla="*/ 3812306 w 7219081"/>
              <a:gd name="connsiteY976" fmla="*/ 1042194 h 6817915"/>
              <a:gd name="connsiteX977" fmla="*/ 3816672 w 7219081"/>
              <a:gd name="connsiteY977" fmla="*/ 1042590 h 6817915"/>
              <a:gd name="connsiteX978" fmla="*/ 3815084 w 7219081"/>
              <a:gd name="connsiteY978" fmla="*/ 1057672 h 6817915"/>
              <a:gd name="connsiteX979" fmla="*/ 3813894 w 7219081"/>
              <a:gd name="connsiteY979" fmla="*/ 1065213 h 6817915"/>
              <a:gd name="connsiteX980" fmla="*/ 3813100 w 7219081"/>
              <a:gd name="connsiteY980" fmla="*/ 1072753 h 6817915"/>
              <a:gd name="connsiteX981" fmla="*/ 3810718 w 7219081"/>
              <a:gd name="connsiteY981" fmla="*/ 1079897 h 6817915"/>
              <a:gd name="connsiteX982" fmla="*/ 3808734 w 7219081"/>
              <a:gd name="connsiteY982" fmla="*/ 1086644 h 6817915"/>
              <a:gd name="connsiteX983" fmla="*/ 3806353 w 7219081"/>
              <a:gd name="connsiteY983" fmla="*/ 1092597 h 6817915"/>
              <a:gd name="connsiteX984" fmla="*/ 3803575 w 7219081"/>
              <a:gd name="connsiteY984" fmla="*/ 1098550 h 6817915"/>
              <a:gd name="connsiteX985" fmla="*/ 3800003 w 7219081"/>
              <a:gd name="connsiteY985" fmla="*/ 1103709 h 6817915"/>
              <a:gd name="connsiteX986" fmla="*/ 3795240 w 7219081"/>
              <a:gd name="connsiteY986" fmla="*/ 1107678 h 6817915"/>
              <a:gd name="connsiteX987" fmla="*/ 3790478 w 7219081"/>
              <a:gd name="connsiteY987" fmla="*/ 1111647 h 6817915"/>
              <a:gd name="connsiteX988" fmla="*/ 3784525 w 7219081"/>
              <a:gd name="connsiteY988" fmla="*/ 1114028 h 6817915"/>
              <a:gd name="connsiteX989" fmla="*/ 3778175 w 7219081"/>
              <a:gd name="connsiteY989" fmla="*/ 1115616 h 6817915"/>
              <a:gd name="connsiteX990" fmla="*/ 3770237 w 7219081"/>
              <a:gd name="connsiteY990" fmla="*/ 1115616 h 6817915"/>
              <a:gd name="connsiteX991" fmla="*/ 3762300 w 7219081"/>
              <a:gd name="connsiteY991" fmla="*/ 1115219 h 6817915"/>
              <a:gd name="connsiteX992" fmla="*/ 3753172 w 7219081"/>
              <a:gd name="connsiteY992" fmla="*/ 1113234 h 6817915"/>
              <a:gd name="connsiteX993" fmla="*/ 3742853 w 7219081"/>
              <a:gd name="connsiteY993" fmla="*/ 1110456 h 6817915"/>
              <a:gd name="connsiteX994" fmla="*/ 3732931 w 7219081"/>
              <a:gd name="connsiteY994" fmla="*/ 1108472 h 6817915"/>
              <a:gd name="connsiteX995" fmla="*/ 3723009 w 7219081"/>
              <a:gd name="connsiteY995" fmla="*/ 1106884 h 6817915"/>
              <a:gd name="connsiteX996" fmla="*/ 3713087 w 7219081"/>
              <a:gd name="connsiteY996" fmla="*/ 1105694 h 6817915"/>
              <a:gd name="connsiteX997" fmla="*/ 3703166 w 7219081"/>
              <a:gd name="connsiteY997" fmla="*/ 1105297 h 6817915"/>
              <a:gd name="connsiteX998" fmla="*/ 3692846 w 7219081"/>
              <a:gd name="connsiteY998" fmla="*/ 1105297 h 6817915"/>
              <a:gd name="connsiteX999" fmla="*/ 3683718 w 7219081"/>
              <a:gd name="connsiteY999" fmla="*/ 1105297 h 6817915"/>
              <a:gd name="connsiteX1000" fmla="*/ 3673400 w 7219081"/>
              <a:gd name="connsiteY1000" fmla="*/ 1105694 h 6817915"/>
              <a:gd name="connsiteX1001" fmla="*/ 3654746 w 7219081"/>
              <a:gd name="connsiteY1001" fmla="*/ 1107281 h 6817915"/>
              <a:gd name="connsiteX1002" fmla="*/ 3635300 w 7219081"/>
              <a:gd name="connsiteY1002" fmla="*/ 1110059 h 6817915"/>
              <a:gd name="connsiteX1003" fmla="*/ 3596009 w 7219081"/>
              <a:gd name="connsiteY1003" fmla="*/ 1115219 h 6817915"/>
              <a:gd name="connsiteX1004" fmla="*/ 3592437 w 7219081"/>
              <a:gd name="connsiteY1004" fmla="*/ 1116409 h 6817915"/>
              <a:gd name="connsiteX1005" fmla="*/ 3588866 w 7219081"/>
              <a:gd name="connsiteY1005" fmla="*/ 1117203 h 6817915"/>
              <a:gd name="connsiteX1006" fmla="*/ 3581325 w 7219081"/>
              <a:gd name="connsiteY1006" fmla="*/ 1118394 h 6817915"/>
              <a:gd name="connsiteX1007" fmla="*/ 3573387 w 7219081"/>
              <a:gd name="connsiteY1007" fmla="*/ 1118394 h 6817915"/>
              <a:gd name="connsiteX1008" fmla="*/ 3565450 w 7219081"/>
              <a:gd name="connsiteY1008" fmla="*/ 1117203 h 6817915"/>
              <a:gd name="connsiteX1009" fmla="*/ 3549178 w 7219081"/>
              <a:gd name="connsiteY1009" fmla="*/ 1115219 h 6817915"/>
              <a:gd name="connsiteX1010" fmla="*/ 3541241 w 7219081"/>
              <a:gd name="connsiteY1010" fmla="*/ 1114028 h 6817915"/>
              <a:gd name="connsiteX1011" fmla="*/ 3533700 w 7219081"/>
              <a:gd name="connsiteY1011" fmla="*/ 1113631 h 6817915"/>
              <a:gd name="connsiteX1012" fmla="*/ 3525762 w 7219081"/>
              <a:gd name="connsiteY1012" fmla="*/ 1113234 h 6817915"/>
              <a:gd name="connsiteX1013" fmla="*/ 3517825 w 7219081"/>
              <a:gd name="connsiteY1013" fmla="*/ 1113631 h 6817915"/>
              <a:gd name="connsiteX1014" fmla="*/ 3510284 w 7219081"/>
              <a:gd name="connsiteY1014" fmla="*/ 1115219 h 6817915"/>
              <a:gd name="connsiteX1015" fmla="*/ 3506712 w 7219081"/>
              <a:gd name="connsiteY1015" fmla="*/ 1116409 h 6817915"/>
              <a:gd name="connsiteX1016" fmla="*/ 3503141 w 7219081"/>
              <a:gd name="connsiteY1016" fmla="*/ 1117997 h 6817915"/>
              <a:gd name="connsiteX1017" fmla="*/ 3499966 w 7219081"/>
              <a:gd name="connsiteY1017" fmla="*/ 1119584 h 6817915"/>
              <a:gd name="connsiteX1018" fmla="*/ 3496791 w 7219081"/>
              <a:gd name="connsiteY1018" fmla="*/ 1121966 h 6817915"/>
              <a:gd name="connsiteX1019" fmla="*/ 3492822 w 7219081"/>
              <a:gd name="connsiteY1019" fmla="*/ 1124744 h 6817915"/>
              <a:gd name="connsiteX1020" fmla="*/ 3490441 w 7219081"/>
              <a:gd name="connsiteY1020" fmla="*/ 1127919 h 6817915"/>
              <a:gd name="connsiteX1021" fmla="*/ 3487266 w 7219081"/>
              <a:gd name="connsiteY1021" fmla="*/ 1131094 h 6817915"/>
              <a:gd name="connsiteX1022" fmla="*/ 3484091 w 7219081"/>
              <a:gd name="connsiteY1022" fmla="*/ 1135063 h 6817915"/>
              <a:gd name="connsiteX1023" fmla="*/ 3481312 w 7219081"/>
              <a:gd name="connsiteY1023" fmla="*/ 1139825 h 6817915"/>
              <a:gd name="connsiteX1024" fmla="*/ 3478931 w 7219081"/>
              <a:gd name="connsiteY1024" fmla="*/ 1145381 h 6817915"/>
              <a:gd name="connsiteX1025" fmla="*/ 3537669 w 7219081"/>
              <a:gd name="connsiteY1025" fmla="*/ 1189434 h 6817915"/>
              <a:gd name="connsiteX1026" fmla="*/ 3542034 w 7219081"/>
              <a:gd name="connsiteY1026" fmla="*/ 1183481 h 6817915"/>
              <a:gd name="connsiteX1027" fmla="*/ 3546003 w 7219081"/>
              <a:gd name="connsiteY1027" fmla="*/ 1178322 h 6817915"/>
              <a:gd name="connsiteX1028" fmla="*/ 3550766 w 7219081"/>
              <a:gd name="connsiteY1028" fmla="*/ 1173559 h 6817915"/>
              <a:gd name="connsiteX1029" fmla="*/ 3555131 w 7219081"/>
              <a:gd name="connsiteY1029" fmla="*/ 1169987 h 6817915"/>
              <a:gd name="connsiteX1030" fmla="*/ 3559894 w 7219081"/>
              <a:gd name="connsiteY1030" fmla="*/ 1166416 h 6817915"/>
              <a:gd name="connsiteX1031" fmla="*/ 3564656 w 7219081"/>
              <a:gd name="connsiteY1031" fmla="*/ 1163638 h 6817915"/>
              <a:gd name="connsiteX1032" fmla="*/ 3569419 w 7219081"/>
              <a:gd name="connsiteY1032" fmla="*/ 1160859 h 6817915"/>
              <a:gd name="connsiteX1033" fmla="*/ 3574181 w 7219081"/>
              <a:gd name="connsiteY1033" fmla="*/ 1158875 h 6817915"/>
              <a:gd name="connsiteX1034" fmla="*/ 3578944 w 7219081"/>
              <a:gd name="connsiteY1034" fmla="*/ 1157288 h 6817915"/>
              <a:gd name="connsiteX1035" fmla="*/ 3584103 w 7219081"/>
              <a:gd name="connsiteY1035" fmla="*/ 1156097 h 6817915"/>
              <a:gd name="connsiteX1036" fmla="*/ 3588866 w 7219081"/>
              <a:gd name="connsiteY1036" fmla="*/ 1155700 h 6817915"/>
              <a:gd name="connsiteX1037" fmla="*/ 3594025 w 7219081"/>
              <a:gd name="connsiteY1037" fmla="*/ 1155303 h 6817915"/>
              <a:gd name="connsiteX1038" fmla="*/ 3604741 w 7219081"/>
              <a:gd name="connsiteY1038" fmla="*/ 1154509 h 6817915"/>
              <a:gd name="connsiteX1039" fmla="*/ 3615059 w 7219081"/>
              <a:gd name="connsiteY1039" fmla="*/ 1155700 h 6817915"/>
              <a:gd name="connsiteX1040" fmla="*/ 3625775 w 7219081"/>
              <a:gd name="connsiteY1040" fmla="*/ 1156891 h 6817915"/>
              <a:gd name="connsiteX1041" fmla="*/ 3636094 w 7219081"/>
              <a:gd name="connsiteY1041" fmla="*/ 1158478 h 6817915"/>
              <a:gd name="connsiteX1042" fmla="*/ 3647206 w 7219081"/>
              <a:gd name="connsiteY1042" fmla="*/ 1159272 h 6817915"/>
              <a:gd name="connsiteX1043" fmla="*/ 3657922 w 7219081"/>
              <a:gd name="connsiteY1043" fmla="*/ 1160463 h 6817915"/>
              <a:gd name="connsiteX1044" fmla="*/ 3668240 w 7219081"/>
              <a:gd name="connsiteY1044" fmla="*/ 1160859 h 6817915"/>
              <a:gd name="connsiteX1045" fmla="*/ 3678956 w 7219081"/>
              <a:gd name="connsiteY1045" fmla="*/ 1160463 h 6817915"/>
              <a:gd name="connsiteX1046" fmla="*/ 3684116 w 7219081"/>
              <a:gd name="connsiteY1046" fmla="*/ 1160065 h 6817915"/>
              <a:gd name="connsiteX1047" fmla="*/ 3689275 w 7219081"/>
              <a:gd name="connsiteY1047" fmla="*/ 1158875 h 6817915"/>
              <a:gd name="connsiteX1048" fmla="*/ 3694037 w 7219081"/>
              <a:gd name="connsiteY1048" fmla="*/ 1157288 h 6817915"/>
              <a:gd name="connsiteX1049" fmla="*/ 3699196 w 7219081"/>
              <a:gd name="connsiteY1049" fmla="*/ 1155700 h 6817915"/>
              <a:gd name="connsiteX1050" fmla="*/ 3698800 w 7219081"/>
              <a:gd name="connsiteY1050" fmla="*/ 1160065 h 6817915"/>
              <a:gd name="connsiteX1051" fmla="*/ 3698403 w 7219081"/>
              <a:gd name="connsiteY1051" fmla="*/ 1163638 h 6817915"/>
              <a:gd name="connsiteX1052" fmla="*/ 3696816 w 7219081"/>
              <a:gd name="connsiteY1052" fmla="*/ 1166813 h 6817915"/>
              <a:gd name="connsiteX1053" fmla="*/ 3695228 w 7219081"/>
              <a:gd name="connsiteY1053" fmla="*/ 1169591 h 6817915"/>
              <a:gd name="connsiteX1054" fmla="*/ 3692846 w 7219081"/>
              <a:gd name="connsiteY1054" fmla="*/ 1171575 h 6817915"/>
              <a:gd name="connsiteX1055" fmla="*/ 3690862 w 7219081"/>
              <a:gd name="connsiteY1055" fmla="*/ 1173163 h 6817915"/>
              <a:gd name="connsiteX1056" fmla="*/ 3685703 w 7219081"/>
              <a:gd name="connsiteY1056" fmla="*/ 1176337 h 6817915"/>
              <a:gd name="connsiteX1057" fmla="*/ 3680940 w 7219081"/>
              <a:gd name="connsiteY1057" fmla="*/ 1178322 h 6817915"/>
              <a:gd name="connsiteX1058" fmla="*/ 3676178 w 7219081"/>
              <a:gd name="connsiteY1058" fmla="*/ 1181100 h 6817915"/>
              <a:gd name="connsiteX1059" fmla="*/ 3674194 w 7219081"/>
              <a:gd name="connsiteY1059" fmla="*/ 1182688 h 6817915"/>
              <a:gd name="connsiteX1060" fmla="*/ 3672606 w 7219081"/>
              <a:gd name="connsiteY1060" fmla="*/ 1184275 h 6817915"/>
              <a:gd name="connsiteX1061" fmla="*/ 3671018 w 7219081"/>
              <a:gd name="connsiteY1061" fmla="*/ 1186259 h 6817915"/>
              <a:gd name="connsiteX1062" fmla="*/ 3670225 w 7219081"/>
              <a:gd name="connsiteY1062" fmla="*/ 1189038 h 6817915"/>
              <a:gd name="connsiteX1063" fmla="*/ 3675781 w 7219081"/>
              <a:gd name="connsiteY1063" fmla="*/ 1188244 h 6817915"/>
              <a:gd name="connsiteX1064" fmla="*/ 3681337 w 7219081"/>
              <a:gd name="connsiteY1064" fmla="*/ 1187847 h 6817915"/>
              <a:gd name="connsiteX1065" fmla="*/ 3687290 w 7219081"/>
              <a:gd name="connsiteY1065" fmla="*/ 1187847 h 6817915"/>
              <a:gd name="connsiteX1066" fmla="*/ 3692846 w 7219081"/>
              <a:gd name="connsiteY1066" fmla="*/ 1188244 h 6817915"/>
              <a:gd name="connsiteX1067" fmla="*/ 3703562 w 7219081"/>
              <a:gd name="connsiteY1067" fmla="*/ 1190625 h 6817915"/>
              <a:gd name="connsiteX1068" fmla="*/ 3714675 w 7219081"/>
              <a:gd name="connsiteY1068" fmla="*/ 1193006 h 6817915"/>
              <a:gd name="connsiteX1069" fmla="*/ 3736106 w 7219081"/>
              <a:gd name="connsiteY1069" fmla="*/ 1198960 h 6817915"/>
              <a:gd name="connsiteX1070" fmla="*/ 3747218 w 7219081"/>
              <a:gd name="connsiteY1070" fmla="*/ 1201341 h 6817915"/>
              <a:gd name="connsiteX1071" fmla="*/ 3758331 w 7219081"/>
              <a:gd name="connsiteY1071" fmla="*/ 1203722 h 6817915"/>
              <a:gd name="connsiteX1072" fmla="*/ 3763490 w 7219081"/>
              <a:gd name="connsiteY1072" fmla="*/ 1198960 h 6817915"/>
              <a:gd name="connsiteX1073" fmla="*/ 3769444 w 7219081"/>
              <a:gd name="connsiteY1073" fmla="*/ 1194594 h 6817915"/>
              <a:gd name="connsiteX1074" fmla="*/ 3775000 w 7219081"/>
              <a:gd name="connsiteY1074" fmla="*/ 1191022 h 6817915"/>
              <a:gd name="connsiteX1075" fmla="*/ 3781350 w 7219081"/>
              <a:gd name="connsiteY1075" fmla="*/ 1187450 h 6817915"/>
              <a:gd name="connsiteX1076" fmla="*/ 3787303 w 7219081"/>
              <a:gd name="connsiteY1076" fmla="*/ 1184275 h 6817915"/>
              <a:gd name="connsiteX1077" fmla="*/ 3793653 w 7219081"/>
              <a:gd name="connsiteY1077" fmla="*/ 1181497 h 6817915"/>
              <a:gd name="connsiteX1078" fmla="*/ 3800003 w 7219081"/>
              <a:gd name="connsiteY1078" fmla="*/ 1179513 h 6817915"/>
              <a:gd name="connsiteX1079" fmla="*/ 3806353 w 7219081"/>
              <a:gd name="connsiteY1079" fmla="*/ 1177131 h 6817915"/>
              <a:gd name="connsiteX1080" fmla="*/ 3813100 w 7219081"/>
              <a:gd name="connsiteY1080" fmla="*/ 1175544 h 6817915"/>
              <a:gd name="connsiteX1081" fmla="*/ 3819450 w 7219081"/>
              <a:gd name="connsiteY1081" fmla="*/ 1174750 h 6817915"/>
              <a:gd name="connsiteX1082" fmla="*/ 3826196 w 7219081"/>
              <a:gd name="connsiteY1082" fmla="*/ 1173559 h 6817915"/>
              <a:gd name="connsiteX1083" fmla="*/ 3832944 w 7219081"/>
              <a:gd name="connsiteY1083" fmla="*/ 1173163 h 6817915"/>
              <a:gd name="connsiteX1084" fmla="*/ 3847231 w 7219081"/>
              <a:gd name="connsiteY1084" fmla="*/ 1173163 h 6817915"/>
              <a:gd name="connsiteX1085" fmla="*/ 3861915 w 7219081"/>
              <a:gd name="connsiteY1085" fmla="*/ 1173559 h 6817915"/>
              <a:gd name="connsiteX1086" fmla="*/ 3880172 w 7219081"/>
              <a:gd name="connsiteY1086" fmla="*/ 1175544 h 6817915"/>
              <a:gd name="connsiteX1087" fmla="*/ 3898825 w 7219081"/>
              <a:gd name="connsiteY1087" fmla="*/ 1177925 h 6817915"/>
              <a:gd name="connsiteX1088" fmla="*/ 3935734 w 7219081"/>
              <a:gd name="connsiteY1088" fmla="*/ 1182688 h 6817915"/>
              <a:gd name="connsiteX1089" fmla="*/ 3972644 w 7219081"/>
              <a:gd name="connsiteY1089" fmla="*/ 1187847 h 6817915"/>
              <a:gd name="connsiteX1090" fmla="*/ 3991297 w 7219081"/>
              <a:gd name="connsiteY1090" fmla="*/ 1189831 h 6817915"/>
              <a:gd name="connsiteX1091" fmla="*/ 4009950 w 7219081"/>
              <a:gd name="connsiteY1091" fmla="*/ 1192212 h 6817915"/>
              <a:gd name="connsiteX1092" fmla="*/ 4028603 w 7219081"/>
              <a:gd name="connsiteY1092" fmla="*/ 1193800 h 6817915"/>
              <a:gd name="connsiteX1093" fmla="*/ 4047256 w 7219081"/>
              <a:gd name="connsiteY1093" fmla="*/ 1194594 h 6817915"/>
              <a:gd name="connsiteX1094" fmla="*/ 4066306 w 7219081"/>
              <a:gd name="connsiteY1094" fmla="*/ 1195388 h 6817915"/>
              <a:gd name="connsiteX1095" fmla="*/ 4085753 w 7219081"/>
              <a:gd name="connsiteY1095" fmla="*/ 1195388 h 6817915"/>
              <a:gd name="connsiteX1096" fmla="*/ 4104406 w 7219081"/>
              <a:gd name="connsiteY1096" fmla="*/ 1194197 h 6817915"/>
              <a:gd name="connsiteX1097" fmla="*/ 4123853 w 7219081"/>
              <a:gd name="connsiteY1097" fmla="*/ 1192610 h 6817915"/>
              <a:gd name="connsiteX1098" fmla="*/ 4143697 w 7219081"/>
              <a:gd name="connsiteY1098" fmla="*/ 1189434 h 6817915"/>
              <a:gd name="connsiteX1099" fmla="*/ 4150444 w 7219081"/>
              <a:gd name="connsiteY1099" fmla="*/ 1188244 h 6817915"/>
              <a:gd name="connsiteX1100" fmla="*/ 4142109 w 7219081"/>
              <a:gd name="connsiteY1100" fmla="*/ 1190625 h 6817915"/>
              <a:gd name="connsiteX1101" fmla="*/ 4133378 w 7219081"/>
              <a:gd name="connsiteY1101" fmla="*/ 1194197 h 6817915"/>
              <a:gd name="connsiteX1102" fmla="*/ 4129806 w 7219081"/>
              <a:gd name="connsiteY1102" fmla="*/ 1196181 h 6817915"/>
              <a:gd name="connsiteX1103" fmla="*/ 4126631 w 7219081"/>
              <a:gd name="connsiteY1103" fmla="*/ 1198166 h 6817915"/>
              <a:gd name="connsiteX1104" fmla="*/ 4123456 w 7219081"/>
              <a:gd name="connsiteY1104" fmla="*/ 1200944 h 6817915"/>
              <a:gd name="connsiteX1105" fmla="*/ 4121472 w 7219081"/>
              <a:gd name="connsiteY1105" fmla="*/ 1203722 h 6817915"/>
              <a:gd name="connsiteX1106" fmla="*/ 4117106 w 7219081"/>
              <a:gd name="connsiteY1106" fmla="*/ 1208881 h 6817915"/>
              <a:gd name="connsiteX1107" fmla="*/ 4113931 w 7219081"/>
              <a:gd name="connsiteY1107" fmla="*/ 1214835 h 6817915"/>
              <a:gd name="connsiteX1108" fmla="*/ 4111550 w 7219081"/>
              <a:gd name="connsiteY1108" fmla="*/ 1220788 h 6817915"/>
              <a:gd name="connsiteX1109" fmla="*/ 4110359 w 7219081"/>
              <a:gd name="connsiteY1109" fmla="*/ 1227137 h 6817915"/>
              <a:gd name="connsiteX1110" fmla="*/ 4109168 w 7219081"/>
              <a:gd name="connsiteY1110" fmla="*/ 1234281 h 6817915"/>
              <a:gd name="connsiteX1111" fmla="*/ 4109168 w 7219081"/>
              <a:gd name="connsiteY1111" fmla="*/ 1241028 h 6817915"/>
              <a:gd name="connsiteX1112" fmla="*/ 4109168 w 7219081"/>
              <a:gd name="connsiteY1112" fmla="*/ 1248172 h 6817915"/>
              <a:gd name="connsiteX1113" fmla="*/ 4109962 w 7219081"/>
              <a:gd name="connsiteY1113" fmla="*/ 1263253 h 6817915"/>
              <a:gd name="connsiteX1114" fmla="*/ 4110756 w 7219081"/>
              <a:gd name="connsiteY1114" fmla="*/ 1277144 h 6817915"/>
              <a:gd name="connsiteX1115" fmla="*/ 4242518 w 7219081"/>
              <a:gd name="connsiteY1115" fmla="*/ 1291828 h 6817915"/>
              <a:gd name="connsiteX1116" fmla="*/ 4247281 w 7219081"/>
              <a:gd name="connsiteY1116" fmla="*/ 1288256 h 6817915"/>
              <a:gd name="connsiteX1117" fmla="*/ 4252044 w 7219081"/>
              <a:gd name="connsiteY1117" fmla="*/ 1285081 h 6817915"/>
              <a:gd name="connsiteX1118" fmla="*/ 4256012 w 7219081"/>
              <a:gd name="connsiteY1118" fmla="*/ 1281906 h 6817915"/>
              <a:gd name="connsiteX1119" fmla="*/ 4260775 w 7219081"/>
              <a:gd name="connsiteY1119" fmla="*/ 1279922 h 6817915"/>
              <a:gd name="connsiteX1120" fmla="*/ 4265537 w 7219081"/>
              <a:gd name="connsiteY1120" fmla="*/ 1277938 h 6817915"/>
              <a:gd name="connsiteX1121" fmla="*/ 4270300 w 7219081"/>
              <a:gd name="connsiteY1121" fmla="*/ 1276747 h 6817915"/>
              <a:gd name="connsiteX1122" fmla="*/ 4274665 w 7219081"/>
              <a:gd name="connsiteY1122" fmla="*/ 1275556 h 6817915"/>
              <a:gd name="connsiteX1123" fmla="*/ 4279428 w 7219081"/>
              <a:gd name="connsiteY1123" fmla="*/ 1275556 h 6817915"/>
              <a:gd name="connsiteX1124" fmla="*/ 4284190 w 7219081"/>
              <a:gd name="connsiteY1124" fmla="*/ 1276350 h 6817915"/>
              <a:gd name="connsiteX1125" fmla="*/ 4288159 w 7219081"/>
              <a:gd name="connsiteY1125" fmla="*/ 1276747 h 6817915"/>
              <a:gd name="connsiteX1126" fmla="*/ 4292922 w 7219081"/>
              <a:gd name="connsiteY1126" fmla="*/ 1277938 h 6817915"/>
              <a:gd name="connsiteX1127" fmla="*/ 4297684 w 7219081"/>
              <a:gd name="connsiteY1127" fmla="*/ 1279922 h 6817915"/>
              <a:gd name="connsiteX1128" fmla="*/ 4302447 w 7219081"/>
              <a:gd name="connsiteY1128" fmla="*/ 1281906 h 6817915"/>
              <a:gd name="connsiteX1129" fmla="*/ 4306812 w 7219081"/>
              <a:gd name="connsiteY1129" fmla="*/ 1285081 h 6817915"/>
              <a:gd name="connsiteX1130" fmla="*/ 4311575 w 7219081"/>
              <a:gd name="connsiteY1130" fmla="*/ 1288256 h 6817915"/>
              <a:gd name="connsiteX1131" fmla="*/ 4315940 w 7219081"/>
              <a:gd name="connsiteY1131" fmla="*/ 1291828 h 6817915"/>
              <a:gd name="connsiteX1132" fmla="*/ 4323481 w 7219081"/>
              <a:gd name="connsiteY1132" fmla="*/ 1292622 h 6817915"/>
              <a:gd name="connsiteX1133" fmla="*/ 4331022 w 7219081"/>
              <a:gd name="connsiteY1133" fmla="*/ 1294210 h 6817915"/>
              <a:gd name="connsiteX1134" fmla="*/ 4336975 w 7219081"/>
              <a:gd name="connsiteY1134" fmla="*/ 1296194 h 6817915"/>
              <a:gd name="connsiteX1135" fmla="*/ 4342928 w 7219081"/>
              <a:gd name="connsiteY1135" fmla="*/ 1299369 h 6817915"/>
              <a:gd name="connsiteX1136" fmla="*/ 4348087 w 7219081"/>
              <a:gd name="connsiteY1136" fmla="*/ 1303734 h 6817915"/>
              <a:gd name="connsiteX1137" fmla="*/ 4352453 w 7219081"/>
              <a:gd name="connsiteY1137" fmla="*/ 1308894 h 6817915"/>
              <a:gd name="connsiteX1138" fmla="*/ 4356025 w 7219081"/>
              <a:gd name="connsiteY1138" fmla="*/ 1314847 h 6817915"/>
              <a:gd name="connsiteX1139" fmla="*/ 4359200 w 7219081"/>
              <a:gd name="connsiteY1139" fmla="*/ 1321991 h 6817915"/>
              <a:gd name="connsiteX1140" fmla="*/ 4373487 w 7219081"/>
              <a:gd name="connsiteY1140" fmla="*/ 1320403 h 6817915"/>
              <a:gd name="connsiteX1141" fmla="*/ 4376662 w 7219081"/>
              <a:gd name="connsiteY1141" fmla="*/ 1317228 h 6817915"/>
              <a:gd name="connsiteX1142" fmla="*/ 4380234 w 7219081"/>
              <a:gd name="connsiteY1142" fmla="*/ 1314847 h 6817915"/>
              <a:gd name="connsiteX1143" fmla="*/ 4383409 w 7219081"/>
              <a:gd name="connsiteY1143" fmla="*/ 1312069 h 6817915"/>
              <a:gd name="connsiteX1144" fmla="*/ 4386981 w 7219081"/>
              <a:gd name="connsiteY1144" fmla="*/ 1310481 h 6817915"/>
              <a:gd name="connsiteX1145" fmla="*/ 4390950 w 7219081"/>
              <a:gd name="connsiteY1145" fmla="*/ 1308894 h 6817915"/>
              <a:gd name="connsiteX1146" fmla="*/ 4394918 w 7219081"/>
              <a:gd name="connsiteY1146" fmla="*/ 1307703 h 6817915"/>
              <a:gd name="connsiteX1147" fmla="*/ 4402856 w 7219081"/>
              <a:gd name="connsiteY1147" fmla="*/ 1306909 h 6817915"/>
              <a:gd name="connsiteX1148" fmla="*/ 4410794 w 7219081"/>
              <a:gd name="connsiteY1148" fmla="*/ 1306116 h 6817915"/>
              <a:gd name="connsiteX1149" fmla="*/ 4418731 w 7219081"/>
              <a:gd name="connsiteY1149" fmla="*/ 1306909 h 6817915"/>
              <a:gd name="connsiteX1150" fmla="*/ 4427065 w 7219081"/>
              <a:gd name="connsiteY1150" fmla="*/ 1306909 h 6817915"/>
              <a:gd name="connsiteX1151" fmla="*/ 4435003 w 7219081"/>
              <a:gd name="connsiteY1151" fmla="*/ 1306909 h 6817915"/>
              <a:gd name="connsiteX1152" fmla="*/ 4442940 w 7219081"/>
              <a:gd name="connsiteY1152" fmla="*/ 1306909 h 6817915"/>
              <a:gd name="connsiteX1153" fmla="*/ 4450878 w 7219081"/>
              <a:gd name="connsiteY1153" fmla="*/ 1306909 h 6817915"/>
              <a:gd name="connsiteX1154" fmla="*/ 4458815 w 7219081"/>
              <a:gd name="connsiteY1154" fmla="*/ 1307703 h 6817915"/>
              <a:gd name="connsiteX1155" fmla="*/ 4466753 w 7219081"/>
              <a:gd name="connsiteY1155" fmla="*/ 1309291 h 6817915"/>
              <a:gd name="connsiteX1156" fmla="*/ 4469928 w 7219081"/>
              <a:gd name="connsiteY1156" fmla="*/ 1310481 h 6817915"/>
              <a:gd name="connsiteX1157" fmla="*/ 4473103 w 7219081"/>
              <a:gd name="connsiteY1157" fmla="*/ 1312069 h 6817915"/>
              <a:gd name="connsiteX1158" fmla="*/ 4476278 w 7219081"/>
              <a:gd name="connsiteY1158" fmla="*/ 1313656 h 6817915"/>
              <a:gd name="connsiteX1159" fmla="*/ 4478262 w 7219081"/>
              <a:gd name="connsiteY1159" fmla="*/ 1316038 h 6817915"/>
              <a:gd name="connsiteX1160" fmla="*/ 4480247 w 7219081"/>
              <a:gd name="connsiteY1160" fmla="*/ 1318419 h 6817915"/>
              <a:gd name="connsiteX1161" fmla="*/ 4481834 w 7219081"/>
              <a:gd name="connsiteY1161" fmla="*/ 1321594 h 6817915"/>
              <a:gd name="connsiteX1162" fmla="*/ 4483025 w 7219081"/>
              <a:gd name="connsiteY1162" fmla="*/ 1324769 h 6817915"/>
              <a:gd name="connsiteX1163" fmla="*/ 4483422 w 7219081"/>
              <a:gd name="connsiteY1163" fmla="*/ 1328737 h 6817915"/>
              <a:gd name="connsiteX1164" fmla="*/ 4483422 w 7219081"/>
              <a:gd name="connsiteY1164" fmla="*/ 1334691 h 6817915"/>
              <a:gd name="connsiteX1165" fmla="*/ 4482231 w 7219081"/>
              <a:gd name="connsiteY1165" fmla="*/ 1339850 h 6817915"/>
              <a:gd name="connsiteX1166" fmla="*/ 4481040 w 7219081"/>
              <a:gd name="connsiteY1166" fmla="*/ 1343422 h 6817915"/>
              <a:gd name="connsiteX1167" fmla="*/ 4478659 w 7219081"/>
              <a:gd name="connsiteY1167" fmla="*/ 1346597 h 6817915"/>
              <a:gd name="connsiteX1168" fmla="*/ 4476278 w 7219081"/>
              <a:gd name="connsiteY1168" fmla="*/ 1348978 h 6817915"/>
              <a:gd name="connsiteX1169" fmla="*/ 4473103 w 7219081"/>
              <a:gd name="connsiteY1169" fmla="*/ 1349772 h 6817915"/>
              <a:gd name="connsiteX1170" fmla="*/ 4469928 w 7219081"/>
              <a:gd name="connsiteY1170" fmla="*/ 1350963 h 6817915"/>
              <a:gd name="connsiteX1171" fmla="*/ 4465562 w 7219081"/>
              <a:gd name="connsiteY1171" fmla="*/ 1350963 h 6817915"/>
              <a:gd name="connsiteX1172" fmla="*/ 4457625 w 7219081"/>
              <a:gd name="connsiteY1172" fmla="*/ 1350963 h 6817915"/>
              <a:gd name="connsiteX1173" fmla="*/ 4449290 w 7219081"/>
              <a:gd name="connsiteY1173" fmla="*/ 1349772 h 6817915"/>
              <a:gd name="connsiteX1174" fmla="*/ 4440956 w 7219081"/>
              <a:gd name="connsiteY1174" fmla="*/ 1349772 h 6817915"/>
              <a:gd name="connsiteX1175" fmla="*/ 4436987 w 7219081"/>
              <a:gd name="connsiteY1175" fmla="*/ 1349772 h 6817915"/>
              <a:gd name="connsiteX1176" fmla="*/ 4433415 w 7219081"/>
              <a:gd name="connsiteY1176" fmla="*/ 1350963 h 6817915"/>
              <a:gd name="connsiteX1177" fmla="*/ 4429844 w 7219081"/>
              <a:gd name="connsiteY1177" fmla="*/ 1354137 h 6817915"/>
              <a:gd name="connsiteX1178" fmla="*/ 4425478 w 7219081"/>
              <a:gd name="connsiteY1178" fmla="*/ 1356916 h 6817915"/>
              <a:gd name="connsiteX1179" fmla="*/ 4421906 w 7219081"/>
              <a:gd name="connsiteY1179" fmla="*/ 1358900 h 6817915"/>
              <a:gd name="connsiteX1180" fmla="*/ 4417540 w 7219081"/>
              <a:gd name="connsiteY1180" fmla="*/ 1360884 h 6817915"/>
              <a:gd name="connsiteX1181" fmla="*/ 4413572 w 7219081"/>
              <a:gd name="connsiteY1181" fmla="*/ 1362472 h 6817915"/>
              <a:gd name="connsiteX1182" fmla="*/ 4408809 w 7219081"/>
              <a:gd name="connsiteY1182" fmla="*/ 1364059 h 6817915"/>
              <a:gd name="connsiteX1183" fmla="*/ 4399681 w 7219081"/>
              <a:gd name="connsiteY1183" fmla="*/ 1365647 h 6817915"/>
              <a:gd name="connsiteX1184" fmla="*/ 4390950 w 7219081"/>
              <a:gd name="connsiteY1184" fmla="*/ 1366837 h 6817915"/>
              <a:gd name="connsiteX1185" fmla="*/ 4381425 w 7219081"/>
              <a:gd name="connsiteY1185" fmla="*/ 1366837 h 6817915"/>
              <a:gd name="connsiteX1186" fmla="*/ 4361978 w 7219081"/>
              <a:gd name="connsiteY1186" fmla="*/ 1367234 h 6817915"/>
              <a:gd name="connsiteX1187" fmla="*/ 4352056 w 7219081"/>
              <a:gd name="connsiteY1187" fmla="*/ 1367631 h 6817915"/>
              <a:gd name="connsiteX1188" fmla="*/ 4341737 w 7219081"/>
              <a:gd name="connsiteY1188" fmla="*/ 1368822 h 6817915"/>
              <a:gd name="connsiteX1189" fmla="*/ 4331815 w 7219081"/>
              <a:gd name="connsiteY1189" fmla="*/ 1370806 h 6817915"/>
              <a:gd name="connsiteX1190" fmla="*/ 4327053 w 7219081"/>
              <a:gd name="connsiteY1190" fmla="*/ 1371997 h 6817915"/>
              <a:gd name="connsiteX1191" fmla="*/ 4322290 w 7219081"/>
              <a:gd name="connsiteY1191" fmla="*/ 1373584 h 6817915"/>
              <a:gd name="connsiteX1192" fmla="*/ 4317528 w 7219081"/>
              <a:gd name="connsiteY1192" fmla="*/ 1375569 h 6817915"/>
              <a:gd name="connsiteX1193" fmla="*/ 4312765 w 7219081"/>
              <a:gd name="connsiteY1193" fmla="*/ 1378347 h 6817915"/>
              <a:gd name="connsiteX1194" fmla="*/ 4308400 w 7219081"/>
              <a:gd name="connsiteY1194" fmla="*/ 1381125 h 6817915"/>
              <a:gd name="connsiteX1195" fmla="*/ 4304034 w 7219081"/>
              <a:gd name="connsiteY1195" fmla="*/ 1384697 h 6817915"/>
              <a:gd name="connsiteX1196" fmla="*/ 4299272 w 7219081"/>
              <a:gd name="connsiteY1196" fmla="*/ 1388269 h 6817915"/>
              <a:gd name="connsiteX1197" fmla="*/ 4294906 w 7219081"/>
              <a:gd name="connsiteY1197" fmla="*/ 1392635 h 6817915"/>
              <a:gd name="connsiteX1198" fmla="*/ 4290937 w 7219081"/>
              <a:gd name="connsiteY1198" fmla="*/ 1397794 h 6817915"/>
              <a:gd name="connsiteX1199" fmla="*/ 4286572 w 7219081"/>
              <a:gd name="connsiteY1199" fmla="*/ 1402953 h 6817915"/>
              <a:gd name="connsiteX1200" fmla="*/ 4302447 w 7219081"/>
              <a:gd name="connsiteY1200" fmla="*/ 1404144 h 6817915"/>
              <a:gd name="connsiteX1201" fmla="*/ 4318322 w 7219081"/>
              <a:gd name="connsiteY1201" fmla="*/ 1405334 h 6817915"/>
              <a:gd name="connsiteX1202" fmla="*/ 4333403 w 7219081"/>
              <a:gd name="connsiteY1202" fmla="*/ 1407319 h 6817915"/>
              <a:gd name="connsiteX1203" fmla="*/ 4348881 w 7219081"/>
              <a:gd name="connsiteY1203" fmla="*/ 1410097 h 6817915"/>
              <a:gd name="connsiteX1204" fmla="*/ 4363565 w 7219081"/>
              <a:gd name="connsiteY1204" fmla="*/ 1412478 h 6817915"/>
              <a:gd name="connsiteX1205" fmla="*/ 4378250 w 7219081"/>
              <a:gd name="connsiteY1205" fmla="*/ 1415653 h 6817915"/>
              <a:gd name="connsiteX1206" fmla="*/ 4407222 w 7219081"/>
              <a:gd name="connsiteY1206" fmla="*/ 1423194 h 6817915"/>
              <a:gd name="connsiteX1207" fmla="*/ 4436194 w 7219081"/>
              <a:gd name="connsiteY1207" fmla="*/ 1431131 h 6817915"/>
              <a:gd name="connsiteX1208" fmla="*/ 4464372 w 7219081"/>
              <a:gd name="connsiteY1208" fmla="*/ 1438672 h 6817915"/>
              <a:gd name="connsiteX1209" fmla="*/ 4492947 w 7219081"/>
              <a:gd name="connsiteY1209" fmla="*/ 1446609 h 6817915"/>
              <a:gd name="connsiteX1210" fmla="*/ 4521522 w 7219081"/>
              <a:gd name="connsiteY1210" fmla="*/ 1453753 h 6817915"/>
              <a:gd name="connsiteX1211" fmla="*/ 4525490 w 7219081"/>
              <a:gd name="connsiteY1211" fmla="*/ 1450975 h 6817915"/>
              <a:gd name="connsiteX1212" fmla="*/ 4529856 w 7219081"/>
              <a:gd name="connsiteY1212" fmla="*/ 1448991 h 6817915"/>
              <a:gd name="connsiteX1213" fmla="*/ 4542953 w 7219081"/>
              <a:gd name="connsiteY1213" fmla="*/ 1440259 h 6817915"/>
              <a:gd name="connsiteX1214" fmla="*/ 4555653 w 7219081"/>
              <a:gd name="connsiteY1214" fmla="*/ 1431528 h 6817915"/>
              <a:gd name="connsiteX1215" fmla="*/ 4562400 w 7219081"/>
              <a:gd name="connsiteY1215" fmla="*/ 1427163 h 6817915"/>
              <a:gd name="connsiteX1216" fmla="*/ 4568750 w 7219081"/>
              <a:gd name="connsiteY1216" fmla="*/ 1423591 h 6817915"/>
              <a:gd name="connsiteX1217" fmla="*/ 4575497 w 7219081"/>
              <a:gd name="connsiteY1217" fmla="*/ 1420812 h 6817915"/>
              <a:gd name="connsiteX1218" fmla="*/ 4582244 w 7219081"/>
              <a:gd name="connsiteY1218" fmla="*/ 1418431 h 6817915"/>
              <a:gd name="connsiteX1219" fmla="*/ 4589387 w 7219081"/>
              <a:gd name="connsiteY1219" fmla="*/ 1416844 h 6817915"/>
              <a:gd name="connsiteX1220" fmla="*/ 4596531 w 7219081"/>
              <a:gd name="connsiteY1220" fmla="*/ 1416050 h 6817915"/>
              <a:gd name="connsiteX1221" fmla="*/ 4604072 w 7219081"/>
              <a:gd name="connsiteY1221" fmla="*/ 1417241 h 6817915"/>
              <a:gd name="connsiteX1222" fmla="*/ 4607644 w 7219081"/>
              <a:gd name="connsiteY1222" fmla="*/ 1417637 h 6817915"/>
              <a:gd name="connsiteX1223" fmla="*/ 4611215 w 7219081"/>
              <a:gd name="connsiteY1223" fmla="*/ 1418828 h 6817915"/>
              <a:gd name="connsiteX1224" fmla="*/ 4615581 w 7219081"/>
              <a:gd name="connsiteY1224" fmla="*/ 1420415 h 6817915"/>
              <a:gd name="connsiteX1225" fmla="*/ 4619153 w 7219081"/>
              <a:gd name="connsiteY1225" fmla="*/ 1422400 h 6817915"/>
              <a:gd name="connsiteX1226" fmla="*/ 4623518 w 7219081"/>
              <a:gd name="connsiteY1226" fmla="*/ 1424781 h 6817915"/>
              <a:gd name="connsiteX1227" fmla="*/ 4627487 w 7219081"/>
              <a:gd name="connsiteY1227" fmla="*/ 1427163 h 6817915"/>
              <a:gd name="connsiteX1228" fmla="*/ 4636218 w 7219081"/>
              <a:gd name="connsiteY1228" fmla="*/ 1434306 h 6817915"/>
              <a:gd name="connsiteX1229" fmla="*/ 4644950 w 7219081"/>
              <a:gd name="connsiteY1229" fmla="*/ 1443037 h 6817915"/>
              <a:gd name="connsiteX1230" fmla="*/ 4649315 w 7219081"/>
              <a:gd name="connsiteY1230" fmla="*/ 1446213 h 6817915"/>
              <a:gd name="connsiteX1231" fmla="*/ 4653284 w 7219081"/>
              <a:gd name="connsiteY1231" fmla="*/ 1448991 h 6817915"/>
              <a:gd name="connsiteX1232" fmla="*/ 4658840 w 7219081"/>
              <a:gd name="connsiteY1232" fmla="*/ 1450975 h 6817915"/>
              <a:gd name="connsiteX1233" fmla="*/ 4664397 w 7219081"/>
              <a:gd name="connsiteY1233" fmla="*/ 1452562 h 6817915"/>
              <a:gd name="connsiteX1234" fmla="*/ 4676700 w 7219081"/>
              <a:gd name="connsiteY1234" fmla="*/ 1455341 h 6817915"/>
              <a:gd name="connsiteX1235" fmla="*/ 4690194 w 7219081"/>
              <a:gd name="connsiteY1235" fmla="*/ 1457722 h 6817915"/>
              <a:gd name="connsiteX1236" fmla="*/ 4704084 w 7219081"/>
              <a:gd name="connsiteY1236" fmla="*/ 1460897 h 6817915"/>
              <a:gd name="connsiteX1237" fmla="*/ 4710831 w 7219081"/>
              <a:gd name="connsiteY1237" fmla="*/ 1462484 h 6817915"/>
              <a:gd name="connsiteX1238" fmla="*/ 4717578 w 7219081"/>
              <a:gd name="connsiteY1238" fmla="*/ 1465263 h 6817915"/>
              <a:gd name="connsiteX1239" fmla="*/ 4723928 w 7219081"/>
              <a:gd name="connsiteY1239" fmla="*/ 1468438 h 6817915"/>
              <a:gd name="connsiteX1240" fmla="*/ 4729881 w 7219081"/>
              <a:gd name="connsiteY1240" fmla="*/ 1472009 h 6817915"/>
              <a:gd name="connsiteX1241" fmla="*/ 4735040 w 7219081"/>
              <a:gd name="connsiteY1241" fmla="*/ 1476772 h 6817915"/>
              <a:gd name="connsiteX1242" fmla="*/ 4740200 w 7219081"/>
              <a:gd name="connsiteY1242" fmla="*/ 1482725 h 6817915"/>
              <a:gd name="connsiteX1243" fmla="*/ 4777506 w 7219081"/>
              <a:gd name="connsiteY1243" fmla="*/ 1481534 h 6817915"/>
              <a:gd name="connsiteX1244" fmla="*/ 4800128 w 7219081"/>
              <a:gd name="connsiteY1244" fmla="*/ 1497806 h 6817915"/>
              <a:gd name="connsiteX1245" fmla="*/ 4823544 w 7219081"/>
              <a:gd name="connsiteY1245" fmla="*/ 1512888 h 6817915"/>
              <a:gd name="connsiteX1246" fmla="*/ 4815209 w 7219081"/>
              <a:gd name="connsiteY1246" fmla="*/ 1517253 h 6817915"/>
              <a:gd name="connsiteX1247" fmla="*/ 4806081 w 7219081"/>
              <a:gd name="connsiteY1247" fmla="*/ 1520825 h 6817915"/>
              <a:gd name="connsiteX1248" fmla="*/ 4796556 w 7219081"/>
              <a:gd name="connsiteY1248" fmla="*/ 1524000 h 6817915"/>
              <a:gd name="connsiteX1249" fmla="*/ 4787825 w 7219081"/>
              <a:gd name="connsiteY1249" fmla="*/ 1526778 h 6817915"/>
              <a:gd name="connsiteX1250" fmla="*/ 4769172 w 7219081"/>
              <a:gd name="connsiteY1250" fmla="*/ 1531938 h 6817915"/>
              <a:gd name="connsiteX1251" fmla="*/ 4750122 w 7219081"/>
              <a:gd name="connsiteY1251" fmla="*/ 1536303 h 6817915"/>
              <a:gd name="connsiteX1252" fmla="*/ 4731865 w 7219081"/>
              <a:gd name="connsiteY1252" fmla="*/ 1540272 h 6817915"/>
              <a:gd name="connsiteX1253" fmla="*/ 4712815 w 7219081"/>
              <a:gd name="connsiteY1253" fmla="*/ 1544638 h 6817915"/>
              <a:gd name="connsiteX1254" fmla="*/ 4694559 w 7219081"/>
              <a:gd name="connsiteY1254" fmla="*/ 1549797 h 6817915"/>
              <a:gd name="connsiteX1255" fmla="*/ 4685431 w 7219081"/>
              <a:gd name="connsiteY1255" fmla="*/ 1552972 h 6817915"/>
              <a:gd name="connsiteX1256" fmla="*/ 4676700 w 7219081"/>
              <a:gd name="connsiteY1256" fmla="*/ 1556941 h 6817915"/>
              <a:gd name="connsiteX1257" fmla="*/ 4673922 w 7219081"/>
              <a:gd name="connsiteY1257" fmla="*/ 1556941 h 6817915"/>
              <a:gd name="connsiteX1258" fmla="*/ 4673525 w 7219081"/>
              <a:gd name="connsiteY1258" fmla="*/ 1559322 h 6817915"/>
              <a:gd name="connsiteX1259" fmla="*/ 4673128 w 7219081"/>
              <a:gd name="connsiteY1259" fmla="*/ 1561306 h 6817915"/>
              <a:gd name="connsiteX1260" fmla="*/ 4671937 w 7219081"/>
              <a:gd name="connsiteY1260" fmla="*/ 1563688 h 6817915"/>
              <a:gd name="connsiteX1261" fmla="*/ 4670747 w 7219081"/>
              <a:gd name="connsiteY1261" fmla="*/ 1565672 h 6817915"/>
              <a:gd name="connsiteX1262" fmla="*/ 4667175 w 7219081"/>
              <a:gd name="connsiteY1262" fmla="*/ 1570038 h 6817915"/>
              <a:gd name="connsiteX1263" fmla="*/ 4663603 w 7219081"/>
              <a:gd name="connsiteY1263" fmla="*/ 1573213 h 6817915"/>
              <a:gd name="connsiteX1264" fmla="*/ 4659237 w 7219081"/>
              <a:gd name="connsiteY1264" fmla="*/ 1576784 h 6817915"/>
              <a:gd name="connsiteX1265" fmla="*/ 4655665 w 7219081"/>
              <a:gd name="connsiteY1265" fmla="*/ 1580356 h 6817915"/>
              <a:gd name="connsiteX1266" fmla="*/ 4652490 w 7219081"/>
              <a:gd name="connsiteY1266" fmla="*/ 1583928 h 6817915"/>
              <a:gd name="connsiteX1267" fmla="*/ 4651300 w 7219081"/>
              <a:gd name="connsiteY1267" fmla="*/ 1586309 h 6817915"/>
              <a:gd name="connsiteX1268" fmla="*/ 4650506 w 7219081"/>
              <a:gd name="connsiteY1268" fmla="*/ 1588691 h 6817915"/>
              <a:gd name="connsiteX1269" fmla="*/ 4651300 w 7219081"/>
              <a:gd name="connsiteY1269" fmla="*/ 1587897 h 6817915"/>
              <a:gd name="connsiteX1270" fmla="*/ 4651697 w 7219081"/>
              <a:gd name="connsiteY1270" fmla="*/ 1585516 h 6817915"/>
              <a:gd name="connsiteX1271" fmla="*/ 4657650 w 7219081"/>
              <a:gd name="connsiteY1271" fmla="*/ 1581944 h 6817915"/>
              <a:gd name="connsiteX1272" fmla="*/ 4663603 w 7219081"/>
              <a:gd name="connsiteY1272" fmla="*/ 1578769 h 6817915"/>
              <a:gd name="connsiteX1273" fmla="*/ 4669159 w 7219081"/>
              <a:gd name="connsiteY1273" fmla="*/ 1577181 h 6817915"/>
              <a:gd name="connsiteX1274" fmla="*/ 4675112 w 7219081"/>
              <a:gd name="connsiteY1274" fmla="*/ 1576784 h 6817915"/>
              <a:gd name="connsiteX1275" fmla="*/ 4680668 w 7219081"/>
              <a:gd name="connsiteY1275" fmla="*/ 1577181 h 6817915"/>
              <a:gd name="connsiteX1276" fmla="*/ 4686622 w 7219081"/>
              <a:gd name="connsiteY1276" fmla="*/ 1578769 h 6817915"/>
              <a:gd name="connsiteX1277" fmla="*/ 4691781 w 7219081"/>
              <a:gd name="connsiteY1277" fmla="*/ 1581944 h 6817915"/>
              <a:gd name="connsiteX1278" fmla="*/ 4697734 w 7219081"/>
              <a:gd name="connsiteY1278" fmla="*/ 1585516 h 6817915"/>
              <a:gd name="connsiteX1279" fmla="*/ 4707259 w 7219081"/>
              <a:gd name="connsiteY1279" fmla="*/ 1579959 h 6817915"/>
              <a:gd name="connsiteX1280" fmla="*/ 4712022 w 7219081"/>
              <a:gd name="connsiteY1280" fmla="*/ 1577975 h 6817915"/>
              <a:gd name="connsiteX1281" fmla="*/ 4715990 w 7219081"/>
              <a:gd name="connsiteY1281" fmla="*/ 1575594 h 6817915"/>
              <a:gd name="connsiteX1282" fmla="*/ 4720356 w 7219081"/>
              <a:gd name="connsiteY1282" fmla="*/ 1574800 h 6817915"/>
              <a:gd name="connsiteX1283" fmla="*/ 4724325 w 7219081"/>
              <a:gd name="connsiteY1283" fmla="*/ 1573609 h 6817915"/>
              <a:gd name="connsiteX1284" fmla="*/ 4728690 w 7219081"/>
              <a:gd name="connsiteY1284" fmla="*/ 1573213 h 6817915"/>
              <a:gd name="connsiteX1285" fmla="*/ 4732262 w 7219081"/>
              <a:gd name="connsiteY1285" fmla="*/ 1573609 h 6817915"/>
              <a:gd name="connsiteX1286" fmla="*/ 4736231 w 7219081"/>
              <a:gd name="connsiteY1286" fmla="*/ 1574006 h 6817915"/>
              <a:gd name="connsiteX1287" fmla="*/ 4739803 w 7219081"/>
              <a:gd name="connsiteY1287" fmla="*/ 1575594 h 6817915"/>
              <a:gd name="connsiteX1288" fmla="*/ 4742978 w 7219081"/>
              <a:gd name="connsiteY1288" fmla="*/ 1577975 h 6817915"/>
              <a:gd name="connsiteX1289" fmla="*/ 4746153 w 7219081"/>
              <a:gd name="connsiteY1289" fmla="*/ 1581150 h 6817915"/>
              <a:gd name="connsiteX1290" fmla="*/ 4749328 w 7219081"/>
              <a:gd name="connsiteY1290" fmla="*/ 1584722 h 6817915"/>
              <a:gd name="connsiteX1291" fmla="*/ 4751709 w 7219081"/>
              <a:gd name="connsiteY1291" fmla="*/ 1589485 h 6817915"/>
              <a:gd name="connsiteX1292" fmla="*/ 4754487 w 7219081"/>
              <a:gd name="connsiteY1292" fmla="*/ 1594644 h 6817915"/>
              <a:gd name="connsiteX1293" fmla="*/ 4756472 w 7219081"/>
              <a:gd name="connsiteY1293" fmla="*/ 1600994 h 6817915"/>
              <a:gd name="connsiteX1294" fmla="*/ 4800128 w 7219081"/>
              <a:gd name="connsiteY1294" fmla="*/ 1586309 h 6817915"/>
              <a:gd name="connsiteX1295" fmla="*/ 4807272 w 7219081"/>
              <a:gd name="connsiteY1295" fmla="*/ 1582341 h 6817915"/>
              <a:gd name="connsiteX1296" fmla="*/ 4814018 w 7219081"/>
              <a:gd name="connsiteY1296" fmla="*/ 1579562 h 6817915"/>
              <a:gd name="connsiteX1297" fmla="*/ 4821162 w 7219081"/>
              <a:gd name="connsiteY1297" fmla="*/ 1576784 h 6817915"/>
              <a:gd name="connsiteX1298" fmla="*/ 4828703 w 7219081"/>
              <a:gd name="connsiteY1298" fmla="*/ 1574006 h 6817915"/>
              <a:gd name="connsiteX1299" fmla="*/ 4836244 w 7219081"/>
              <a:gd name="connsiteY1299" fmla="*/ 1572022 h 6817915"/>
              <a:gd name="connsiteX1300" fmla="*/ 4843784 w 7219081"/>
              <a:gd name="connsiteY1300" fmla="*/ 1570434 h 6817915"/>
              <a:gd name="connsiteX1301" fmla="*/ 4851722 w 7219081"/>
              <a:gd name="connsiteY1301" fmla="*/ 1568847 h 6817915"/>
              <a:gd name="connsiteX1302" fmla="*/ 4859659 w 7219081"/>
              <a:gd name="connsiteY1302" fmla="*/ 1567656 h 6817915"/>
              <a:gd name="connsiteX1303" fmla="*/ 4875931 w 7219081"/>
              <a:gd name="connsiteY1303" fmla="*/ 1566069 h 6817915"/>
              <a:gd name="connsiteX1304" fmla="*/ 4892203 w 7219081"/>
              <a:gd name="connsiteY1304" fmla="*/ 1566069 h 6817915"/>
              <a:gd name="connsiteX1305" fmla="*/ 4909268 w 7219081"/>
              <a:gd name="connsiteY1305" fmla="*/ 1567260 h 6817915"/>
              <a:gd name="connsiteX1306" fmla="*/ 4925540 w 7219081"/>
              <a:gd name="connsiteY1306" fmla="*/ 1569244 h 6817915"/>
              <a:gd name="connsiteX1307" fmla="*/ 4954909 w 7219081"/>
              <a:gd name="connsiteY1307" fmla="*/ 1581944 h 6817915"/>
              <a:gd name="connsiteX1308" fmla="*/ 4969594 w 7219081"/>
              <a:gd name="connsiteY1308" fmla="*/ 1588294 h 6817915"/>
              <a:gd name="connsiteX1309" fmla="*/ 4984675 w 7219081"/>
              <a:gd name="connsiteY1309" fmla="*/ 1593453 h 6817915"/>
              <a:gd name="connsiteX1310" fmla="*/ 4999359 w 7219081"/>
              <a:gd name="connsiteY1310" fmla="*/ 1599406 h 6817915"/>
              <a:gd name="connsiteX1311" fmla="*/ 5014044 w 7219081"/>
              <a:gd name="connsiteY1311" fmla="*/ 1604169 h 6817915"/>
              <a:gd name="connsiteX1312" fmla="*/ 5028728 w 7219081"/>
              <a:gd name="connsiteY1312" fmla="*/ 1608931 h 6817915"/>
              <a:gd name="connsiteX1313" fmla="*/ 5043809 w 7219081"/>
              <a:gd name="connsiteY1313" fmla="*/ 1612900 h 6817915"/>
              <a:gd name="connsiteX1314" fmla="*/ 5060478 w 7219081"/>
              <a:gd name="connsiteY1314" fmla="*/ 1616869 h 6817915"/>
              <a:gd name="connsiteX1315" fmla="*/ 5077147 w 7219081"/>
              <a:gd name="connsiteY1315" fmla="*/ 1620441 h 6817915"/>
              <a:gd name="connsiteX1316" fmla="*/ 5093418 w 7219081"/>
              <a:gd name="connsiteY1316" fmla="*/ 1623616 h 6817915"/>
              <a:gd name="connsiteX1317" fmla="*/ 5110087 w 7219081"/>
              <a:gd name="connsiteY1317" fmla="*/ 1626394 h 6817915"/>
              <a:gd name="connsiteX1318" fmla="*/ 5127153 w 7219081"/>
              <a:gd name="connsiteY1318" fmla="*/ 1627981 h 6817915"/>
              <a:gd name="connsiteX1319" fmla="*/ 5143822 w 7219081"/>
              <a:gd name="connsiteY1319" fmla="*/ 1629569 h 6817915"/>
              <a:gd name="connsiteX1320" fmla="*/ 5161284 w 7219081"/>
              <a:gd name="connsiteY1320" fmla="*/ 1629966 h 6817915"/>
              <a:gd name="connsiteX1321" fmla="*/ 5178350 w 7219081"/>
              <a:gd name="connsiteY1321" fmla="*/ 1629966 h 6817915"/>
              <a:gd name="connsiteX1322" fmla="*/ 5192240 w 7219081"/>
              <a:gd name="connsiteY1322" fmla="*/ 1629569 h 6817915"/>
              <a:gd name="connsiteX1323" fmla="*/ 5206131 w 7219081"/>
              <a:gd name="connsiteY1323" fmla="*/ 1628378 h 6817915"/>
              <a:gd name="connsiteX1324" fmla="*/ 5220418 w 7219081"/>
              <a:gd name="connsiteY1324" fmla="*/ 1627188 h 6817915"/>
              <a:gd name="connsiteX1325" fmla="*/ 5233912 w 7219081"/>
              <a:gd name="connsiteY1325" fmla="*/ 1625600 h 6817915"/>
              <a:gd name="connsiteX1326" fmla="*/ 5248597 w 7219081"/>
              <a:gd name="connsiteY1326" fmla="*/ 1623616 h 6817915"/>
              <a:gd name="connsiteX1327" fmla="*/ 5262884 w 7219081"/>
              <a:gd name="connsiteY1327" fmla="*/ 1620838 h 6817915"/>
              <a:gd name="connsiteX1328" fmla="*/ 5277172 w 7219081"/>
              <a:gd name="connsiteY1328" fmla="*/ 1617662 h 6817915"/>
              <a:gd name="connsiteX1329" fmla="*/ 5291856 w 7219081"/>
              <a:gd name="connsiteY1329" fmla="*/ 1613694 h 6817915"/>
              <a:gd name="connsiteX1330" fmla="*/ 5303365 w 7219081"/>
              <a:gd name="connsiteY1330" fmla="*/ 1610519 h 6817915"/>
              <a:gd name="connsiteX1331" fmla="*/ 5314875 w 7219081"/>
              <a:gd name="connsiteY1331" fmla="*/ 1606153 h 6817915"/>
              <a:gd name="connsiteX1332" fmla="*/ 5337100 w 7219081"/>
              <a:gd name="connsiteY1332" fmla="*/ 1606550 h 6817915"/>
              <a:gd name="connsiteX1333" fmla="*/ 5358531 w 7219081"/>
              <a:gd name="connsiteY1333" fmla="*/ 1608138 h 6817915"/>
              <a:gd name="connsiteX1334" fmla="*/ 5380756 w 7219081"/>
              <a:gd name="connsiteY1334" fmla="*/ 1610519 h 6817915"/>
              <a:gd name="connsiteX1335" fmla="*/ 5391868 w 7219081"/>
              <a:gd name="connsiteY1335" fmla="*/ 1612503 h 6817915"/>
              <a:gd name="connsiteX1336" fmla="*/ 5402187 w 7219081"/>
              <a:gd name="connsiteY1336" fmla="*/ 1614091 h 6817915"/>
              <a:gd name="connsiteX1337" fmla="*/ 5420840 w 7219081"/>
              <a:gd name="connsiteY1337" fmla="*/ 1617266 h 6817915"/>
              <a:gd name="connsiteX1338" fmla="*/ 5429175 w 7219081"/>
              <a:gd name="connsiteY1338" fmla="*/ 1618853 h 6817915"/>
              <a:gd name="connsiteX1339" fmla="*/ 5437509 w 7219081"/>
              <a:gd name="connsiteY1339" fmla="*/ 1621631 h 6817915"/>
              <a:gd name="connsiteX1340" fmla="*/ 5441478 w 7219081"/>
              <a:gd name="connsiteY1340" fmla="*/ 1623219 h 6817915"/>
              <a:gd name="connsiteX1341" fmla="*/ 5444653 w 7219081"/>
              <a:gd name="connsiteY1341" fmla="*/ 1625203 h 6817915"/>
              <a:gd name="connsiteX1342" fmla="*/ 5448225 w 7219081"/>
              <a:gd name="connsiteY1342" fmla="*/ 1627981 h 6817915"/>
              <a:gd name="connsiteX1343" fmla="*/ 5450606 w 7219081"/>
              <a:gd name="connsiteY1343" fmla="*/ 1630363 h 6817915"/>
              <a:gd name="connsiteX1344" fmla="*/ 5453781 w 7219081"/>
              <a:gd name="connsiteY1344" fmla="*/ 1633934 h 6817915"/>
              <a:gd name="connsiteX1345" fmla="*/ 5456162 w 7219081"/>
              <a:gd name="connsiteY1345" fmla="*/ 1637903 h 6817915"/>
              <a:gd name="connsiteX1346" fmla="*/ 5458147 w 7219081"/>
              <a:gd name="connsiteY1346" fmla="*/ 1642666 h 6817915"/>
              <a:gd name="connsiteX1347" fmla="*/ 5459734 w 7219081"/>
              <a:gd name="connsiteY1347" fmla="*/ 1647825 h 6817915"/>
              <a:gd name="connsiteX1348" fmla="*/ 5464100 w 7219081"/>
              <a:gd name="connsiteY1348" fmla="*/ 1650603 h 6817915"/>
              <a:gd name="connsiteX1349" fmla="*/ 5467672 w 7219081"/>
              <a:gd name="connsiteY1349" fmla="*/ 1652984 h 6817915"/>
              <a:gd name="connsiteX1350" fmla="*/ 5475609 w 7219081"/>
              <a:gd name="connsiteY1350" fmla="*/ 1657350 h 6817915"/>
              <a:gd name="connsiteX1351" fmla="*/ 5483944 w 7219081"/>
              <a:gd name="connsiteY1351" fmla="*/ 1660525 h 6817915"/>
              <a:gd name="connsiteX1352" fmla="*/ 5491881 w 7219081"/>
              <a:gd name="connsiteY1352" fmla="*/ 1662509 h 6817915"/>
              <a:gd name="connsiteX1353" fmla="*/ 5500215 w 7219081"/>
              <a:gd name="connsiteY1353" fmla="*/ 1663700 h 6817915"/>
              <a:gd name="connsiteX1354" fmla="*/ 5509344 w 7219081"/>
              <a:gd name="connsiteY1354" fmla="*/ 1664097 h 6817915"/>
              <a:gd name="connsiteX1355" fmla="*/ 5517678 w 7219081"/>
              <a:gd name="connsiteY1355" fmla="*/ 1664097 h 6817915"/>
              <a:gd name="connsiteX1356" fmla="*/ 5526409 w 7219081"/>
              <a:gd name="connsiteY1356" fmla="*/ 1663700 h 6817915"/>
              <a:gd name="connsiteX1357" fmla="*/ 5543872 w 7219081"/>
              <a:gd name="connsiteY1357" fmla="*/ 1662906 h 6817915"/>
              <a:gd name="connsiteX1358" fmla="*/ 5553000 w 7219081"/>
              <a:gd name="connsiteY1358" fmla="*/ 1662906 h 6817915"/>
              <a:gd name="connsiteX1359" fmla="*/ 5561334 w 7219081"/>
              <a:gd name="connsiteY1359" fmla="*/ 1662906 h 6817915"/>
              <a:gd name="connsiteX1360" fmla="*/ 5569668 w 7219081"/>
              <a:gd name="connsiteY1360" fmla="*/ 1664097 h 6817915"/>
              <a:gd name="connsiteX1361" fmla="*/ 5578003 w 7219081"/>
              <a:gd name="connsiteY1361" fmla="*/ 1665685 h 6817915"/>
              <a:gd name="connsiteX1362" fmla="*/ 5586734 w 7219081"/>
              <a:gd name="connsiteY1362" fmla="*/ 1667669 h 6817915"/>
              <a:gd name="connsiteX1363" fmla="*/ 5594275 w 7219081"/>
              <a:gd name="connsiteY1363" fmla="*/ 1671638 h 6817915"/>
              <a:gd name="connsiteX1364" fmla="*/ 5671268 w 7219081"/>
              <a:gd name="connsiteY1364" fmla="*/ 1677194 h 6817915"/>
              <a:gd name="connsiteX1365" fmla="*/ 5710162 w 7219081"/>
              <a:gd name="connsiteY1365" fmla="*/ 1679972 h 6817915"/>
              <a:gd name="connsiteX1366" fmla="*/ 5748659 w 7219081"/>
              <a:gd name="connsiteY1366" fmla="*/ 1683147 h 6817915"/>
              <a:gd name="connsiteX1367" fmla="*/ 5787156 w 7219081"/>
              <a:gd name="connsiteY1367" fmla="*/ 1686719 h 6817915"/>
              <a:gd name="connsiteX1368" fmla="*/ 5825653 w 7219081"/>
              <a:gd name="connsiteY1368" fmla="*/ 1691481 h 6817915"/>
              <a:gd name="connsiteX1369" fmla="*/ 5863356 w 7219081"/>
              <a:gd name="connsiteY1369" fmla="*/ 1696641 h 6817915"/>
              <a:gd name="connsiteX1370" fmla="*/ 5882803 w 7219081"/>
              <a:gd name="connsiteY1370" fmla="*/ 1699816 h 6817915"/>
              <a:gd name="connsiteX1371" fmla="*/ 5901853 w 7219081"/>
              <a:gd name="connsiteY1371" fmla="*/ 1703388 h 6817915"/>
              <a:gd name="connsiteX1372" fmla="*/ 6071318 w 7219081"/>
              <a:gd name="connsiteY1372" fmla="*/ 1714500 h 6817915"/>
              <a:gd name="connsiteX1373" fmla="*/ 6084812 w 7219081"/>
              <a:gd name="connsiteY1373" fmla="*/ 1715294 h 6817915"/>
              <a:gd name="connsiteX1374" fmla="*/ 6098703 w 7219081"/>
              <a:gd name="connsiteY1374" fmla="*/ 1716088 h 6817915"/>
              <a:gd name="connsiteX1375" fmla="*/ 6147518 w 7219081"/>
              <a:gd name="connsiteY1375" fmla="*/ 1729978 h 6817915"/>
              <a:gd name="connsiteX1376" fmla="*/ 6151884 w 7219081"/>
              <a:gd name="connsiteY1376" fmla="*/ 1725613 h 6817915"/>
              <a:gd name="connsiteX1377" fmla="*/ 6155853 w 7219081"/>
              <a:gd name="connsiteY1377" fmla="*/ 1722041 h 6817915"/>
              <a:gd name="connsiteX1378" fmla="*/ 6160218 w 7219081"/>
              <a:gd name="connsiteY1378" fmla="*/ 1719263 h 6817915"/>
              <a:gd name="connsiteX1379" fmla="*/ 6164981 w 7219081"/>
              <a:gd name="connsiteY1379" fmla="*/ 1717675 h 6817915"/>
              <a:gd name="connsiteX1380" fmla="*/ 6169347 w 7219081"/>
              <a:gd name="connsiteY1380" fmla="*/ 1716881 h 6817915"/>
              <a:gd name="connsiteX1381" fmla="*/ 6173712 w 7219081"/>
              <a:gd name="connsiteY1381" fmla="*/ 1715691 h 6817915"/>
              <a:gd name="connsiteX1382" fmla="*/ 6178475 w 7219081"/>
              <a:gd name="connsiteY1382" fmla="*/ 1715691 h 6817915"/>
              <a:gd name="connsiteX1383" fmla="*/ 6183237 w 7219081"/>
              <a:gd name="connsiteY1383" fmla="*/ 1716088 h 6817915"/>
              <a:gd name="connsiteX1384" fmla="*/ 6192762 w 7219081"/>
              <a:gd name="connsiteY1384" fmla="*/ 1717278 h 6817915"/>
              <a:gd name="connsiteX1385" fmla="*/ 6202287 w 7219081"/>
              <a:gd name="connsiteY1385" fmla="*/ 1718866 h 6817915"/>
              <a:gd name="connsiteX1386" fmla="*/ 6212209 w 7219081"/>
              <a:gd name="connsiteY1386" fmla="*/ 1720056 h 6817915"/>
              <a:gd name="connsiteX1387" fmla="*/ 6216575 w 7219081"/>
              <a:gd name="connsiteY1387" fmla="*/ 1720056 h 6817915"/>
              <a:gd name="connsiteX1388" fmla="*/ 6221337 w 7219081"/>
              <a:gd name="connsiteY1388" fmla="*/ 1720056 h 6817915"/>
              <a:gd name="connsiteX1389" fmla="*/ 6341590 w 7219081"/>
              <a:gd name="connsiteY1389" fmla="*/ 1717675 h 6817915"/>
              <a:gd name="connsiteX1390" fmla="*/ 6353497 w 7219081"/>
              <a:gd name="connsiteY1390" fmla="*/ 1717675 h 6817915"/>
              <a:gd name="connsiteX1391" fmla="*/ 6359053 w 7219081"/>
              <a:gd name="connsiteY1391" fmla="*/ 1718469 h 6817915"/>
              <a:gd name="connsiteX1392" fmla="*/ 6364212 w 7219081"/>
              <a:gd name="connsiteY1392" fmla="*/ 1719263 h 6817915"/>
              <a:gd name="connsiteX1393" fmla="*/ 6368975 w 7219081"/>
              <a:gd name="connsiteY1393" fmla="*/ 1720453 h 6817915"/>
              <a:gd name="connsiteX1394" fmla="*/ 6373737 w 7219081"/>
              <a:gd name="connsiteY1394" fmla="*/ 1721644 h 6817915"/>
              <a:gd name="connsiteX1395" fmla="*/ 6378500 w 7219081"/>
              <a:gd name="connsiteY1395" fmla="*/ 1723628 h 6817915"/>
              <a:gd name="connsiteX1396" fmla="*/ 6382468 w 7219081"/>
              <a:gd name="connsiteY1396" fmla="*/ 1725613 h 6817915"/>
              <a:gd name="connsiteX1397" fmla="*/ 6386437 w 7219081"/>
              <a:gd name="connsiteY1397" fmla="*/ 1728391 h 6817915"/>
              <a:gd name="connsiteX1398" fmla="*/ 6389612 w 7219081"/>
              <a:gd name="connsiteY1398" fmla="*/ 1731566 h 6817915"/>
              <a:gd name="connsiteX1399" fmla="*/ 6392787 w 7219081"/>
              <a:gd name="connsiteY1399" fmla="*/ 1735138 h 6817915"/>
              <a:gd name="connsiteX1400" fmla="*/ 6394772 w 7219081"/>
              <a:gd name="connsiteY1400" fmla="*/ 1739503 h 6817915"/>
              <a:gd name="connsiteX1401" fmla="*/ 6397153 w 7219081"/>
              <a:gd name="connsiteY1401" fmla="*/ 1744663 h 6817915"/>
              <a:gd name="connsiteX1402" fmla="*/ 6398740 w 7219081"/>
              <a:gd name="connsiteY1402" fmla="*/ 1749822 h 6817915"/>
              <a:gd name="connsiteX1403" fmla="*/ 6400328 w 7219081"/>
              <a:gd name="connsiteY1403" fmla="*/ 1756172 h 6817915"/>
              <a:gd name="connsiteX1404" fmla="*/ 6400725 w 7219081"/>
              <a:gd name="connsiteY1404" fmla="*/ 1762919 h 6817915"/>
              <a:gd name="connsiteX1405" fmla="*/ 6403503 w 7219081"/>
              <a:gd name="connsiteY1405" fmla="*/ 1766888 h 6817915"/>
              <a:gd name="connsiteX1406" fmla="*/ 6405884 w 7219081"/>
              <a:gd name="connsiteY1406" fmla="*/ 1770063 h 6817915"/>
              <a:gd name="connsiteX1407" fmla="*/ 6409853 w 7219081"/>
              <a:gd name="connsiteY1407" fmla="*/ 1772444 h 6817915"/>
              <a:gd name="connsiteX1408" fmla="*/ 6413425 w 7219081"/>
              <a:gd name="connsiteY1408" fmla="*/ 1774031 h 6817915"/>
              <a:gd name="connsiteX1409" fmla="*/ 6416997 w 7219081"/>
              <a:gd name="connsiteY1409" fmla="*/ 1775222 h 6817915"/>
              <a:gd name="connsiteX1410" fmla="*/ 6421362 w 7219081"/>
              <a:gd name="connsiteY1410" fmla="*/ 1776016 h 6817915"/>
              <a:gd name="connsiteX1411" fmla="*/ 6430094 w 7219081"/>
              <a:gd name="connsiteY1411" fmla="*/ 1776809 h 6817915"/>
              <a:gd name="connsiteX1412" fmla="*/ 6436047 w 7219081"/>
              <a:gd name="connsiteY1412" fmla="*/ 1777206 h 6817915"/>
              <a:gd name="connsiteX1413" fmla="*/ 6441603 w 7219081"/>
              <a:gd name="connsiteY1413" fmla="*/ 1777206 h 6817915"/>
              <a:gd name="connsiteX1414" fmla="*/ 6453906 w 7219081"/>
              <a:gd name="connsiteY1414" fmla="*/ 1777206 h 6817915"/>
              <a:gd name="connsiteX1415" fmla="*/ 6465812 w 7219081"/>
              <a:gd name="connsiteY1415" fmla="*/ 1776809 h 6817915"/>
              <a:gd name="connsiteX1416" fmla="*/ 6478512 w 7219081"/>
              <a:gd name="connsiteY1416" fmla="*/ 1777206 h 6817915"/>
              <a:gd name="connsiteX1417" fmla="*/ 6484862 w 7219081"/>
              <a:gd name="connsiteY1417" fmla="*/ 1777603 h 6817915"/>
              <a:gd name="connsiteX1418" fmla="*/ 6491609 w 7219081"/>
              <a:gd name="connsiteY1418" fmla="*/ 1778794 h 6817915"/>
              <a:gd name="connsiteX1419" fmla="*/ 6497959 w 7219081"/>
              <a:gd name="connsiteY1419" fmla="*/ 1780381 h 6817915"/>
              <a:gd name="connsiteX1420" fmla="*/ 6505103 w 7219081"/>
              <a:gd name="connsiteY1420" fmla="*/ 1783160 h 6817915"/>
              <a:gd name="connsiteX1421" fmla="*/ 6511850 w 7219081"/>
              <a:gd name="connsiteY1421" fmla="*/ 1785541 h 6817915"/>
              <a:gd name="connsiteX1422" fmla="*/ 6518200 w 7219081"/>
              <a:gd name="connsiteY1422" fmla="*/ 1789510 h 6817915"/>
              <a:gd name="connsiteX1423" fmla="*/ 6525344 w 7219081"/>
              <a:gd name="connsiteY1423" fmla="*/ 1794272 h 6817915"/>
              <a:gd name="connsiteX1424" fmla="*/ 6532090 w 7219081"/>
              <a:gd name="connsiteY1424" fmla="*/ 1799828 h 6817915"/>
              <a:gd name="connsiteX1425" fmla="*/ 6495578 w 7219081"/>
              <a:gd name="connsiteY1425" fmla="*/ 1804591 h 6817915"/>
              <a:gd name="connsiteX1426" fmla="*/ 6478115 w 7219081"/>
              <a:gd name="connsiteY1426" fmla="*/ 1806575 h 6817915"/>
              <a:gd name="connsiteX1427" fmla="*/ 6461844 w 7219081"/>
              <a:gd name="connsiteY1427" fmla="*/ 1807766 h 6817915"/>
              <a:gd name="connsiteX1428" fmla="*/ 6453906 w 7219081"/>
              <a:gd name="connsiteY1428" fmla="*/ 1807766 h 6817915"/>
              <a:gd name="connsiteX1429" fmla="*/ 6445968 w 7219081"/>
              <a:gd name="connsiteY1429" fmla="*/ 1807369 h 6817915"/>
              <a:gd name="connsiteX1430" fmla="*/ 6438428 w 7219081"/>
              <a:gd name="connsiteY1430" fmla="*/ 1806178 h 6817915"/>
              <a:gd name="connsiteX1431" fmla="*/ 6430887 w 7219081"/>
              <a:gd name="connsiteY1431" fmla="*/ 1804988 h 6817915"/>
              <a:gd name="connsiteX1432" fmla="*/ 6423347 w 7219081"/>
              <a:gd name="connsiteY1432" fmla="*/ 1803003 h 6817915"/>
              <a:gd name="connsiteX1433" fmla="*/ 6415806 w 7219081"/>
              <a:gd name="connsiteY1433" fmla="*/ 1800225 h 6817915"/>
              <a:gd name="connsiteX1434" fmla="*/ 6408662 w 7219081"/>
              <a:gd name="connsiteY1434" fmla="*/ 1797447 h 6817915"/>
              <a:gd name="connsiteX1435" fmla="*/ 6401122 w 7219081"/>
              <a:gd name="connsiteY1435" fmla="*/ 1793478 h 6817915"/>
              <a:gd name="connsiteX1436" fmla="*/ 6372150 w 7219081"/>
              <a:gd name="connsiteY1436" fmla="*/ 1792685 h 6817915"/>
              <a:gd name="connsiteX1437" fmla="*/ 6373737 w 7219081"/>
              <a:gd name="connsiteY1437" fmla="*/ 1795859 h 6817915"/>
              <a:gd name="connsiteX1438" fmla="*/ 6375325 w 7219081"/>
              <a:gd name="connsiteY1438" fmla="*/ 1799431 h 6817915"/>
              <a:gd name="connsiteX1439" fmla="*/ 6380087 w 7219081"/>
              <a:gd name="connsiteY1439" fmla="*/ 1804988 h 6817915"/>
              <a:gd name="connsiteX1440" fmla="*/ 6384850 w 7219081"/>
              <a:gd name="connsiteY1440" fmla="*/ 1811338 h 6817915"/>
              <a:gd name="connsiteX1441" fmla="*/ 6389215 w 7219081"/>
              <a:gd name="connsiteY1441" fmla="*/ 1817688 h 6817915"/>
              <a:gd name="connsiteX1442" fmla="*/ 6390803 w 7219081"/>
              <a:gd name="connsiteY1442" fmla="*/ 1820863 h 6817915"/>
              <a:gd name="connsiteX1443" fmla="*/ 6392390 w 7219081"/>
              <a:gd name="connsiteY1443" fmla="*/ 1824038 h 6817915"/>
              <a:gd name="connsiteX1444" fmla="*/ 6393184 w 7219081"/>
              <a:gd name="connsiteY1444" fmla="*/ 1827610 h 6817915"/>
              <a:gd name="connsiteX1445" fmla="*/ 6393978 w 7219081"/>
              <a:gd name="connsiteY1445" fmla="*/ 1831578 h 6817915"/>
              <a:gd name="connsiteX1446" fmla="*/ 6393184 w 7219081"/>
              <a:gd name="connsiteY1446" fmla="*/ 1835150 h 6817915"/>
              <a:gd name="connsiteX1447" fmla="*/ 6392390 w 7219081"/>
              <a:gd name="connsiteY1447" fmla="*/ 1839516 h 6817915"/>
              <a:gd name="connsiteX1448" fmla="*/ 6390803 w 7219081"/>
              <a:gd name="connsiteY1448" fmla="*/ 1843485 h 6817915"/>
              <a:gd name="connsiteX1449" fmla="*/ 6388025 w 7219081"/>
              <a:gd name="connsiteY1449" fmla="*/ 1847850 h 6817915"/>
              <a:gd name="connsiteX1450" fmla="*/ 6405090 w 7219081"/>
              <a:gd name="connsiteY1450" fmla="*/ 1848644 h 6817915"/>
              <a:gd name="connsiteX1451" fmla="*/ 6422156 w 7219081"/>
              <a:gd name="connsiteY1451" fmla="*/ 1849835 h 6817915"/>
              <a:gd name="connsiteX1452" fmla="*/ 6439222 w 7219081"/>
              <a:gd name="connsiteY1452" fmla="*/ 1850231 h 6817915"/>
              <a:gd name="connsiteX1453" fmla="*/ 6447556 w 7219081"/>
              <a:gd name="connsiteY1453" fmla="*/ 1851422 h 6817915"/>
              <a:gd name="connsiteX1454" fmla="*/ 6455890 w 7219081"/>
              <a:gd name="connsiteY1454" fmla="*/ 1851819 h 6817915"/>
              <a:gd name="connsiteX1455" fmla="*/ 6464225 w 7219081"/>
              <a:gd name="connsiteY1455" fmla="*/ 1853406 h 6817915"/>
              <a:gd name="connsiteX1456" fmla="*/ 6472162 w 7219081"/>
              <a:gd name="connsiteY1456" fmla="*/ 1855788 h 6817915"/>
              <a:gd name="connsiteX1457" fmla="*/ 6480100 w 7219081"/>
              <a:gd name="connsiteY1457" fmla="*/ 1857772 h 6817915"/>
              <a:gd name="connsiteX1458" fmla="*/ 6488037 w 7219081"/>
              <a:gd name="connsiteY1458" fmla="*/ 1860947 h 6817915"/>
              <a:gd name="connsiteX1459" fmla="*/ 6495975 w 7219081"/>
              <a:gd name="connsiteY1459" fmla="*/ 1864519 h 6817915"/>
              <a:gd name="connsiteX1460" fmla="*/ 6503515 w 7219081"/>
              <a:gd name="connsiteY1460" fmla="*/ 1869281 h 6817915"/>
              <a:gd name="connsiteX1461" fmla="*/ 6510262 w 7219081"/>
              <a:gd name="connsiteY1461" fmla="*/ 1875234 h 6817915"/>
              <a:gd name="connsiteX1462" fmla="*/ 6517406 w 7219081"/>
              <a:gd name="connsiteY1462" fmla="*/ 1881585 h 6817915"/>
              <a:gd name="connsiteX1463" fmla="*/ 6515818 w 7219081"/>
              <a:gd name="connsiteY1463" fmla="*/ 1905000 h 6817915"/>
              <a:gd name="connsiteX1464" fmla="*/ 6515818 w 7219081"/>
              <a:gd name="connsiteY1464" fmla="*/ 1913731 h 6817915"/>
              <a:gd name="connsiteX1465" fmla="*/ 6515422 w 7219081"/>
              <a:gd name="connsiteY1465" fmla="*/ 1920875 h 6817915"/>
              <a:gd name="connsiteX1466" fmla="*/ 6514231 w 7219081"/>
              <a:gd name="connsiteY1466" fmla="*/ 1927622 h 6817915"/>
              <a:gd name="connsiteX1467" fmla="*/ 6512644 w 7219081"/>
              <a:gd name="connsiteY1467" fmla="*/ 1933575 h 6817915"/>
              <a:gd name="connsiteX1468" fmla="*/ 6511056 w 7219081"/>
              <a:gd name="connsiteY1468" fmla="*/ 1939528 h 6817915"/>
              <a:gd name="connsiteX1469" fmla="*/ 6509072 w 7219081"/>
              <a:gd name="connsiteY1469" fmla="*/ 1943894 h 6817915"/>
              <a:gd name="connsiteX1470" fmla="*/ 6507087 w 7219081"/>
              <a:gd name="connsiteY1470" fmla="*/ 1948656 h 6817915"/>
              <a:gd name="connsiteX1471" fmla="*/ 6504309 w 7219081"/>
              <a:gd name="connsiteY1471" fmla="*/ 1952625 h 6817915"/>
              <a:gd name="connsiteX1472" fmla="*/ 6501928 w 7219081"/>
              <a:gd name="connsiteY1472" fmla="*/ 1955800 h 6817915"/>
              <a:gd name="connsiteX1473" fmla="*/ 6498753 w 7219081"/>
              <a:gd name="connsiteY1473" fmla="*/ 1958975 h 6817915"/>
              <a:gd name="connsiteX1474" fmla="*/ 6495578 w 7219081"/>
              <a:gd name="connsiteY1474" fmla="*/ 1961356 h 6817915"/>
              <a:gd name="connsiteX1475" fmla="*/ 6491609 w 7219081"/>
              <a:gd name="connsiteY1475" fmla="*/ 1962944 h 6817915"/>
              <a:gd name="connsiteX1476" fmla="*/ 6488037 w 7219081"/>
              <a:gd name="connsiteY1476" fmla="*/ 1965325 h 6817915"/>
              <a:gd name="connsiteX1477" fmla="*/ 6484465 w 7219081"/>
              <a:gd name="connsiteY1477" fmla="*/ 1966119 h 6817915"/>
              <a:gd name="connsiteX1478" fmla="*/ 6480100 w 7219081"/>
              <a:gd name="connsiteY1478" fmla="*/ 1967310 h 6817915"/>
              <a:gd name="connsiteX1479" fmla="*/ 6476131 w 7219081"/>
              <a:gd name="connsiteY1479" fmla="*/ 1968103 h 6817915"/>
              <a:gd name="connsiteX1480" fmla="*/ 6467003 w 7219081"/>
              <a:gd name="connsiteY1480" fmla="*/ 1968897 h 6817915"/>
              <a:gd name="connsiteX1481" fmla="*/ 6458272 w 7219081"/>
              <a:gd name="connsiteY1481" fmla="*/ 1969294 h 6817915"/>
              <a:gd name="connsiteX1482" fmla="*/ 6447953 w 7219081"/>
              <a:gd name="connsiteY1482" fmla="*/ 1968897 h 6817915"/>
              <a:gd name="connsiteX1483" fmla="*/ 6438428 w 7219081"/>
              <a:gd name="connsiteY1483" fmla="*/ 1968103 h 6817915"/>
              <a:gd name="connsiteX1484" fmla="*/ 6418981 w 7219081"/>
              <a:gd name="connsiteY1484" fmla="*/ 1967310 h 6817915"/>
              <a:gd name="connsiteX1485" fmla="*/ 6410250 w 7219081"/>
              <a:gd name="connsiteY1485" fmla="*/ 1967310 h 6817915"/>
              <a:gd name="connsiteX1486" fmla="*/ 6401122 w 7219081"/>
              <a:gd name="connsiteY1486" fmla="*/ 1967706 h 6817915"/>
              <a:gd name="connsiteX1487" fmla="*/ 6399534 w 7219081"/>
              <a:gd name="connsiteY1487" fmla="*/ 1972072 h 6817915"/>
              <a:gd name="connsiteX1488" fmla="*/ 6399137 w 7219081"/>
              <a:gd name="connsiteY1488" fmla="*/ 1975644 h 6817915"/>
              <a:gd name="connsiteX1489" fmla="*/ 6399137 w 7219081"/>
              <a:gd name="connsiteY1489" fmla="*/ 1980009 h 6817915"/>
              <a:gd name="connsiteX1490" fmla="*/ 6399534 w 7219081"/>
              <a:gd name="connsiteY1490" fmla="*/ 1983581 h 6817915"/>
              <a:gd name="connsiteX1491" fmla="*/ 6400725 w 7219081"/>
              <a:gd name="connsiteY1491" fmla="*/ 1986756 h 6817915"/>
              <a:gd name="connsiteX1492" fmla="*/ 6402312 w 7219081"/>
              <a:gd name="connsiteY1492" fmla="*/ 1990328 h 6817915"/>
              <a:gd name="connsiteX1493" fmla="*/ 6405884 w 7219081"/>
              <a:gd name="connsiteY1493" fmla="*/ 1997075 h 6817915"/>
              <a:gd name="connsiteX1494" fmla="*/ 6410250 w 7219081"/>
              <a:gd name="connsiteY1494" fmla="*/ 2004616 h 6817915"/>
              <a:gd name="connsiteX1495" fmla="*/ 6413425 w 7219081"/>
              <a:gd name="connsiteY1495" fmla="*/ 2012553 h 6817915"/>
              <a:gd name="connsiteX1496" fmla="*/ 6415012 w 7219081"/>
              <a:gd name="connsiteY1496" fmla="*/ 2016522 h 6817915"/>
              <a:gd name="connsiteX1497" fmla="*/ 6415409 w 7219081"/>
              <a:gd name="connsiteY1497" fmla="*/ 2020888 h 6817915"/>
              <a:gd name="connsiteX1498" fmla="*/ 6415806 w 7219081"/>
              <a:gd name="connsiteY1498" fmla="*/ 2025650 h 6817915"/>
              <a:gd name="connsiteX1499" fmla="*/ 6415806 w 7219081"/>
              <a:gd name="connsiteY1499" fmla="*/ 2030810 h 6817915"/>
              <a:gd name="connsiteX1500" fmla="*/ 6415409 w 7219081"/>
              <a:gd name="connsiteY1500" fmla="*/ 2035572 h 6817915"/>
              <a:gd name="connsiteX1501" fmla="*/ 6415806 w 7219081"/>
              <a:gd name="connsiteY1501" fmla="*/ 2038747 h 6817915"/>
              <a:gd name="connsiteX1502" fmla="*/ 6417394 w 7219081"/>
              <a:gd name="connsiteY1502" fmla="*/ 2040731 h 6817915"/>
              <a:gd name="connsiteX1503" fmla="*/ 6418981 w 7219081"/>
              <a:gd name="connsiteY1503" fmla="*/ 2041922 h 6817915"/>
              <a:gd name="connsiteX1504" fmla="*/ 6421362 w 7219081"/>
              <a:gd name="connsiteY1504" fmla="*/ 2041922 h 6817915"/>
              <a:gd name="connsiteX1505" fmla="*/ 6423744 w 7219081"/>
              <a:gd name="connsiteY1505" fmla="*/ 2041525 h 6817915"/>
              <a:gd name="connsiteX1506" fmla="*/ 6426918 w 7219081"/>
              <a:gd name="connsiteY1506" fmla="*/ 2040334 h 6817915"/>
              <a:gd name="connsiteX1507" fmla="*/ 6430887 w 7219081"/>
              <a:gd name="connsiteY1507" fmla="*/ 2038747 h 6817915"/>
              <a:gd name="connsiteX1508" fmla="*/ 6438031 w 7219081"/>
              <a:gd name="connsiteY1508" fmla="*/ 2034778 h 6817915"/>
              <a:gd name="connsiteX1509" fmla="*/ 6445572 w 7219081"/>
              <a:gd name="connsiteY1509" fmla="*/ 2030413 h 6817915"/>
              <a:gd name="connsiteX1510" fmla="*/ 6449540 w 7219081"/>
              <a:gd name="connsiteY1510" fmla="*/ 2028428 h 6817915"/>
              <a:gd name="connsiteX1511" fmla="*/ 6453509 w 7219081"/>
              <a:gd name="connsiteY1511" fmla="*/ 2027237 h 6817915"/>
              <a:gd name="connsiteX1512" fmla="*/ 6456684 w 7219081"/>
              <a:gd name="connsiteY1512" fmla="*/ 2026841 h 6817915"/>
              <a:gd name="connsiteX1513" fmla="*/ 6460256 w 7219081"/>
              <a:gd name="connsiteY1513" fmla="*/ 2026841 h 6817915"/>
              <a:gd name="connsiteX1514" fmla="*/ 6467400 w 7219081"/>
              <a:gd name="connsiteY1514" fmla="*/ 2026841 h 6817915"/>
              <a:gd name="connsiteX1515" fmla="*/ 6474544 w 7219081"/>
              <a:gd name="connsiteY1515" fmla="*/ 2028428 h 6817915"/>
              <a:gd name="connsiteX1516" fmla="*/ 6481290 w 7219081"/>
              <a:gd name="connsiteY1516" fmla="*/ 2030413 h 6817915"/>
              <a:gd name="connsiteX1517" fmla="*/ 6486847 w 7219081"/>
              <a:gd name="connsiteY1517" fmla="*/ 2033588 h 6817915"/>
              <a:gd name="connsiteX1518" fmla="*/ 6491609 w 7219081"/>
              <a:gd name="connsiteY1518" fmla="*/ 2037953 h 6817915"/>
              <a:gd name="connsiteX1519" fmla="*/ 6496372 w 7219081"/>
              <a:gd name="connsiteY1519" fmla="*/ 2043113 h 6817915"/>
              <a:gd name="connsiteX1520" fmla="*/ 6500737 w 7219081"/>
              <a:gd name="connsiteY1520" fmla="*/ 2048669 h 6817915"/>
              <a:gd name="connsiteX1521" fmla="*/ 6503912 w 7219081"/>
              <a:gd name="connsiteY1521" fmla="*/ 2055813 h 6817915"/>
              <a:gd name="connsiteX1522" fmla="*/ 6680125 w 7219081"/>
              <a:gd name="connsiteY1522" fmla="*/ 2114550 h 6817915"/>
              <a:gd name="connsiteX1523" fmla="*/ 6685284 w 7219081"/>
              <a:gd name="connsiteY1523" fmla="*/ 2117725 h 6817915"/>
              <a:gd name="connsiteX1524" fmla="*/ 6690840 w 7219081"/>
              <a:gd name="connsiteY1524" fmla="*/ 2119710 h 6817915"/>
              <a:gd name="connsiteX1525" fmla="*/ 6696397 w 7219081"/>
              <a:gd name="connsiteY1525" fmla="*/ 2121297 h 6817915"/>
              <a:gd name="connsiteX1526" fmla="*/ 6702747 w 7219081"/>
              <a:gd name="connsiteY1526" fmla="*/ 2122884 h 6817915"/>
              <a:gd name="connsiteX1527" fmla="*/ 6715050 w 7219081"/>
              <a:gd name="connsiteY1527" fmla="*/ 2124472 h 6817915"/>
              <a:gd name="connsiteX1528" fmla="*/ 6726956 w 7219081"/>
              <a:gd name="connsiteY1528" fmla="*/ 2126059 h 6817915"/>
              <a:gd name="connsiteX1529" fmla="*/ 6739259 w 7219081"/>
              <a:gd name="connsiteY1529" fmla="*/ 2127647 h 6817915"/>
              <a:gd name="connsiteX1530" fmla="*/ 6744815 w 7219081"/>
              <a:gd name="connsiteY1530" fmla="*/ 2128837 h 6817915"/>
              <a:gd name="connsiteX1531" fmla="*/ 6750768 w 7219081"/>
              <a:gd name="connsiteY1531" fmla="*/ 2130425 h 6817915"/>
              <a:gd name="connsiteX1532" fmla="*/ 6756325 w 7219081"/>
              <a:gd name="connsiteY1532" fmla="*/ 2132012 h 6817915"/>
              <a:gd name="connsiteX1533" fmla="*/ 6761881 w 7219081"/>
              <a:gd name="connsiteY1533" fmla="*/ 2134790 h 6817915"/>
              <a:gd name="connsiteX1534" fmla="*/ 6767437 w 7219081"/>
              <a:gd name="connsiteY1534" fmla="*/ 2137569 h 6817915"/>
              <a:gd name="connsiteX1535" fmla="*/ 6772200 w 7219081"/>
              <a:gd name="connsiteY1535" fmla="*/ 2141935 h 6817915"/>
              <a:gd name="connsiteX1536" fmla="*/ 6841256 w 7219081"/>
              <a:gd name="connsiteY1536" fmla="*/ 2143125 h 6817915"/>
              <a:gd name="connsiteX1537" fmla="*/ 6849590 w 7219081"/>
              <a:gd name="connsiteY1537" fmla="*/ 2141538 h 6817915"/>
              <a:gd name="connsiteX1538" fmla="*/ 6857528 w 7219081"/>
              <a:gd name="connsiteY1538" fmla="*/ 2140347 h 6817915"/>
              <a:gd name="connsiteX1539" fmla="*/ 6865465 w 7219081"/>
              <a:gd name="connsiteY1539" fmla="*/ 2140744 h 6817915"/>
              <a:gd name="connsiteX1540" fmla="*/ 6872212 w 7219081"/>
              <a:gd name="connsiteY1540" fmla="*/ 2141935 h 6817915"/>
              <a:gd name="connsiteX1541" fmla="*/ 6878959 w 7219081"/>
              <a:gd name="connsiteY1541" fmla="*/ 2143522 h 6817915"/>
              <a:gd name="connsiteX1542" fmla="*/ 6886103 w 7219081"/>
              <a:gd name="connsiteY1542" fmla="*/ 2146300 h 6817915"/>
              <a:gd name="connsiteX1543" fmla="*/ 6892453 w 7219081"/>
              <a:gd name="connsiteY1543" fmla="*/ 2149474 h 6817915"/>
              <a:gd name="connsiteX1544" fmla="*/ 6898406 w 7219081"/>
              <a:gd name="connsiteY1544" fmla="*/ 2152650 h 6817915"/>
              <a:gd name="connsiteX1545" fmla="*/ 6904756 w 7219081"/>
              <a:gd name="connsiteY1545" fmla="*/ 2156619 h 6817915"/>
              <a:gd name="connsiteX1546" fmla="*/ 6910709 w 7219081"/>
              <a:gd name="connsiteY1546" fmla="*/ 2160588 h 6817915"/>
              <a:gd name="connsiteX1547" fmla="*/ 6922218 w 7219081"/>
              <a:gd name="connsiteY1547" fmla="*/ 2169319 h 6817915"/>
              <a:gd name="connsiteX1548" fmla="*/ 6933728 w 7219081"/>
              <a:gd name="connsiteY1548" fmla="*/ 2178447 h 6817915"/>
              <a:gd name="connsiteX1549" fmla="*/ 6940078 w 7219081"/>
              <a:gd name="connsiteY1549" fmla="*/ 2182019 h 6817915"/>
              <a:gd name="connsiteX1550" fmla="*/ 6946031 w 7219081"/>
              <a:gd name="connsiteY1550" fmla="*/ 2185590 h 6817915"/>
              <a:gd name="connsiteX1551" fmla="*/ 6946428 w 7219081"/>
              <a:gd name="connsiteY1551" fmla="*/ 2185590 h 6817915"/>
              <a:gd name="connsiteX1552" fmla="*/ 6950794 w 7219081"/>
              <a:gd name="connsiteY1552" fmla="*/ 2185590 h 6817915"/>
              <a:gd name="connsiteX1553" fmla="*/ 6954762 w 7219081"/>
              <a:gd name="connsiteY1553" fmla="*/ 2185987 h 6817915"/>
              <a:gd name="connsiteX1554" fmla="*/ 6959128 w 7219081"/>
              <a:gd name="connsiteY1554" fmla="*/ 2187575 h 6817915"/>
              <a:gd name="connsiteX1555" fmla="*/ 6962303 w 7219081"/>
              <a:gd name="connsiteY1555" fmla="*/ 2189956 h 6817915"/>
              <a:gd name="connsiteX1556" fmla="*/ 6965478 w 7219081"/>
              <a:gd name="connsiteY1556" fmla="*/ 2192337 h 6817915"/>
              <a:gd name="connsiteX1557" fmla="*/ 6968653 w 7219081"/>
              <a:gd name="connsiteY1557" fmla="*/ 2195115 h 6817915"/>
              <a:gd name="connsiteX1558" fmla="*/ 6974209 w 7219081"/>
              <a:gd name="connsiteY1558" fmla="*/ 2201465 h 6817915"/>
              <a:gd name="connsiteX1559" fmla="*/ 7031756 w 7219081"/>
              <a:gd name="connsiteY1559" fmla="*/ 2218135 h 6817915"/>
              <a:gd name="connsiteX1560" fmla="*/ 7046440 w 7219081"/>
              <a:gd name="connsiteY1560" fmla="*/ 2217738 h 6817915"/>
              <a:gd name="connsiteX1561" fmla="*/ 7105575 w 7219081"/>
              <a:gd name="connsiteY1561" fmla="*/ 2232025 h 6817915"/>
              <a:gd name="connsiteX1562" fmla="*/ 7112322 w 7219081"/>
              <a:gd name="connsiteY1562" fmla="*/ 2232422 h 6817915"/>
              <a:gd name="connsiteX1563" fmla="*/ 7119068 w 7219081"/>
              <a:gd name="connsiteY1563" fmla="*/ 2232422 h 6817915"/>
              <a:gd name="connsiteX1564" fmla="*/ 7125815 w 7219081"/>
              <a:gd name="connsiteY1564" fmla="*/ 2232422 h 6817915"/>
              <a:gd name="connsiteX1565" fmla="*/ 7132959 w 7219081"/>
              <a:gd name="connsiteY1565" fmla="*/ 2233612 h 6817915"/>
              <a:gd name="connsiteX1566" fmla="*/ 7135737 w 7219081"/>
              <a:gd name="connsiteY1566" fmla="*/ 2234406 h 6817915"/>
              <a:gd name="connsiteX1567" fmla="*/ 7138912 w 7219081"/>
              <a:gd name="connsiteY1567" fmla="*/ 2235994 h 6817915"/>
              <a:gd name="connsiteX1568" fmla="*/ 7142087 w 7219081"/>
              <a:gd name="connsiteY1568" fmla="*/ 2237582 h 6817915"/>
              <a:gd name="connsiteX1569" fmla="*/ 7144865 w 7219081"/>
              <a:gd name="connsiteY1569" fmla="*/ 2240359 h 6817915"/>
              <a:gd name="connsiteX1570" fmla="*/ 7148040 w 7219081"/>
              <a:gd name="connsiteY1570" fmla="*/ 2243535 h 6817915"/>
              <a:gd name="connsiteX1571" fmla="*/ 7150025 w 7219081"/>
              <a:gd name="connsiteY1571" fmla="*/ 2247106 h 6817915"/>
              <a:gd name="connsiteX1572" fmla="*/ 7152803 w 7219081"/>
              <a:gd name="connsiteY1572" fmla="*/ 2251471 h 6817915"/>
              <a:gd name="connsiteX1573" fmla="*/ 7154787 w 7219081"/>
              <a:gd name="connsiteY1573" fmla="*/ 2256630 h 6817915"/>
              <a:gd name="connsiteX1574" fmla="*/ 7130181 w 7219081"/>
              <a:gd name="connsiteY1574" fmla="*/ 2260202 h 6817915"/>
              <a:gd name="connsiteX1575" fmla="*/ 7117878 w 7219081"/>
              <a:gd name="connsiteY1575" fmla="*/ 2261790 h 6817915"/>
              <a:gd name="connsiteX1576" fmla="*/ 7106368 w 7219081"/>
              <a:gd name="connsiteY1576" fmla="*/ 2262584 h 6817915"/>
              <a:gd name="connsiteX1577" fmla="*/ 7100018 w 7219081"/>
              <a:gd name="connsiteY1577" fmla="*/ 2262584 h 6817915"/>
              <a:gd name="connsiteX1578" fmla="*/ 7094462 w 7219081"/>
              <a:gd name="connsiteY1578" fmla="*/ 2261790 h 6817915"/>
              <a:gd name="connsiteX1579" fmla="*/ 7088509 w 7219081"/>
              <a:gd name="connsiteY1579" fmla="*/ 2260996 h 6817915"/>
              <a:gd name="connsiteX1580" fmla="*/ 7083350 w 7219081"/>
              <a:gd name="connsiteY1580" fmla="*/ 2259409 h 6817915"/>
              <a:gd name="connsiteX1581" fmla="*/ 7077397 w 7219081"/>
              <a:gd name="connsiteY1581" fmla="*/ 2257822 h 6817915"/>
              <a:gd name="connsiteX1582" fmla="*/ 7071840 w 7219081"/>
              <a:gd name="connsiteY1582" fmla="*/ 2255043 h 6817915"/>
              <a:gd name="connsiteX1583" fmla="*/ 7065887 w 7219081"/>
              <a:gd name="connsiteY1583" fmla="*/ 2251869 h 6817915"/>
              <a:gd name="connsiteX1584" fmla="*/ 7060728 w 7219081"/>
              <a:gd name="connsiteY1584" fmla="*/ 2248296 h 6817915"/>
              <a:gd name="connsiteX1585" fmla="*/ 7053187 w 7219081"/>
              <a:gd name="connsiteY1585" fmla="*/ 2247106 h 6817915"/>
              <a:gd name="connsiteX1586" fmla="*/ 7046440 w 7219081"/>
              <a:gd name="connsiteY1586" fmla="*/ 2245518 h 6817915"/>
              <a:gd name="connsiteX1587" fmla="*/ 6961906 w 7219081"/>
              <a:gd name="connsiteY1587" fmla="*/ 2245122 h 6817915"/>
              <a:gd name="connsiteX1588" fmla="*/ 6950000 w 7219081"/>
              <a:gd name="connsiteY1588" fmla="*/ 2246710 h 6817915"/>
              <a:gd name="connsiteX1589" fmla="*/ 6938094 w 7219081"/>
              <a:gd name="connsiteY1589" fmla="*/ 2247900 h 6817915"/>
              <a:gd name="connsiteX1590" fmla="*/ 6926584 w 7219081"/>
              <a:gd name="connsiteY1590" fmla="*/ 2248296 h 6817915"/>
              <a:gd name="connsiteX1591" fmla="*/ 6915075 w 7219081"/>
              <a:gd name="connsiteY1591" fmla="*/ 2249884 h 6817915"/>
              <a:gd name="connsiteX1592" fmla="*/ 6909122 w 7219081"/>
              <a:gd name="connsiteY1592" fmla="*/ 2251471 h 6817915"/>
              <a:gd name="connsiteX1593" fmla="*/ 6903168 w 7219081"/>
              <a:gd name="connsiteY1593" fmla="*/ 2252662 h 6817915"/>
              <a:gd name="connsiteX1594" fmla="*/ 6897612 w 7219081"/>
              <a:gd name="connsiteY1594" fmla="*/ 2254647 h 6817915"/>
              <a:gd name="connsiteX1595" fmla="*/ 6891659 w 7219081"/>
              <a:gd name="connsiteY1595" fmla="*/ 2256630 h 6817915"/>
              <a:gd name="connsiteX1596" fmla="*/ 6886103 w 7219081"/>
              <a:gd name="connsiteY1596" fmla="*/ 2259807 h 6817915"/>
              <a:gd name="connsiteX1597" fmla="*/ 6880150 w 7219081"/>
              <a:gd name="connsiteY1597" fmla="*/ 2262981 h 6817915"/>
              <a:gd name="connsiteX1598" fmla="*/ 6874197 w 7219081"/>
              <a:gd name="connsiteY1598" fmla="*/ 2267348 h 6817915"/>
              <a:gd name="connsiteX1599" fmla="*/ 6868640 w 7219081"/>
              <a:gd name="connsiteY1599" fmla="*/ 2272109 h 6817915"/>
              <a:gd name="connsiteX1600" fmla="*/ 6865465 w 7219081"/>
              <a:gd name="connsiteY1600" fmla="*/ 2274490 h 6817915"/>
              <a:gd name="connsiteX1601" fmla="*/ 6861894 w 7219081"/>
              <a:gd name="connsiteY1601" fmla="*/ 2276872 h 6817915"/>
              <a:gd name="connsiteX1602" fmla="*/ 6857925 w 7219081"/>
              <a:gd name="connsiteY1602" fmla="*/ 2278856 h 6817915"/>
              <a:gd name="connsiteX1603" fmla="*/ 6854353 w 7219081"/>
              <a:gd name="connsiteY1603" fmla="*/ 2280444 h 6817915"/>
              <a:gd name="connsiteX1604" fmla="*/ 6849987 w 7219081"/>
              <a:gd name="connsiteY1604" fmla="*/ 2281634 h 6817915"/>
              <a:gd name="connsiteX1605" fmla="*/ 6846018 w 7219081"/>
              <a:gd name="connsiteY1605" fmla="*/ 2282428 h 6817915"/>
              <a:gd name="connsiteX1606" fmla="*/ 6837684 w 7219081"/>
              <a:gd name="connsiteY1606" fmla="*/ 2283619 h 6817915"/>
              <a:gd name="connsiteX1607" fmla="*/ 6828556 w 7219081"/>
              <a:gd name="connsiteY1607" fmla="*/ 2283619 h 6817915"/>
              <a:gd name="connsiteX1608" fmla="*/ 6819825 w 7219081"/>
              <a:gd name="connsiteY1608" fmla="*/ 2282428 h 6817915"/>
              <a:gd name="connsiteX1609" fmla="*/ 6810697 w 7219081"/>
              <a:gd name="connsiteY1609" fmla="*/ 2280840 h 6817915"/>
              <a:gd name="connsiteX1610" fmla="*/ 6801568 w 7219081"/>
              <a:gd name="connsiteY1610" fmla="*/ 2278856 h 6817915"/>
              <a:gd name="connsiteX1611" fmla="*/ 6793234 w 7219081"/>
              <a:gd name="connsiteY1611" fmla="*/ 2276079 h 6817915"/>
              <a:gd name="connsiteX1612" fmla="*/ 6784900 w 7219081"/>
              <a:gd name="connsiteY1612" fmla="*/ 2272902 h 6817915"/>
              <a:gd name="connsiteX1613" fmla="*/ 6777359 w 7219081"/>
              <a:gd name="connsiteY1613" fmla="*/ 2269728 h 6817915"/>
              <a:gd name="connsiteX1614" fmla="*/ 6770612 w 7219081"/>
              <a:gd name="connsiteY1614" fmla="*/ 2266553 h 6817915"/>
              <a:gd name="connsiteX1615" fmla="*/ 6759500 w 7219081"/>
              <a:gd name="connsiteY1615" fmla="*/ 2260202 h 6817915"/>
              <a:gd name="connsiteX1616" fmla="*/ 6755531 w 7219081"/>
              <a:gd name="connsiteY1616" fmla="*/ 2257822 h 6817915"/>
              <a:gd name="connsiteX1617" fmla="*/ 6752753 w 7219081"/>
              <a:gd name="connsiteY1617" fmla="*/ 2255837 h 6817915"/>
              <a:gd name="connsiteX1618" fmla="*/ 6747990 w 7219081"/>
              <a:gd name="connsiteY1618" fmla="*/ 2251471 h 6817915"/>
              <a:gd name="connsiteX1619" fmla="*/ 6742831 w 7219081"/>
              <a:gd name="connsiteY1619" fmla="*/ 2247106 h 6817915"/>
              <a:gd name="connsiteX1620" fmla="*/ 6738068 w 7219081"/>
              <a:gd name="connsiteY1620" fmla="*/ 2243930 h 6817915"/>
              <a:gd name="connsiteX1621" fmla="*/ 6732909 w 7219081"/>
              <a:gd name="connsiteY1621" fmla="*/ 2240757 h 6817915"/>
              <a:gd name="connsiteX1622" fmla="*/ 6728147 w 7219081"/>
              <a:gd name="connsiteY1622" fmla="*/ 2238375 h 6817915"/>
              <a:gd name="connsiteX1623" fmla="*/ 6723384 w 7219081"/>
              <a:gd name="connsiteY1623" fmla="*/ 2235994 h 6817915"/>
              <a:gd name="connsiteX1624" fmla="*/ 6718622 w 7219081"/>
              <a:gd name="connsiteY1624" fmla="*/ 2234406 h 6817915"/>
              <a:gd name="connsiteX1625" fmla="*/ 6713859 w 7219081"/>
              <a:gd name="connsiteY1625" fmla="*/ 2233612 h 6817915"/>
              <a:gd name="connsiteX1626" fmla="*/ 6709097 w 7219081"/>
              <a:gd name="connsiteY1626" fmla="*/ 2232422 h 6817915"/>
              <a:gd name="connsiteX1627" fmla="*/ 6704334 w 7219081"/>
              <a:gd name="connsiteY1627" fmla="*/ 2232025 h 6817915"/>
              <a:gd name="connsiteX1628" fmla="*/ 6694809 w 7219081"/>
              <a:gd name="connsiteY1628" fmla="*/ 2232025 h 6817915"/>
              <a:gd name="connsiteX1629" fmla="*/ 6686078 w 7219081"/>
              <a:gd name="connsiteY1629" fmla="*/ 2232422 h 6817915"/>
              <a:gd name="connsiteX1630" fmla="*/ 6676950 w 7219081"/>
              <a:gd name="connsiteY1630" fmla="*/ 2234406 h 6817915"/>
              <a:gd name="connsiteX1631" fmla="*/ 6667425 w 7219081"/>
              <a:gd name="connsiteY1631" fmla="*/ 2236788 h 6817915"/>
              <a:gd name="connsiteX1632" fmla="*/ 6658694 w 7219081"/>
              <a:gd name="connsiteY1632" fmla="*/ 2239963 h 6817915"/>
              <a:gd name="connsiteX1633" fmla="*/ 6640834 w 7219081"/>
              <a:gd name="connsiteY1633" fmla="*/ 2246710 h 6817915"/>
              <a:gd name="connsiteX1634" fmla="*/ 6622975 w 7219081"/>
              <a:gd name="connsiteY1634" fmla="*/ 2253060 h 6817915"/>
              <a:gd name="connsiteX1635" fmla="*/ 6613847 w 7219081"/>
              <a:gd name="connsiteY1635" fmla="*/ 2255837 h 6817915"/>
              <a:gd name="connsiteX1636" fmla="*/ 6604322 w 7219081"/>
              <a:gd name="connsiteY1636" fmla="*/ 2257822 h 6817915"/>
              <a:gd name="connsiteX1637" fmla="*/ 6651153 w 7219081"/>
              <a:gd name="connsiteY1637" fmla="*/ 2274094 h 6817915"/>
              <a:gd name="connsiteX1638" fmla="*/ 6698778 w 7219081"/>
              <a:gd name="connsiteY1638" fmla="*/ 2290366 h 6817915"/>
              <a:gd name="connsiteX1639" fmla="*/ 6700762 w 7219081"/>
              <a:gd name="connsiteY1639" fmla="*/ 2290762 h 6817915"/>
              <a:gd name="connsiteX1640" fmla="*/ 6702747 w 7219081"/>
              <a:gd name="connsiteY1640" fmla="*/ 2291556 h 6817915"/>
              <a:gd name="connsiteX1641" fmla="*/ 6707906 w 7219081"/>
              <a:gd name="connsiteY1641" fmla="*/ 2290762 h 6817915"/>
              <a:gd name="connsiteX1642" fmla="*/ 6713859 w 7219081"/>
              <a:gd name="connsiteY1642" fmla="*/ 2290762 h 6817915"/>
              <a:gd name="connsiteX1643" fmla="*/ 6718622 w 7219081"/>
              <a:gd name="connsiteY1643" fmla="*/ 2290762 h 6817915"/>
              <a:gd name="connsiteX1644" fmla="*/ 6720606 w 7219081"/>
              <a:gd name="connsiteY1644" fmla="*/ 2291556 h 6817915"/>
              <a:gd name="connsiteX1645" fmla="*/ 6722987 w 7219081"/>
              <a:gd name="connsiteY1645" fmla="*/ 2291952 h 6817915"/>
              <a:gd name="connsiteX1646" fmla="*/ 6724575 w 7219081"/>
              <a:gd name="connsiteY1646" fmla="*/ 2293540 h 6817915"/>
              <a:gd name="connsiteX1647" fmla="*/ 6725368 w 7219081"/>
              <a:gd name="connsiteY1647" fmla="*/ 2295128 h 6817915"/>
              <a:gd name="connsiteX1648" fmla="*/ 6725765 w 7219081"/>
              <a:gd name="connsiteY1648" fmla="*/ 2297112 h 6817915"/>
              <a:gd name="connsiteX1649" fmla="*/ 6725765 w 7219081"/>
              <a:gd name="connsiteY1649" fmla="*/ 2300287 h 6817915"/>
              <a:gd name="connsiteX1650" fmla="*/ 6725368 w 7219081"/>
              <a:gd name="connsiteY1650" fmla="*/ 2304257 h 6817915"/>
              <a:gd name="connsiteX1651" fmla="*/ 6723781 w 7219081"/>
              <a:gd name="connsiteY1651" fmla="*/ 2308623 h 6817915"/>
              <a:gd name="connsiteX1652" fmla="*/ 6722194 w 7219081"/>
              <a:gd name="connsiteY1652" fmla="*/ 2313385 h 6817915"/>
              <a:gd name="connsiteX1653" fmla="*/ 6719812 w 7219081"/>
              <a:gd name="connsiteY1653" fmla="*/ 2317352 h 6817915"/>
              <a:gd name="connsiteX1654" fmla="*/ 6716637 w 7219081"/>
              <a:gd name="connsiteY1654" fmla="*/ 2319734 h 6817915"/>
              <a:gd name="connsiteX1655" fmla="*/ 6714256 w 7219081"/>
              <a:gd name="connsiteY1655" fmla="*/ 2320925 h 6817915"/>
              <a:gd name="connsiteX1656" fmla="*/ 6712272 w 7219081"/>
              <a:gd name="connsiteY1656" fmla="*/ 2322116 h 6817915"/>
              <a:gd name="connsiteX1657" fmla="*/ 6710287 w 7219081"/>
              <a:gd name="connsiteY1657" fmla="*/ 2322512 h 6817915"/>
              <a:gd name="connsiteX1658" fmla="*/ 6707906 w 7219081"/>
              <a:gd name="connsiteY1658" fmla="*/ 2322512 h 6817915"/>
              <a:gd name="connsiteX1659" fmla="*/ 6702747 w 7219081"/>
              <a:gd name="connsiteY1659" fmla="*/ 2322116 h 6817915"/>
              <a:gd name="connsiteX1660" fmla="*/ 6696397 w 7219081"/>
              <a:gd name="connsiteY1660" fmla="*/ 2320529 h 6817915"/>
              <a:gd name="connsiteX1661" fmla="*/ 6690047 w 7219081"/>
              <a:gd name="connsiteY1661" fmla="*/ 2316559 h 6817915"/>
              <a:gd name="connsiteX1662" fmla="*/ 6684490 w 7219081"/>
              <a:gd name="connsiteY1662" fmla="*/ 2314178 h 6817915"/>
              <a:gd name="connsiteX1663" fmla="*/ 6679728 w 7219081"/>
              <a:gd name="connsiteY1663" fmla="*/ 2311797 h 6817915"/>
              <a:gd name="connsiteX1664" fmla="*/ 6675362 w 7219081"/>
              <a:gd name="connsiteY1664" fmla="*/ 2311399 h 6817915"/>
              <a:gd name="connsiteX1665" fmla="*/ 6671790 w 7219081"/>
              <a:gd name="connsiteY1665" fmla="*/ 2311003 h 6817915"/>
              <a:gd name="connsiteX1666" fmla="*/ 6668218 w 7219081"/>
              <a:gd name="connsiteY1666" fmla="*/ 2311797 h 6817915"/>
              <a:gd name="connsiteX1667" fmla="*/ 6665440 w 7219081"/>
              <a:gd name="connsiteY1667" fmla="*/ 2312987 h 6817915"/>
              <a:gd name="connsiteX1668" fmla="*/ 6662662 w 7219081"/>
              <a:gd name="connsiteY1668" fmla="*/ 2314972 h 6817915"/>
              <a:gd name="connsiteX1669" fmla="*/ 6660678 w 7219081"/>
              <a:gd name="connsiteY1669" fmla="*/ 2317352 h 6817915"/>
              <a:gd name="connsiteX1670" fmla="*/ 6658694 w 7219081"/>
              <a:gd name="connsiteY1670" fmla="*/ 2320529 h 6817915"/>
              <a:gd name="connsiteX1671" fmla="*/ 6657106 w 7219081"/>
              <a:gd name="connsiteY1671" fmla="*/ 2323703 h 6817915"/>
              <a:gd name="connsiteX1672" fmla="*/ 6654328 w 7219081"/>
              <a:gd name="connsiteY1672" fmla="*/ 2331244 h 6817915"/>
              <a:gd name="connsiteX1673" fmla="*/ 6652344 w 7219081"/>
              <a:gd name="connsiteY1673" fmla="*/ 2339975 h 6817915"/>
              <a:gd name="connsiteX1674" fmla="*/ 6650756 w 7219081"/>
              <a:gd name="connsiteY1674" fmla="*/ 2348309 h 6817915"/>
              <a:gd name="connsiteX1675" fmla="*/ 6647581 w 7219081"/>
              <a:gd name="connsiteY1675" fmla="*/ 2351088 h 6817915"/>
              <a:gd name="connsiteX1676" fmla="*/ 6648772 w 7219081"/>
              <a:gd name="connsiteY1676" fmla="*/ 2351484 h 6817915"/>
              <a:gd name="connsiteX1677" fmla="*/ 6650756 w 7219081"/>
              <a:gd name="connsiteY1677" fmla="*/ 2348309 h 6817915"/>
              <a:gd name="connsiteX1678" fmla="*/ 6709097 w 7219081"/>
              <a:gd name="connsiteY1678" fmla="*/ 2349500 h 6817915"/>
              <a:gd name="connsiteX1679" fmla="*/ 6736481 w 7219081"/>
              <a:gd name="connsiteY1679" fmla="*/ 2357041 h 6817915"/>
              <a:gd name="connsiteX1680" fmla="*/ 6763865 w 7219081"/>
              <a:gd name="connsiteY1680" fmla="*/ 2364581 h 6817915"/>
              <a:gd name="connsiteX1681" fmla="*/ 6791647 w 7219081"/>
              <a:gd name="connsiteY1681" fmla="*/ 2370534 h 6817915"/>
              <a:gd name="connsiteX1682" fmla="*/ 6820222 w 7219081"/>
              <a:gd name="connsiteY1682" fmla="*/ 2376090 h 6817915"/>
              <a:gd name="connsiteX1683" fmla="*/ 6848400 w 7219081"/>
              <a:gd name="connsiteY1683" fmla="*/ 2380853 h 6817915"/>
              <a:gd name="connsiteX1684" fmla="*/ 6878165 w 7219081"/>
              <a:gd name="connsiteY1684" fmla="*/ 2384425 h 6817915"/>
              <a:gd name="connsiteX1685" fmla="*/ 6907931 w 7219081"/>
              <a:gd name="connsiteY1685" fmla="*/ 2388393 h 6817915"/>
              <a:gd name="connsiteX1686" fmla="*/ 6938490 w 7219081"/>
              <a:gd name="connsiteY1686" fmla="*/ 2391569 h 6817915"/>
              <a:gd name="connsiteX1687" fmla="*/ 6930553 w 7219081"/>
              <a:gd name="connsiteY1687" fmla="*/ 2396728 h 6817915"/>
              <a:gd name="connsiteX1688" fmla="*/ 6922615 w 7219081"/>
              <a:gd name="connsiteY1688" fmla="*/ 2401490 h 6817915"/>
              <a:gd name="connsiteX1689" fmla="*/ 6915472 w 7219081"/>
              <a:gd name="connsiteY1689" fmla="*/ 2405062 h 6817915"/>
              <a:gd name="connsiteX1690" fmla="*/ 6907534 w 7219081"/>
              <a:gd name="connsiteY1690" fmla="*/ 2408237 h 6817915"/>
              <a:gd name="connsiteX1691" fmla="*/ 6899994 w 7219081"/>
              <a:gd name="connsiteY1691" fmla="*/ 2411015 h 6817915"/>
              <a:gd name="connsiteX1692" fmla="*/ 6892850 w 7219081"/>
              <a:gd name="connsiteY1692" fmla="*/ 2412999 h 6817915"/>
              <a:gd name="connsiteX1693" fmla="*/ 6884912 w 7219081"/>
              <a:gd name="connsiteY1693" fmla="*/ 2414588 h 6817915"/>
              <a:gd name="connsiteX1694" fmla="*/ 6877372 w 7219081"/>
              <a:gd name="connsiteY1694" fmla="*/ 2415778 h 6817915"/>
              <a:gd name="connsiteX1695" fmla="*/ 6870228 w 7219081"/>
              <a:gd name="connsiteY1695" fmla="*/ 2416175 h 6817915"/>
              <a:gd name="connsiteX1696" fmla="*/ 6863481 w 7219081"/>
              <a:gd name="connsiteY1696" fmla="*/ 2416175 h 6817915"/>
              <a:gd name="connsiteX1697" fmla="*/ 6855940 w 7219081"/>
              <a:gd name="connsiteY1697" fmla="*/ 2416175 h 6817915"/>
              <a:gd name="connsiteX1698" fmla="*/ 6848400 w 7219081"/>
              <a:gd name="connsiteY1698" fmla="*/ 2414985 h 6817915"/>
              <a:gd name="connsiteX1699" fmla="*/ 6834509 w 7219081"/>
              <a:gd name="connsiteY1699" fmla="*/ 2413397 h 6817915"/>
              <a:gd name="connsiteX1700" fmla="*/ 6820222 w 7219081"/>
              <a:gd name="connsiteY1700" fmla="*/ 2410222 h 6817915"/>
              <a:gd name="connsiteX1701" fmla="*/ 6805934 w 7219081"/>
              <a:gd name="connsiteY1701" fmla="*/ 2407046 h 6817915"/>
              <a:gd name="connsiteX1702" fmla="*/ 6792440 w 7219081"/>
              <a:gd name="connsiteY1702" fmla="*/ 2403475 h 6817915"/>
              <a:gd name="connsiteX1703" fmla="*/ 6778550 w 7219081"/>
              <a:gd name="connsiteY1703" fmla="*/ 2399903 h 6817915"/>
              <a:gd name="connsiteX1704" fmla="*/ 6764262 w 7219081"/>
              <a:gd name="connsiteY1704" fmla="*/ 2396728 h 6817915"/>
              <a:gd name="connsiteX1705" fmla="*/ 6750768 w 7219081"/>
              <a:gd name="connsiteY1705" fmla="*/ 2393950 h 6817915"/>
              <a:gd name="connsiteX1706" fmla="*/ 6736878 w 7219081"/>
              <a:gd name="connsiteY1706" fmla="*/ 2392362 h 6817915"/>
              <a:gd name="connsiteX1707" fmla="*/ 6730131 w 7219081"/>
              <a:gd name="connsiteY1707" fmla="*/ 2391966 h 6817915"/>
              <a:gd name="connsiteX1708" fmla="*/ 6723384 w 7219081"/>
              <a:gd name="connsiteY1708" fmla="*/ 2391966 h 6817915"/>
              <a:gd name="connsiteX1709" fmla="*/ 6716637 w 7219081"/>
              <a:gd name="connsiteY1709" fmla="*/ 2392362 h 6817915"/>
              <a:gd name="connsiteX1710" fmla="*/ 6709097 w 7219081"/>
              <a:gd name="connsiteY1710" fmla="*/ 2393553 h 6817915"/>
              <a:gd name="connsiteX1711" fmla="*/ 6710287 w 7219081"/>
              <a:gd name="connsiteY1711" fmla="*/ 2398712 h 6817915"/>
              <a:gd name="connsiteX1712" fmla="*/ 6711081 w 7219081"/>
              <a:gd name="connsiteY1712" fmla="*/ 2403475 h 6817915"/>
              <a:gd name="connsiteX1713" fmla="*/ 6712272 w 7219081"/>
              <a:gd name="connsiteY1713" fmla="*/ 2407841 h 6817915"/>
              <a:gd name="connsiteX1714" fmla="*/ 6713859 w 7219081"/>
              <a:gd name="connsiteY1714" fmla="*/ 2410222 h 6817915"/>
              <a:gd name="connsiteX1715" fmla="*/ 6715844 w 7219081"/>
              <a:gd name="connsiteY1715" fmla="*/ 2412999 h 6817915"/>
              <a:gd name="connsiteX1716" fmla="*/ 6718225 w 7219081"/>
              <a:gd name="connsiteY1716" fmla="*/ 2414588 h 6817915"/>
              <a:gd name="connsiteX1717" fmla="*/ 6720606 w 7219081"/>
              <a:gd name="connsiteY1717" fmla="*/ 2415778 h 6817915"/>
              <a:gd name="connsiteX1718" fmla="*/ 6723384 w 7219081"/>
              <a:gd name="connsiteY1718" fmla="*/ 2416175 h 6817915"/>
              <a:gd name="connsiteX1719" fmla="*/ 6726559 w 7219081"/>
              <a:gd name="connsiteY1719" fmla="*/ 2416175 h 6817915"/>
              <a:gd name="connsiteX1720" fmla="*/ 6729734 w 7219081"/>
              <a:gd name="connsiteY1720" fmla="*/ 2416175 h 6817915"/>
              <a:gd name="connsiteX1721" fmla="*/ 6736084 w 7219081"/>
              <a:gd name="connsiteY1721" fmla="*/ 2414985 h 6817915"/>
              <a:gd name="connsiteX1722" fmla="*/ 6750768 w 7219081"/>
              <a:gd name="connsiteY1722" fmla="*/ 2411413 h 6817915"/>
              <a:gd name="connsiteX1723" fmla="*/ 6759103 w 7219081"/>
              <a:gd name="connsiteY1723" fmla="*/ 2410222 h 6817915"/>
              <a:gd name="connsiteX1724" fmla="*/ 6762675 w 7219081"/>
              <a:gd name="connsiteY1724" fmla="*/ 2409825 h 6817915"/>
              <a:gd name="connsiteX1725" fmla="*/ 6765850 w 7219081"/>
              <a:gd name="connsiteY1725" fmla="*/ 2410222 h 6817915"/>
              <a:gd name="connsiteX1726" fmla="*/ 6768628 w 7219081"/>
              <a:gd name="connsiteY1726" fmla="*/ 2410222 h 6817915"/>
              <a:gd name="connsiteX1727" fmla="*/ 6771406 w 7219081"/>
              <a:gd name="connsiteY1727" fmla="*/ 2411413 h 6817915"/>
              <a:gd name="connsiteX1728" fmla="*/ 6773390 w 7219081"/>
              <a:gd name="connsiteY1728" fmla="*/ 2412603 h 6817915"/>
              <a:gd name="connsiteX1729" fmla="*/ 6775375 w 7219081"/>
              <a:gd name="connsiteY1729" fmla="*/ 2414190 h 6817915"/>
              <a:gd name="connsiteX1730" fmla="*/ 6777359 w 7219081"/>
              <a:gd name="connsiteY1730" fmla="*/ 2416175 h 6817915"/>
              <a:gd name="connsiteX1731" fmla="*/ 6778550 w 7219081"/>
              <a:gd name="connsiteY1731" fmla="*/ 2418952 h 6817915"/>
              <a:gd name="connsiteX1732" fmla="*/ 6780137 w 7219081"/>
              <a:gd name="connsiteY1732" fmla="*/ 2422128 h 6817915"/>
              <a:gd name="connsiteX1733" fmla="*/ 6781328 w 7219081"/>
              <a:gd name="connsiteY1733" fmla="*/ 2425700 h 6817915"/>
              <a:gd name="connsiteX1734" fmla="*/ 6782915 w 7219081"/>
              <a:gd name="connsiteY1734" fmla="*/ 2434035 h 6817915"/>
              <a:gd name="connsiteX1735" fmla="*/ 6783709 w 7219081"/>
              <a:gd name="connsiteY1735" fmla="*/ 2445147 h 6817915"/>
              <a:gd name="connsiteX1736" fmla="*/ 6784503 w 7219081"/>
              <a:gd name="connsiteY1736" fmla="*/ 2455465 h 6817915"/>
              <a:gd name="connsiteX1737" fmla="*/ 6784503 w 7219081"/>
              <a:gd name="connsiteY1737" fmla="*/ 2463403 h 6817915"/>
              <a:gd name="connsiteX1738" fmla="*/ 6783709 w 7219081"/>
              <a:gd name="connsiteY1738" fmla="*/ 2466578 h 6817915"/>
              <a:gd name="connsiteX1739" fmla="*/ 6782915 w 7219081"/>
              <a:gd name="connsiteY1739" fmla="*/ 2469357 h 6817915"/>
              <a:gd name="connsiteX1740" fmla="*/ 6781725 w 7219081"/>
              <a:gd name="connsiteY1740" fmla="*/ 2471341 h 6817915"/>
              <a:gd name="connsiteX1741" fmla="*/ 6780534 w 7219081"/>
              <a:gd name="connsiteY1741" fmla="*/ 2472928 h 6817915"/>
              <a:gd name="connsiteX1742" fmla="*/ 6778947 w 7219081"/>
              <a:gd name="connsiteY1742" fmla="*/ 2474515 h 6817915"/>
              <a:gd name="connsiteX1743" fmla="*/ 6776962 w 7219081"/>
              <a:gd name="connsiteY1743" fmla="*/ 2476104 h 6817915"/>
              <a:gd name="connsiteX1744" fmla="*/ 6772200 w 7219081"/>
              <a:gd name="connsiteY1744" fmla="*/ 2478087 h 6817915"/>
              <a:gd name="connsiteX1745" fmla="*/ 6757515 w 7219081"/>
              <a:gd name="connsiteY1745" fmla="*/ 2482850 h 6817915"/>
              <a:gd name="connsiteX1746" fmla="*/ 6749181 w 7219081"/>
              <a:gd name="connsiteY1746" fmla="*/ 2485231 h 6817915"/>
              <a:gd name="connsiteX1747" fmla="*/ 6740053 w 7219081"/>
              <a:gd name="connsiteY1747" fmla="*/ 2486818 h 6817915"/>
              <a:gd name="connsiteX1748" fmla="*/ 6730528 w 7219081"/>
              <a:gd name="connsiteY1748" fmla="*/ 2487216 h 6817915"/>
              <a:gd name="connsiteX1749" fmla="*/ 6721797 w 7219081"/>
              <a:gd name="connsiteY1749" fmla="*/ 2488406 h 6817915"/>
              <a:gd name="connsiteX1750" fmla="*/ 6703144 w 7219081"/>
              <a:gd name="connsiteY1750" fmla="*/ 2488803 h 6817915"/>
              <a:gd name="connsiteX1751" fmla="*/ 6694015 w 7219081"/>
              <a:gd name="connsiteY1751" fmla="*/ 2488803 h 6817915"/>
              <a:gd name="connsiteX1752" fmla="*/ 6684887 w 7219081"/>
              <a:gd name="connsiteY1752" fmla="*/ 2489200 h 6817915"/>
              <a:gd name="connsiteX1753" fmla="*/ 6676156 w 7219081"/>
              <a:gd name="connsiteY1753" fmla="*/ 2490788 h 6817915"/>
              <a:gd name="connsiteX1754" fmla="*/ 6667028 w 7219081"/>
              <a:gd name="connsiteY1754" fmla="*/ 2492375 h 6817915"/>
              <a:gd name="connsiteX1755" fmla="*/ 6658694 w 7219081"/>
              <a:gd name="connsiteY1755" fmla="*/ 2494757 h 6817915"/>
              <a:gd name="connsiteX1756" fmla="*/ 6650359 w 7219081"/>
              <a:gd name="connsiteY1756" fmla="*/ 2498328 h 6817915"/>
              <a:gd name="connsiteX1757" fmla="*/ 6645994 w 7219081"/>
              <a:gd name="connsiteY1757" fmla="*/ 2500313 h 6817915"/>
              <a:gd name="connsiteX1758" fmla="*/ 6642422 w 7219081"/>
              <a:gd name="connsiteY1758" fmla="*/ 2503090 h 6817915"/>
              <a:gd name="connsiteX1759" fmla="*/ 6638453 w 7219081"/>
              <a:gd name="connsiteY1759" fmla="*/ 2505473 h 6817915"/>
              <a:gd name="connsiteX1760" fmla="*/ 6634881 w 7219081"/>
              <a:gd name="connsiteY1760" fmla="*/ 2508647 h 6817915"/>
              <a:gd name="connsiteX1761" fmla="*/ 6631309 w 7219081"/>
              <a:gd name="connsiteY1761" fmla="*/ 2511823 h 6817915"/>
              <a:gd name="connsiteX1762" fmla="*/ 6627737 w 7219081"/>
              <a:gd name="connsiteY1762" fmla="*/ 2516187 h 6817915"/>
              <a:gd name="connsiteX1763" fmla="*/ 6624562 w 7219081"/>
              <a:gd name="connsiteY1763" fmla="*/ 2520553 h 6817915"/>
              <a:gd name="connsiteX1764" fmla="*/ 6621387 w 7219081"/>
              <a:gd name="connsiteY1764" fmla="*/ 2524919 h 6817915"/>
              <a:gd name="connsiteX1765" fmla="*/ 6650359 w 7219081"/>
              <a:gd name="connsiteY1765" fmla="*/ 2525712 h 6817915"/>
              <a:gd name="connsiteX1766" fmla="*/ 6669806 w 7219081"/>
              <a:gd name="connsiteY1766" fmla="*/ 2532063 h 6817915"/>
              <a:gd name="connsiteX1767" fmla="*/ 6689253 w 7219081"/>
              <a:gd name="connsiteY1767" fmla="*/ 2537223 h 6817915"/>
              <a:gd name="connsiteX1768" fmla="*/ 6708700 w 7219081"/>
              <a:gd name="connsiteY1768" fmla="*/ 2541984 h 6817915"/>
              <a:gd name="connsiteX1769" fmla="*/ 6728544 w 7219081"/>
              <a:gd name="connsiteY1769" fmla="*/ 2546350 h 6817915"/>
              <a:gd name="connsiteX1770" fmla="*/ 6748784 w 7219081"/>
              <a:gd name="connsiteY1770" fmla="*/ 2549922 h 6817915"/>
              <a:gd name="connsiteX1771" fmla="*/ 6768628 w 7219081"/>
              <a:gd name="connsiteY1771" fmla="*/ 2553098 h 6817915"/>
              <a:gd name="connsiteX1772" fmla="*/ 6808712 w 7219081"/>
              <a:gd name="connsiteY1772" fmla="*/ 2558256 h 6817915"/>
              <a:gd name="connsiteX1773" fmla="*/ 6848400 w 7219081"/>
              <a:gd name="connsiteY1773" fmla="*/ 2563415 h 6817915"/>
              <a:gd name="connsiteX1774" fmla="*/ 6888484 w 7219081"/>
              <a:gd name="connsiteY1774" fmla="*/ 2569369 h 6817915"/>
              <a:gd name="connsiteX1775" fmla="*/ 6908725 w 7219081"/>
              <a:gd name="connsiteY1775" fmla="*/ 2572544 h 6817915"/>
              <a:gd name="connsiteX1776" fmla="*/ 6928568 w 7219081"/>
              <a:gd name="connsiteY1776" fmla="*/ 2576116 h 6817915"/>
              <a:gd name="connsiteX1777" fmla="*/ 6948015 w 7219081"/>
              <a:gd name="connsiteY1777" fmla="*/ 2580482 h 6817915"/>
              <a:gd name="connsiteX1778" fmla="*/ 6967859 w 7219081"/>
              <a:gd name="connsiteY1778" fmla="*/ 2585243 h 6817915"/>
              <a:gd name="connsiteX1779" fmla="*/ 6976987 w 7219081"/>
              <a:gd name="connsiteY1779" fmla="*/ 2587625 h 6817915"/>
              <a:gd name="connsiteX1780" fmla="*/ 6981353 w 7219081"/>
              <a:gd name="connsiteY1780" fmla="*/ 2590006 h 6817915"/>
              <a:gd name="connsiteX1781" fmla="*/ 6984925 w 7219081"/>
              <a:gd name="connsiteY1781" fmla="*/ 2591991 h 6817915"/>
              <a:gd name="connsiteX1782" fmla="*/ 6988497 w 7219081"/>
              <a:gd name="connsiteY1782" fmla="*/ 2594769 h 6817915"/>
              <a:gd name="connsiteX1783" fmla="*/ 6990481 w 7219081"/>
              <a:gd name="connsiteY1783" fmla="*/ 2597547 h 6817915"/>
              <a:gd name="connsiteX1784" fmla="*/ 6991672 w 7219081"/>
              <a:gd name="connsiteY1784" fmla="*/ 2599928 h 6817915"/>
              <a:gd name="connsiteX1785" fmla="*/ 6992068 w 7219081"/>
              <a:gd name="connsiteY1785" fmla="*/ 2601913 h 6817915"/>
              <a:gd name="connsiteX1786" fmla="*/ 6992862 w 7219081"/>
              <a:gd name="connsiteY1786" fmla="*/ 2603897 h 6817915"/>
              <a:gd name="connsiteX1787" fmla="*/ 6992862 w 7219081"/>
              <a:gd name="connsiteY1787" fmla="*/ 2606675 h 6817915"/>
              <a:gd name="connsiteX1788" fmla="*/ 6991672 w 7219081"/>
              <a:gd name="connsiteY1788" fmla="*/ 2611835 h 6817915"/>
              <a:gd name="connsiteX1789" fmla="*/ 6989687 w 7219081"/>
              <a:gd name="connsiteY1789" fmla="*/ 2616200 h 6817915"/>
              <a:gd name="connsiteX1790" fmla="*/ 6986909 w 7219081"/>
              <a:gd name="connsiteY1790" fmla="*/ 2619375 h 6817915"/>
              <a:gd name="connsiteX1791" fmla="*/ 6983734 w 7219081"/>
              <a:gd name="connsiteY1791" fmla="*/ 2621359 h 6817915"/>
              <a:gd name="connsiteX1792" fmla="*/ 6979765 w 7219081"/>
              <a:gd name="connsiteY1792" fmla="*/ 2622947 h 6817915"/>
              <a:gd name="connsiteX1793" fmla="*/ 6975400 w 7219081"/>
              <a:gd name="connsiteY1793" fmla="*/ 2623344 h 6817915"/>
              <a:gd name="connsiteX1794" fmla="*/ 6970240 w 7219081"/>
              <a:gd name="connsiteY1794" fmla="*/ 2623344 h 6817915"/>
              <a:gd name="connsiteX1795" fmla="*/ 6965478 w 7219081"/>
              <a:gd name="connsiteY1795" fmla="*/ 2622947 h 6817915"/>
              <a:gd name="connsiteX1796" fmla="*/ 6636072 w 7219081"/>
              <a:gd name="connsiteY1796" fmla="*/ 2555082 h 6817915"/>
              <a:gd name="connsiteX1797" fmla="*/ 6547965 w 7219081"/>
              <a:gd name="connsiteY1797" fmla="*/ 2558256 h 6817915"/>
              <a:gd name="connsiteX1798" fmla="*/ 6546378 w 7219081"/>
              <a:gd name="connsiteY1798" fmla="*/ 2554685 h 6817915"/>
              <a:gd name="connsiteX1799" fmla="*/ 6544790 w 7219081"/>
              <a:gd name="connsiteY1799" fmla="*/ 2550716 h 6817915"/>
              <a:gd name="connsiteX1800" fmla="*/ 6543997 w 7219081"/>
              <a:gd name="connsiteY1800" fmla="*/ 2551509 h 6817915"/>
              <a:gd name="connsiteX1801" fmla="*/ 6545981 w 7219081"/>
              <a:gd name="connsiteY1801" fmla="*/ 2554685 h 6817915"/>
              <a:gd name="connsiteX1802" fmla="*/ 6547965 w 7219081"/>
              <a:gd name="connsiteY1802" fmla="*/ 2558256 h 6817915"/>
              <a:gd name="connsiteX1803" fmla="*/ 6552728 w 7219081"/>
              <a:gd name="connsiteY1803" fmla="*/ 2564607 h 6817915"/>
              <a:gd name="connsiteX1804" fmla="*/ 6557490 w 7219081"/>
              <a:gd name="connsiteY1804" fmla="*/ 2569766 h 6817915"/>
              <a:gd name="connsiteX1805" fmla="*/ 6562253 w 7219081"/>
              <a:gd name="connsiteY1805" fmla="*/ 2574132 h 6817915"/>
              <a:gd name="connsiteX1806" fmla="*/ 6567412 w 7219081"/>
              <a:gd name="connsiteY1806" fmla="*/ 2577703 h 6817915"/>
              <a:gd name="connsiteX1807" fmla="*/ 6572968 w 7219081"/>
              <a:gd name="connsiteY1807" fmla="*/ 2580482 h 6817915"/>
              <a:gd name="connsiteX1808" fmla="*/ 6578525 w 7219081"/>
              <a:gd name="connsiteY1808" fmla="*/ 2582466 h 6817915"/>
              <a:gd name="connsiteX1809" fmla="*/ 6584478 w 7219081"/>
              <a:gd name="connsiteY1809" fmla="*/ 2583656 h 6817915"/>
              <a:gd name="connsiteX1810" fmla="*/ 6590828 w 7219081"/>
              <a:gd name="connsiteY1810" fmla="*/ 2584450 h 6817915"/>
              <a:gd name="connsiteX1811" fmla="*/ 6596384 w 7219081"/>
              <a:gd name="connsiteY1811" fmla="*/ 2585243 h 6817915"/>
              <a:gd name="connsiteX1812" fmla="*/ 6602734 w 7219081"/>
              <a:gd name="connsiteY1812" fmla="*/ 2585243 h 6817915"/>
              <a:gd name="connsiteX1813" fmla="*/ 6615434 w 7219081"/>
              <a:gd name="connsiteY1813" fmla="*/ 2584450 h 6817915"/>
              <a:gd name="connsiteX1814" fmla="*/ 6628134 w 7219081"/>
              <a:gd name="connsiteY1814" fmla="*/ 2584053 h 6817915"/>
              <a:gd name="connsiteX1815" fmla="*/ 6640040 w 7219081"/>
              <a:gd name="connsiteY1815" fmla="*/ 2584053 h 6817915"/>
              <a:gd name="connsiteX1816" fmla="*/ 6666631 w 7219081"/>
              <a:gd name="connsiteY1816" fmla="*/ 2584450 h 6817915"/>
              <a:gd name="connsiteX1817" fmla="*/ 6692825 w 7219081"/>
              <a:gd name="connsiteY1817" fmla="*/ 2584450 h 6817915"/>
              <a:gd name="connsiteX1818" fmla="*/ 6744815 w 7219081"/>
              <a:gd name="connsiteY1818" fmla="*/ 2584053 h 6817915"/>
              <a:gd name="connsiteX1819" fmla="*/ 6744815 w 7219081"/>
              <a:gd name="connsiteY1819" fmla="*/ 2602310 h 6817915"/>
              <a:gd name="connsiteX1820" fmla="*/ 6518597 w 7219081"/>
              <a:gd name="connsiteY1820" fmla="*/ 2613422 h 6817915"/>
              <a:gd name="connsiteX1821" fmla="*/ 6521375 w 7219081"/>
              <a:gd name="connsiteY1821" fmla="*/ 2620169 h 6817915"/>
              <a:gd name="connsiteX1822" fmla="*/ 6524550 w 7219081"/>
              <a:gd name="connsiteY1822" fmla="*/ 2627312 h 6817915"/>
              <a:gd name="connsiteX1823" fmla="*/ 6528122 w 7219081"/>
              <a:gd name="connsiteY1823" fmla="*/ 2632869 h 6817915"/>
              <a:gd name="connsiteX1824" fmla="*/ 6531694 w 7219081"/>
              <a:gd name="connsiteY1824" fmla="*/ 2638822 h 6817915"/>
              <a:gd name="connsiteX1825" fmla="*/ 6536059 w 7219081"/>
              <a:gd name="connsiteY1825" fmla="*/ 2643585 h 6817915"/>
              <a:gd name="connsiteX1826" fmla="*/ 6540028 w 7219081"/>
              <a:gd name="connsiteY1826" fmla="*/ 2648347 h 6817915"/>
              <a:gd name="connsiteX1827" fmla="*/ 6544790 w 7219081"/>
              <a:gd name="connsiteY1827" fmla="*/ 2652315 h 6817915"/>
              <a:gd name="connsiteX1828" fmla="*/ 6549553 w 7219081"/>
              <a:gd name="connsiteY1828" fmla="*/ 2656681 h 6817915"/>
              <a:gd name="connsiteX1829" fmla="*/ 6555109 w 7219081"/>
              <a:gd name="connsiteY1829" fmla="*/ 2659856 h 6817915"/>
              <a:gd name="connsiteX1830" fmla="*/ 6560665 w 7219081"/>
              <a:gd name="connsiteY1830" fmla="*/ 2663031 h 6817915"/>
              <a:gd name="connsiteX1831" fmla="*/ 6566618 w 7219081"/>
              <a:gd name="connsiteY1831" fmla="*/ 2665810 h 6817915"/>
              <a:gd name="connsiteX1832" fmla="*/ 6572968 w 7219081"/>
              <a:gd name="connsiteY1832" fmla="*/ 2667793 h 6817915"/>
              <a:gd name="connsiteX1833" fmla="*/ 6579318 w 7219081"/>
              <a:gd name="connsiteY1833" fmla="*/ 2669381 h 6817915"/>
              <a:gd name="connsiteX1834" fmla="*/ 6586462 w 7219081"/>
              <a:gd name="connsiteY1834" fmla="*/ 2670969 h 6817915"/>
              <a:gd name="connsiteX1835" fmla="*/ 6593209 w 7219081"/>
              <a:gd name="connsiteY1835" fmla="*/ 2671763 h 6817915"/>
              <a:gd name="connsiteX1836" fmla="*/ 6601147 w 7219081"/>
              <a:gd name="connsiteY1836" fmla="*/ 2672556 h 6817915"/>
              <a:gd name="connsiteX1837" fmla="*/ 6663456 w 7219081"/>
              <a:gd name="connsiteY1837" fmla="*/ 2676525 h 6817915"/>
              <a:gd name="connsiteX1838" fmla="*/ 6694412 w 7219081"/>
              <a:gd name="connsiteY1838" fmla="*/ 2677715 h 6817915"/>
              <a:gd name="connsiteX1839" fmla="*/ 6725368 w 7219081"/>
              <a:gd name="connsiteY1839" fmla="*/ 2679303 h 6817915"/>
              <a:gd name="connsiteX1840" fmla="*/ 6756325 w 7219081"/>
              <a:gd name="connsiteY1840" fmla="*/ 2679700 h 6817915"/>
              <a:gd name="connsiteX1841" fmla="*/ 6787678 w 7219081"/>
              <a:gd name="connsiteY1841" fmla="*/ 2679700 h 6817915"/>
              <a:gd name="connsiteX1842" fmla="*/ 6819031 w 7219081"/>
              <a:gd name="connsiteY1842" fmla="*/ 2679303 h 6817915"/>
              <a:gd name="connsiteX1843" fmla="*/ 6849987 w 7219081"/>
              <a:gd name="connsiteY1843" fmla="*/ 2677715 h 6817915"/>
              <a:gd name="connsiteX1844" fmla="*/ 6860306 w 7219081"/>
              <a:gd name="connsiteY1844" fmla="*/ 2677319 h 6817915"/>
              <a:gd name="connsiteX1845" fmla="*/ 6869434 w 7219081"/>
              <a:gd name="connsiteY1845" fmla="*/ 2678112 h 6817915"/>
              <a:gd name="connsiteX1846" fmla="*/ 6878562 w 7219081"/>
              <a:gd name="connsiteY1846" fmla="*/ 2680493 h 6817915"/>
              <a:gd name="connsiteX1847" fmla="*/ 6886897 w 7219081"/>
              <a:gd name="connsiteY1847" fmla="*/ 2682875 h 6817915"/>
              <a:gd name="connsiteX1848" fmla="*/ 6894437 w 7219081"/>
              <a:gd name="connsiteY1848" fmla="*/ 2686050 h 6817915"/>
              <a:gd name="connsiteX1849" fmla="*/ 6901184 w 7219081"/>
              <a:gd name="connsiteY1849" fmla="*/ 2690812 h 6817915"/>
              <a:gd name="connsiteX1850" fmla="*/ 6907137 w 7219081"/>
              <a:gd name="connsiteY1850" fmla="*/ 2695575 h 6817915"/>
              <a:gd name="connsiteX1851" fmla="*/ 6911900 w 7219081"/>
              <a:gd name="connsiteY1851" fmla="*/ 2701528 h 6817915"/>
              <a:gd name="connsiteX1852" fmla="*/ 6915868 w 7219081"/>
              <a:gd name="connsiteY1852" fmla="*/ 2707085 h 6817915"/>
              <a:gd name="connsiteX1853" fmla="*/ 6919044 w 7219081"/>
              <a:gd name="connsiteY1853" fmla="*/ 2714228 h 6817915"/>
              <a:gd name="connsiteX1854" fmla="*/ 6921028 w 7219081"/>
              <a:gd name="connsiteY1854" fmla="*/ 2720975 h 6817915"/>
              <a:gd name="connsiteX1855" fmla="*/ 6922218 w 7219081"/>
              <a:gd name="connsiteY1855" fmla="*/ 2728119 h 6817915"/>
              <a:gd name="connsiteX1856" fmla="*/ 6922218 w 7219081"/>
              <a:gd name="connsiteY1856" fmla="*/ 2736056 h 6817915"/>
              <a:gd name="connsiteX1857" fmla="*/ 6920631 w 7219081"/>
              <a:gd name="connsiteY1857" fmla="*/ 2743994 h 6817915"/>
              <a:gd name="connsiteX1858" fmla="*/ 6918647 w 7219081"/>
              <a:gd name="connsiteY1858" fmla="*/ 2752328 h 6817915"/>
              <a:gd name="connsiteX1859" fmla="*/ 6915075 w 7219081"/>
              <a:gd name="connsiteY1859" fmla="*/ 2760265 h 6817915"/>
              <a:gd name="connsiteX1860" fmla="*/ 6919044 w 7219081"/>
              <a:gd name="connsiteY1860" fmla="*/ 2763440 h 6817915"/>
              <a:gd name="connsiteX1861" fmla="*/ 6923409 w 7219081"/>
              <a:gd name="connsiteY1861" fmla="*/ 2765425 h 6817915"/>
              <a:gd name="connsiteX1862" fmla="*/ 6927378 w 7219081"/>
              <a:gd name="connsiteY1862" fmla="*/ 2767806 h 6817915"/>
              <a:gd name="connsiteX1863" fmla="*/ 6932140 w 7219081"/>
              <a:gd name="connsiteY1863" fmla="*/ 2769790 h 6817915"/>
              <a:gd name="connsiteX1864" fmla="*/ 6941268 w 7219081"/>
              <a:gd name="connsiteY1864" fmla="*/ 2772569 h 6817915"/>
              <a:gd name="connsiteX1865" fmla="*/ 6950000 w 7219081"/>
              <a:gd name="connsiteY1865" fmla="*/ 2774156 h 6817915"/>
              <a:gd name="connsiteX1866" fmla="*/ 6959525 w 7219081"/>
              <a:gd name="connsiteY1866" fmla="*/ 2774950 h 6817915"/>
              <a:gd name="connsiteX1867" fmla="*/ 6969050 w 7219081"/>
              <a:gd name="connsiteY1867" fmla="*/ 2774950 h 6817915"/>
              <a:gd name="connsiteX1868" fmla="*/ 6988497 w 7219081"/>
              <a:gd name="connsiteY1868" fmla="*/ 2774553 h 6817915"/>
              <a:gd name="connsiteX1869" fmla="*/ 7007547 w 7219081"/>
              <a:gd name="connsiteY1869" fmla="*/ 2774156 h 6817915"/>
              <a:gd name="connsiteX1870" fmla="*/ 7017072 w 7219081"/>
              <a:gd name="connsiteY1870" fmla="*/ 2774553 h 6817915"/>
              <a:gd name="connsiteX1871" fmla="*/ 7026597 w 7219081"/>
              <a:gd name="connsiteY1871" fmla="*/ 2774950 h 6817915"/>
              <a:gd name="connsiteX1872" fmla="*/ 7035328 w 7219081"/>
              <a:gd name="connsiteY1872" fmla="*/ 2777331 h 6817915"/>
              <a:gd name="connsiteX1873" fmla="*/ 7044456 w 7219081"/>
              <a:gd name="connsiteY1873" fmla="*/ 2779712 h 6817915"/>
              <a:gd name="connsiteX1874" fmla="*/ 7049218 w 7219081"/>
              <a:gd name="connsiteY1874" fmla="*/ 2782094 h 6817915"/>
              <a:gd name="connsiteX1875" fmla="*/ 7053187 w 7219081"/>
              <a:gd name="connsiteY1875" fmla="*/ 2784078 h 6817915"/>
              <a:gd name="connsiteX1876" fmla="*/ 7057553 w 7219081"/>
              <a:gd name="connsiteY1876" fmla="*/ 2786856 h 6817915"/>
              <a:gd name="connsiteX1877" fmla="*/ 7061918 w 7219081"/>
              <a:gd name="connsiteY1877" fmla="*/ 2789635 h 6817915"/>
              <a:gd name="connsiteX1878" fmla="*/ 7078190 w 7219081"/>
              <a:gd name="connsiteY1878" fmla="*/ 2791222 h 6817915"/>
              <a:gd name="connsiteX1879" fmla="*/ 7093668 w 7219081"/>
              <a:gd name="connsiteY1879" fmla="*/ 2794397 h 6817915"/>
              <a:gd name="connsiteX1880" fmla="*/ 7125815 w 7219081"/>
              <a:gd name="connsiteY1880" fmla="*/ 2800747 h 6817915"/>
              <a:gd name="connsiteX1881" fmla="*/ 7141690 w 7219081"/>
              <a:gd name="connsiteY1881" fmla="*/ 2803525 h 6817915"/>
              <a:gd name="connsiteX1882" fmla="*/ 7157962 w 7219081"/>
              <a:gd name="connsiteY1882" fmla="*/ 2805510 h 6817915"/>
              <a:gd name="connsiteX1883" fmla="*/ 7166297 w 7219081"/>
              <a:gd name="connsiteY1883" fmla="*/ 2806303 h 6817915"/>
              <a:gd name="connsiteX1884" fmla="*/ 7174234 w 7219081"/>
              <a:gd name="connsiteY1884" fmla="*/ 2806303 h 6817915"/>
              <a:gd name="connsiteX1885" fmla="*/ 7182965 w 7219081"/>
              <a:gd name="connsiteY1885" fmla="*/ 2806303 h 6817915"/>
              <a:gd name="connsiteX1886" fmla="*/ 7191300 w 7219081"/>
              <a:gd name="connsiteY1886" fmla="*/ 2805510 h 6817915"/>
              <a:gd name="connsiteX1887" fmla="*/ 7196459 w 7219081"/>
              <a:gd name="connsiteY1887" fmla="*/ 2805113 h 6817915"/>
              <a:gd name="connsiteX1888" fmla="*/ 7202412 w 7219081"/>
              <a:gd name="connsiteY1888" fmla="*/ 2805510 h 6817915"/>
              <a:gd name="connsiteX1889" fmla="*/ 7207175 w 7219081"/>
              <a:gd name="connsiteY1889" fmla="*/ 2807097 h 6817915"/>
              <a:gd name="connsiteX1890" fmla="*/ 7211144 w 7219081"/>
              <a:gd name="connsiteY1890" fmla="*/ 2809875 h 6817915"/>
              <a:gd name="connsiteX1891" fmla="*/ 7213128 w 7219081"/>
              <a:gd name="connsiteY1891" fmla="*/ 2811066 h 6817915"/>
              <a:gd name="connsiteX1892" fmla="*/ 7214715 w 7219081"/>
              <a:gd name="connsiteY1892" fmla="*/ 2813050 h 6817915"/>
              <a:gd name="connsiteX1893" fmla="*/ 7216303 w 7219081"/>
              <a:gd name="connsiteY1893" fmla="*/ 2815034 h 6817915"/>
              <a:gd name="connsiteX1894" fmla="*/ 7217494 w 7219081"/>
              <a:gd name="connsiteY1894" fmla="*/ 2817018 h 6817915"/>
              <a:gd name="connsiteX1895" fmla="*/ 7217890 w 7219081"/>
              <a:gd name="connsiteY1895" fmla="*/ 2819797 h 6817915"/>
              <a:gd name="connsiteX1896" fmla="*/ 7218684 w 7219081"/>
              <a:gd name="connsiteY1896" fmla="*/ 2822972 h 6817915"/>
              <a:gd name="connsiteX1897" fmla="*/ 7219081 w 7219081"/>
              <a:gd name="connsiteY1897" fmla="*/ 2826147 h 6817915"/>
              <a:gd name="connsiteX1898" fmla="*/ 7218684 w 7219081"/>
              <a:gd name="connsiteY1898" fmla="*/ 2829719 h 6817915"/>
              <a:gd name="connsiteX1899" fmla="*/ 7217890 w 7219081"/>
              <a:gd name="connsiteY1899" fmla="*/ 2832497 h 6817915"/>
              <a:gd name="connsiteX1900" fmla="*/ 7217494 w 7219081"/>
              <a:gd name="connsiteY1900" fmla="*/ 2835275 h 6817915"/>
              <a:gd name="connsiteX1901" fmla="*/ 7216303 w 7219081"/>
              <a:gd name="connsiteY1901" fmla="*/ 2837259 h 6817915"/>
              <a:gd name="connsiteX1902" fmla="*/ 7215509 w 7219081"/>
              <a:gd name="connsiteY1902" fmla="*/ 2838847 h 6817915"/>
              <a:gd name="connsiteX1903" fmla="*/ 7212731 w 7219081"/>
              <a:gd name="connsiteY1903" fmla="*/ 2842022 h 6817915"/>
              <a:gd name="connsiteX1904" fmla="*/ 7209159 w 7219081"/>
              <a:gd name="connsiteY1904" fmla="*/ 2844006 h 6817915"/>
              <a:gd name="connsiteX1905" fmla="*/ 7204794 w 7219081"/>
              <a:gd name="connsiteY1905" fmla="*/ 2845594 h 6817915"/>
              <a:gd name="connsiteX1906" fmla="*/ 7200825 w 7219081"/>
              <a:gd name="connsiteY1906" fmla="*/ 2846785 h 6817915"/>
              <a:gd name="connsiteX1907" fmla="*/ 7191697 w 7219081"/>
              <a:gd name="connsiteY1907" fmla="*/ 2847578 h 6817915"/>
              <a:gd name="connsiteX1908" fmla="*/ 7184156 w 7219081"/>
              <a:gd name="connsiteY1908" fmla="*/ 2848769 h 6817915"/>
              <a:gd name="connsiteX1909" fmla="*/ 7180584 w 7219081"/>
              <a:gd name="connsiteY1909" fmla="*/ 2848769 h 6817915"/>
              <a:gd name="connsiteX1910" fmla="*/ 7177012 w 7219081"/>
              <a:gd name="connsiteY1910" fmla="*/ 2848372 h 6817915"/>
              <a:gd name="connsiteX1911" fmla="*/ 7150818 w 7219081"/>
              <a:gd name="connsiteY1911" fmla="*/ 2842816 h 6817915"/>
              <a:gd name="connsiteX1912" fmla="*/ 7137325 w 7219081"/>
              <a:gd name="connsiteY1912" fmla="*/ 2840434 h 6817915"/>
              <a:gd name="connsiteX1913" fmla="*/ 7124228 w 7219081"/>
              <a:gd name="connsiteY1913" fmla="*/ 2838053 h 6817915"/>
              <a:gd name="connsiteX1914" fmla="*/ 7111131 w 7219081"/>
              <a:gd name="connsiteY1914" fmla="*/ 2836863 h 6817915"/>
              <a:gd name="connsiteX1915" fmla="*/ 7098034 w 7219081"/>
              <a:gd name="connsiteY1915" fmla="*/ 2835275 h 6817915"/>
              <a:gd name="connsiteX1916" fmla="*/ 7084937 w 7219081"/>
              <a:gd name="connsiteY1916" fmla="*/ 2834481 h 6817915"/>
              <a:gd name="connsiteX1917" fmla="*/ 7071840 w 7219081"/>
              <a:gd name="connsiteY1917" fmla="*/ 2834481 h 6817915"/>
              <a:gd name="connsiteX1918" fmla="*/ 7059140 w 7219081"/>
              <a:gd name="connsiteY1918" fmla="*/ 2835275 h 6817915"/>
              <a:gd name="connsiteX1919" fmla="*/ 7046044 w 7219081"/>
              <a:gd name="connsiteY1919" fmla="*/ 2836863 h 6817915"/>
              <a:gd name="connsiteX1920" fmla="*/ 7032947 w 7219081"/>
              <a:gd name="connsiteY1920" fmla="*/ 2839244 h 6817915"/>
              <a:gd name="connsiteX1921" fmla="*/ 7020247 w 7219081"/>
              <a:gd name="connsiteY1921" fmla="*/ 2842419 h 6817915"/>
              <a:gd name="connsiteX1922" fmla="*/ 7007150 w 7219081"/>
              <a:gd name="connsiteY1922" fmla="*/ 2846785 h 6817915"/>
              <a:gd name="connsiteX1923" fmla="*/ 6994450 w 7219081"/>
              <a:gd name="connsiteY1923" fmla="*/ 2852340 h 6817915"/>
              <a:gd name="connsiteX1924" fmla="*/ 6981750 w 7219081"/>
              <a:gd name="connsiteY1924" fmla="*/ 2859484 h 6817915"/>
              <a:gd name="connsiteX1925" fmla="*/ 6968653 w 7219081"/>
              <a:gd name="connsiteY1925" fmla="*/ 2867025 h 6817915"/>
              <a:gd name="connsiteX1926" fmla="*/ 6967859 w 7219081"/>
              <a:gd name="connsiteY1926" fmla="*/ 2857897 h 6817915"/>
              <a:gd name="connsiteX1927" fmla="*/ 6967859 w 7219081"/>
              <a:gd name="connsiteY1927" fmla="*/ 2849959 h 6817915"/>
              <a:gd name="connsiteX1928" fmla="*/ 6969050 w 7219081"/>
              <a:gd name="connsiteY1928" fmla="*/ 2842816 h 6817915"/>
              <a:gd name="connsiteX1929" fmla="*/ 6971034 w 7219081"/>
              <a:gd name="connsiteY1929" fmla="*/ 2837656 h 6817915"/>
              <a:gd name="connsiteX1930" fmla="*/ 6974209 w 7219081"/>
              <a:gd name="connsiteY1930" fmla="*/ 2832894 h 6817915"/>
              <a:gd name="connsiteX1931" fmla="*/ 6977384 w 7219081"/>
              <a:gd name="connsiteY1931" fmla="*/ 2829322 h 6817915"/>
              <a:gd name="connsiteX1932" fmla="*/ 6981750 w 7219081"/>
              <a:gd name="connsiteY1932" fmla="*/ 2826544 h 6817915"/>
              <a:gd name="connsiteX1933" fmla="*/ 6986115 w 7219081"/>
              <a:gd name="connsiteY1933" fmla="*/ 2824162 h 6817915"/>
              <a:gd name="connsiteX1934" fmla="*/ 6995244 w 7219081"/>
              <a:gd name="connsiteY1934" fmla="*/ 2820194 h 6817915"/>
              <a:gd name="connsiteX1935" fmla="*/ 7004372 w 7219081"/>
              <a:gd name="connsiteY1935" fmla="*/ 2816225 h 6817915"/>
              <a:gd name="connsiteX1936" fmla="*/ 7008737 w 7219081"/>
              <a:gd name="connsiteY1936" fmla="*/ 2813843 h 6817915"/>
              <a:gd name="connsiteX1937" fmla="*/ 7012309 w 7219081"/>
              <a:gd name="connsiteY1937" fmla="*/ 2811463 h 6817915"/>
              <a:gd name="connsiteX1938" fmla="*/ 7015484 w 7219081"/>
              <a:gd name="connsiteY1938" fmla="*/ 2808287 h 6817915"/>
              <a:gd name="connsiteX1939" fmla="*/ 7017468 w 7219081"/>
              <a:gd name="connsiteY1939" fmla="*/ 2804715 h 6817915"/>
              <a:gd name="connsiteX1940" fmla="*/ 6988497 w 7219081"/>
              <a:gd name="connsiteY1940" fmla="*/ 2804715 h 6817915"/>
              <a:gd name="connsiteX1941" fmla="*/ 6983734 w 7219081"/>
              <a:gd name="connsiteY1941" fmla="*/ 2803922 h 6817915"/>
              <a:gd name="connsiteX1942" fmla="*/ 6978972 w 7219081"/>
              <a:gd name="connsiteY1942" fmla="*/ 2803922 h 6817915"/>
              <a:gd name="connsiteX1943" fmla="*/ 6969050 w 7219081"/>
              <a:gd name="connsiteY1943" fmla="*/ 2803922 h 6817915"/>
              <a:gd name="connsiteX1944" fmla="*/ 6959525 w 7219081"/>
              <a:gd name="connsiteY1944" fmla="*/ 2804715 h 6817915"/>
              <a:gd name="connsiteX1945" fmla="*/ 6950000 w 7219081"/>
              <a:gd name="connsiteY1945" fmla="*/ 2805113 h 6817915"/>
              <a:gd name="connsiteX1946" fmla="*/ 6945237 w 7219081"/>
              <a:gd name="connsiteY1946" fmla="*/ 2804715 h 6817915"/>
              <a:gd name="connsiteX1947" fmla="*/ 6940872 w 7219081"/>
              <a:gd name="connsiteY1947" fmla="*/ 2803922 h 6817915"/>
              <a:gd name="connsiteX1948" fmla="*/ 6936109 w 7219081"/>
              <a:gd name="connsiteY1948" fmla="*/ 2803525 h 6817915"/>
              <a:gd name="connsiteX1949" fmla="*/ 6931744 w 7219081"/>
              <a:gd name="connsiteY1949" fmla="*/ 2801937 h 6817915"/>
              <a:gd name="connsiteX1950" fmla="*/ 6926981 w 7219081"/>
              <a:gd name="connsiteY1950" fmla="*/ 2799953 h 6817915"/>
              <a:gd name="connsiteX1951" fmla="*/ 6922615 w 7219081"/>
              <a:gd name="connsiteY1951" fmla="*/ 2797175 h 6817915"/>
              <a:gd name="connsiteX1952" fmla="*/ 6918647 w 7219081"/>
              <a:gd name="connsiteY1952" fmla="*/ 2794000 h 6817915"/>
              <a:gd name="connsiteX1953" fmla="*/ 6915075 w 7219081"/>
              <a:gd name="connsiteY1953" fmla="*/ 2789635 h 6817915"/>
              <a:gd name="connsiteX1954" fmla="*/ 6907137 w 7219081"/>
              <a:gd name="connsiteY1954" fmla="*/ 2790428 h 6817915"/>
              <a:gd name="connsiteX1955" fmla="*/ 6899200 w 7219081"/>
              <a:gd name="connsiteY1955" fmla="*/ 2789635 h 6817915"/>
              <a:gd name="connsiteX1956" fmla="*/ 6891659 w 7219081"/>
              <a:gd name="connsiteY1956" fmla="*/ 2788840 h 6817915"/>
              <a:gd name="connsiteX1957" fmla="*/ 6884515 w 7219081"/>
              <a:gd name="connsiteY1957" fmla="*/ 2787253 h 6817915"/>
              <a:gd name="connsiteX1958" fmla="*/ 6876975 w 7219081"/>
              <a:gd name="connsiteY1958" fmla="*/ 2784475 h 6817915"/>
              <a:gd name="connsiteX1959" fmla="*/ 6870228 w 7219081"/>
              <a:gd name="connsiteY1959" fmla="*/ 2782094 h 6817915"/>
              <a:gd name="connsiteX1960" fmla="*/ 6862687 w 7219081"/>
              <a:gd name="connsiteY1960" fmla="*/ 2778919 h 6817915"/>
              <a:gd name="connsiteX1961" fmla="*/ 6855940 w 7219081"/>
              <a:gd name="connsiteY1961" fmla="*/ 2774950 h 6817915"/>
              <a:gd name="connsiteX1962" fmla="*/ 6851178 w 7219081"/>
              <a:gd name="connsiteY1962" fmla="*/ 2771775 h 6817915"/>
              <a:gd name="connsiteX1963" fmla="*/ 6846018 w 7219081"/>
              <a:gd name="connsiteY1963" fmla="*/ 2770187 h 6817915"/>
              <a:gd name="connsiteX1964" fmla="*/ 6840065 w 7219081"/>
              <a:gd name="connsiteY1964" fmla="*/ 2769393 h 6817915"/>
              <a:gd name="connsiteX1965" fmla="*/ 6834906 w 7219081"/>
              <a:gd name="connsiteY1965" fmla="*/ 2768600 h 6817915"/>
              <a:gd name="connsiteX1966" fmla="*/ 6828953 w 7219081"/>
              <a:gd name="connsiteY1966" fmla="*/ 2769393 h 6817915"/>
              <a:gd name="connsiteX1967" fmla="*/ 6823397 w 7219081"/>
              <a:gd name="connsiteY1967" fmla="*/ 2769790 h 6817915"/>
              <a:gd name="connsiteX1968" fmla="*/ 6811887 w 7219081"/>
              <a:gd name="connsiteY1968" fmla="*/ 2771378 h 6817915"/>
              <a:gd name="connsiteX1969" fmla="*/ 6805934 w 7219081"/>
              <a:gd name="connsiteY1969" fmla="*/ 2772569 h 6817915"/>
              <a:gd name="connsiteX1970" fmla="*/ 6799981 w 7219081"/>
              <a:gd name="connsiteY1970" fmla="*/ 2772965 h 6817915"/>
              <a:gd name="connsiteX1971" fmla="*/ 6794425 w 7219081"/>
              <a:gd name="connsiteY1971" fmla="*/ 2772965 h 6817915"/>
              <a:gd name="connsiteX1972" fmla="*/ 6789265 w 7219081"/>
              <a:gd name="connsiteY1972" fmla="*/ 2772569 h 6817915"/>
              <a:gd name="connsiteX1973" fmla="*/ 6783709 w 7219081"/>
              <a:gd name="connsiteY1973" fmla="*/ 2770981 h 6817915"/>
              <a:gd name="connsiteX1974" fmla="*/ 6778550 w 7219081"/>
              <a:gd name="connsiteY1974" fmla="*/ 2768203 h 6817915"/>
              <a:gd name="connsiteX1975" fmla="*/ 6773390 w 7219081"/>
              <a:gd name="connsiteY1975" fmla="*/ 2764631 h 6817915"/>
              <a:gd name="connsiteX1976" fmla="*/ 6768628 w 7219081"/>
              <a:gd name="connsiteY1976" fmla="*/ 2759472 h 6817915"/>
              <a:gd name="connsiteX1977" fmla="*/ 6768628 w 7219081"/>
              <a:gd name="connsiteY1977" fmla="*/ 2759869 h 6817915"/>
              <a:gd name="connsiteX1978" fmla="*/ 6748784 w 7219081"/>
              <a:gd name="connsiteY1978" fmla="*/ 2763044 h 6817915"/>
              <a:gd name="connsiteX1979" fmla="*/ 6728147 w 7219081"/>
              <a:gd name="connsiteY1979" fmla="*/ 2765425 h 6817915"/>
              <a:gd name="connsiteX1980" fmla="*/ 6707906 w 7219081"/>
              <a:gd name="connsiteY1980" fmla="*/ 2767012 h 6817915"/>
              <a:gd name="connsiteX1981" fmla="*/ 6687665 w 7219081"/>
              <a:gd name="connsiteY1981" fmla="*/ 2767806 h 6817915"/>
              <a:gd name="connsiteX1982" fmla="*/ 6667425 w 7219081"/>
              <a:gd name="connsiteY1982" fmla="*/ 2767012 h 6817915"/>
              <a:gd name="connsiteX1983" fmla="*/ 6647184 w 7219081"/>
              <a:gd name="connsiteY1983" fmla="*/ 2766219 h 6817915"/>
              <a:gd name="connsiteX1984" fmla="*/ 6626944 w 7219081"/>
              <a:gd name="connsiteY1984" fmla="*/ 2763440 h 6817915"/>
              <a:gd name="connsiteX1985" fmla="*/ 6606306 w 7219081"/>
              <a:gd name="connsiteY1985" fmla="*/ 2760265 h 6817915"/>
              <a:gd name="connsiteX1986" fmla="*/ 6594003 w 7219081"/>
              <a:gd name="connsiteY1986" fmla="*/ 2756694 h 6817915"/>
              <a:gd name="connsiteX1987" fmla="*/ 6582890 w 7219081"/>
              <a:gd name="connsiteY1987" fmla="*/ 2754710 h 6817915"/>
              <a:gd name="connsiteX1988" fmla="*/ 6572968 w 7219081"/>
              <a:gd name="connsiteY1988" fmla="*/ 2753519 h 6817915"/>
              <a:gd name="connsiteX1989" fmla="*/ 6568206 w 7219081"/>
              <a:gd name="connsiteY1989" fmla="*/ 2753915 h 6817915"/>
              <a:gd name="connsiteX1990" fmla="*/ 6564237 w 7219081"/>
              <a:gd name="connsiteY1990" fmla="*/ 2753915 h 6817915"/>
              <a:gd name="connsiteX1991" fmla="*/ 6560268 w 7219081"/>
              <a:gd name="connsiteY1991" fmla="*/ 2754710 h 6817915"/>
              <a:gd name="connsiteX1992" fmla="*/ 6556300 w 7219081"/>
              <a:gd name="connsiteY1992" fmla="*/ 2755503 h 6817915"/>
              <a:gd name="connsiteX1993" fmla="*/ 6553522 w 7219081"/>
              <a:gd name="connsiteY1993" fmla="*/ 2757090 h 6817915"/>
              <a:gd name="connsiteX1994" fmla="*/ 6550347 w 7219081"/>
              <a:gd name="connsiteY1994" fmla="*/ 2758281 h 6817915"/>
              <a:gd name="connsiteX1995" fmla="*/ 6547568 w 7219081"/>
              <a:gd name="connsiteY1995" fmla="*/ 2760265 h 6817915"/>
              <a:gd name="connsiteX1996" fmla="*/ 6544790 w 7219081"/>
              <a:gd name="connsiteY1996" fmla="*/ 2762647 h 6817915"/>
              <a:gd name="connsiteX1997" fmla="*/ 6542806 w 7219081"/>
              <a:gd name="connsiteY1997" fmla="*/ 2764631 h 6817915"/>
              <a:gd name="connsiteX1998" fmla="*/ 6540822 w 7219081"/>
              <a:gd name="connsiteY1998" fmla="*/ 2767012 h 6817915"/>
              <a:gd name="connsiteX1999" fmla="*/ 6537647 w 7219081"/>
              <a:gd name="connsiteY1999" fmla="*/ 2772965 h 6817915"/>
              <a:gd name="connsiteX2000" fmla="*/ 6534868 w 7219081"/>
              <a:gd name="connsiteY2000" fmla="*/ 2779316 h 6817915"/>
              <a:gd name="connsiteX2001" fmla="*/ 6533281 w 7219081"/>
              <a:gd name="connsiteY2001" fmla="*/ 2786856 h 6817915"/>
              <a:gd name="connsiteX2002" fmla="*/ 6532090 w 7219081"/>
              <a:gd name="connsiteY2002" fmla="*/ 2794397 h 6817915"/>
              <a:gd name="connsiteX2003" fmla="*/ 6531694 w 7219081"/>
              <a:gd name="connsiteY2003" fmla="*/ 2803525 h 6817915"/>
              <a:gd name="connsiteX2004" fmla="*/ 6531694 w 7219081"/>
              <a:gd name="connsiteY2004" fmla="*/ 2813050 h 6817915"/>
              <a:gd name="connsiteX2005" fmla="*/ 6532090 w 7219081"/>
              <a:gd name="connsiteY2005" fmla="*/ 2822575 h 6817915"/>
              <a:gd name="connsiteX2006" fmla="*/ 6533281 w 7219081"/>
              <a:gd name="connsiteY2006" fmla="*/ 2832497 h 6817915"/>
              <a:gd name="connsiteX2007" fmla="*/ 6636072 w 7219081"/>
              <a:gd name="connsiteY2007" fmla="*/ 2848372 h 6817915"/>
              <a:gd name="connsiteX2008" fmla="*/ 6650756 w 7219081"/>
              <a:gd name="connsiteY2008" fmla="*/ 2848372 h 6817915"/>
              <a:gd name="connsiteX2009" fmla="*/ 6656312 w 7219081"/>
              <a:gd name="connsiteY2009" fmla="*/ 2838053 h 6817915"/>
              <a:gd name="connsiteX2010" fmla="*/ 6659487 w 7219081"/>
              <a:gd name="connsiteY2010" fmla="*/ 2833687 h 6817915"/>
              <a:gd name="connsiteX2011" fmla="*/ 6663456 w 7219081"/>
              <a:gd name="connsiteY2011" fmla="*/ 2829322 h 6817915"/>
              <a:gd name="connsiteX2012" fmla="*/ 6667425 w 7219081"/>
              <a:gd name="connsiteY2012" fmla="*/ 2826147 h 6817915"/>
              <a:gd name="connsiteX2013" fmla="*/ 6669806 w 7219081"/>
              <a:gd name="connsiteY2013" fmla="*/ 2824559 h 6817915"/>
              <a:gd name="connsiteX2014" fmla="*/ 6671790 w 7219081"/>
              <a:gd name="connsiteY2014" fmla="*/ 2824162 h 6817915"/>
              <a:gd name="connsiteX2015" fmla="*/ 6674568 w 7219081"/>
              <a:gd name="connsiteY2015" fmla="*/ 2823369 h 6817915"/>
              <a:gd name="connsiteX2016" fmla="*/ 6676553 w 7219081"/>
              <a:gd name="connsiteY2016" fmla="*/ 2824162 h 6817915"/>
              <a:gd name="connsiteX2017" fmla="*/ 6679728 w 7219081"/>
              <a:gd name="connsiteY2017" fmla="*/ 2824559 h 6817915"/>
              <a:gd name="connsiteX2018" fmla="*/ 6682109 w 7219081"/>
              <a:gd name="connsiteY2018" fmla="*/ 2825750 h 6817915"/>
              <a:gd name="connsiteX2019" fmla="*/ 6685284 w 7219081"/>
              <a:gd name="connsiteY2019" fmla="*/ 2827338 h 6817915"/>
              <a:gd name="connsiteX2020" fmla="*/ 6687665 w 7219081"/>
              <a:gd name="connsiteY2020" fmla="*/ 2829322 h 6817915"/>
              <a:gd name="connsiteX2021" fmla="*/ 6689253 w 7219081"/>
              <a:gd name="connsiteY2021" fmla="*/ 2831306 h 6817915"/>
              <a:gd name="connsiteX2022" fmla="*/ 6690047 w 7219081"/>
              <a:gd name="connsiteY2022" fmla="*/ 2833687 h 6817915"/>
              <a:gd name="connsiteX2023" fmla="*/ 6690840 w 7219081"/>
              <a:gd name="connsiteY2023" fmla="*/ 2835672 h 6817915"/>
              <a:gd name="connsiteX2024" fmla="*/ 6690840 w 7219081"/>
              <a:gd name="connsiteY2024" fmla="*/ 2838053 h 6817915"/>
              <a:gd name="connsiteX2025" fmla="*/ 6690047 w 7219081"/>
              <a:gd name="connsiteY2025" fmla="*/ 2840434 h 6817915"/>
              <a:gd name="connsiteX2026" fmla="*/ 6689253 w 7219081"/>
              <a:gd name="connsiteY2026" fmla="*/ 2842816 h 6817915"/>
              <a:gd name="connsiteX2027" fmla="*/ 6686872 w 7219081"/>
              <a:gd name="connsiteY2027" fmla="*/ 2847578 h 6817915"/>
              <a:gd name="connsiteX2028" fmla="*/ 6684490 w 7219081"/>
              <a:gd name="connsiteY2028" fmla="*/ 2853134 h 6817915"/>
              <a:gd name="connsiteX2029" fmla="*/ 6681712 w 7219081"/>
              <a:gd name="connsiteY2029" fmla="*/ 2858294 h 6817915"/>
              <a:gd name="connsiteX2030" fmla="*/ 6680125 w 7219081"/>
              <a:gd name="connsiteY2030" fmla="*/ 2863056 h 6817915"/>
              <a:gd name="connsiteX2031" fmla="*/ 6686872 w 7219081"/>
              <a:gd name="connsiteY2031" fmla="*/ 2866628 h 6817915"/>
              <a:gd name="connsiteX2032" fmla="*/ 6692825 w 7219081"/>
              <a:gd name="connsiteY2032" fmla="*/ 2870200 h 6817915"/>
              <a:gd name="connsiteX2033" fmla="*/ 6697984 w 7219081"/>
              <a:gd name="connsiteY2033" fmla="*/ 2874963 h 6817915"/>
              <a:gd name="connsiteX2034" fmla="*/ 6701556 w 7219081"/>
              <a:gd name="connsiteY2034" fmla="*/ 2880519 h 6817915"/>
              <a:gd name="connsiteX2035" fmla="*/ 6705525 w 7219081"/>
              <a:gd name="connsiteY2035" fmla="*/ 2886075 h 6817915"/>
              <a:gd name="connsiteX2036" fmla="*/ 6707509 w 7219081"/>
              <a:gd name="connsiteY2036" fmla="*/ 2892425 h 6817915"/>
              <a:gd name="connsiteX2037" fmla="*/ 6709097 w 7219081"/>
              <a:gd name="connsiteY2037" fmla="*/ 2899172 h 6817915"/>
              <a:gd name="connsiteX2038" fmla="*/ 6709494 w 7219081"/>
              <a:gd name="connsiteY2038" fmla="*/ 2907110 h 6817915"/>
              <a:gd name="connsiteX2039" fmla="*/ 6716637 w 7219081"/>
              <a:gd name="connsiteY2039" fmla="*/ 2910285 h 6817915"/>
              <a:gd name="connsiteX2040" fmla="*/ 6723781 w 7219081"/>
              <a:gd name="connsiteY2040" fmla="*/ 2912269 h 6817915"/>
              <a:gd name="connsiteX2041" fmla="*/ 6731322 w 7219081"/>
              <a:gd name="connsiteY2041" fmla="*/ 2914650 h 6817915"/>
              <a:gd name="connsiteX2042" fmla="*/ 6738465 w 7219081"/>
              <a:gd name="connsiteY2042" fmla="*/ 2916238 h 6817915"/>
              <a:gd name="connsiteX2043" fmla="*/ 6753944 w 7219081"/>
              <a:gd name="connsiteY2043" fmla="*/ 2917825 h 6817915"/>
              <a:gd name="connsiteX2044" fmla="*/ 6769025 w 7219081"/>
              <a:gd name="connsiteY2044" fmla="*/ 2919412 h 6817915"/>
              <a:gd name="connsiteX2045" fmla="*/ 6783709 w 7219081"/>
              <a:gd name="connsiteY2045" fmla="*/ 2921000 h 6817915"/>
              <a:gd name="connsiteX2046" fmla="*/ 6791647 w 7219081"/>
              <a:gd name="connsiteY2046" fmla="*/ 2921794 h 6817915"/>
              <a:gd name="connsiteX2047" fmla="*/ 6799187 w 7219081"/>
              <a:gd name="connsiteY2047" fmla="*/ 2924175 h 6817915"/>
              <a:gd name="connsiteX2048" fmla="*/ 6805934 w 7219081"/>
              <a:gd name="connsiteY2048" fmla="*/ 2926160 h 6817915"/>
              <a:gd name="connsiteX2049" fmla="*/ 6813475 w 7219081"/>
              <a:gd name="connsiteY2049" fmla="*/ 2928938 h 6817915"/>
              <a:gd name="connsiteX2050" fmla="*/ 6820222 w 7219081"/>
              <a:gd name="connsiteY2050" fmla="*/ 2932509 h 6817915"/>
              <a:gd name="connsiteX2051" fmla="*/ 6826968 w 7219081"/>
              <a:gd name="connsiteY2051" fmla="*/ 2936478 h 6817915"/>
              <a:gd name="connsiteX2052" fmla="*/ 6839668 w 7219081"/>
              <a:gd name="connsiteY2052" fmla="*/ 2937272 h 6817915"/>
              <a:gd name="connsiteX2053" fmla="*/ 6846018 w 7219081"/>
              <a:gd name="connsiteY2053" fmla="*/ 2937669 h 6817915"/>
              <a:gd name="connsiteX2054" fmla="*/ 6852368 w 7219081"/>
              <a:gd name="connsiteY2054" fmla="*/ 2938859 h 6817915"/>
              <a:gd name="connsiteX2055" fmla="*/ 6855544 w 7219081"/>
              <a:gd name="connsiteY2055" fmla="*/ 2939653 h 6817915"/>
              <a:gd name="connsiteX2056" fmla="*/ 6859115 w 7219081"/>
              <a:gd name="connsiteY2056" fmla="*/ 2941241 h 6817915"/>
              <a:gd name="connsiteX2057" fmla="*/ 6862290 w 7219081"/>
              <a:gd name="connsiteY2057" fmla="*/ 2942828 h 6817915"/>
              <a:gd name="connsiteX2058" fmla="*/ 6865465 w 7219081"/>
              <a:gd name="connsiteY2058" fmla="*/ 2945210 h 6817915"/>
              <a:gd name="connsiteX2059" fmla="*/ 6868640 w 7219081"/>
              <a:gd name="connsiteY2059" fmla="*/ 2947590 h 6817915"/>
              <a:gd name="connsiteX2060" fmla="*/ 6871815 w 7219081"/>
              <a:gd name="connsiteY2060" fmla="*/ 2950765 h 6817915"/>
              <a:gd name="connsiteX2061" fmla="*/ 6874990 w 7219081"/>
              <a:gd name="connsiteY2061" fmla="*/ 2954734 h 6817915"/>
              <a:gd name="connsiteX2062" fmla="*/ 6878165 w 7219081"/>
              <a:gd name="connsiteY2062" fmla="*/ 2958703 h 6817915"/>
              <a:gd name="connsiteX2063" fmla="*/ 6844828 w 7219081"/>
              <a:gd name="connsiteY2063" fmla="*/ 2963466 h 6817915"/>
              <a:gd name="connsiteX2064" fmla="*/ 6812284 w 7219081"/>
              <a:gd name="connsiteY2064" fmla="*/ 2967831 h 6817915"/>
              <a:gd name="connsiteX2065" fmla="*/ 6796012 w 7219081"/>
              <a:gd name="connsiteY2065" fmla="*/ 2968625 h 6817915"/>
              <a:gd name="connsiteX2066" fmla="*/ 6779740 w 7219081"/>
              <a:gd name="connsiteY2066" fmla="*/ 2970213 h 6817915"/>
              <a:gd name="connsiteX2067" fmla="*/ 6763865 w 7219081"/>
              <a:gd name="connsiteY2067" fmla="*/ 2971006 h 6817915"/>
              <a:gd name="connsiteX2068" fmla="*/ 6747594 w 7219081"/>
              <a:gd name="connsiteY2068" fmla="*/ 2971403 h 6817915"/>
              <a:gd name="connsiteX2069" fmla="*/ 6731718 w 7219081"/>
              <a:gd name="connsiteY2069" fmla="*/ 2971403 h 6817915"/>
              <a:gd name="connsiteX2070" fmla="*/ 6715844 w 7219081"/>
              <a:gd name="connsiteY2070" fmla="*/ 2971006 h 6817915"/>
              <a:gd name="connsiteX2071" fmla="*/ 6699572 w 7219081"/>
              <a:gd name="connsiteY2071" fmla="*/ 2969419 h 6817915"/>
              <a:gd name="connsiteX2072" fmla="*/ 6683697 w 7219081"/>
              <a:gd name="connsiteY2072" fmla="*/ 2967831 h 6817915"/>
              <a:gd name="connsiteX2073" fmla="*/ 6668218 w 7219081"/>
              <a:gd name="connsiteY2073" fmla="*/ 2964656 h 6817915"/>
              <a:gd name="connsiteX2074" fmla="*/ 6652344 w 7219081"/>
              <a:gd name="connsiteY2074" fmla="*/ 2961482 h 6817915"/>
              <a:gd name="connsiteX2075" fmla="*/ 6636468 w 7219081"/>
              <a:gd name="connsiteY2075" fmla="*/ 2957116 h 6817915"/>
              <a:gd name="connsiteX2076" fmla="*/ 6621387 w 7219081"/>
              <a:gd name="connsiteY2076" fmla="*/ 2951956 h 6817915"/>
              <a:gd name="connsiteX2077" fmla="*/ 6621784 w 7219081"/>
              <a:gd name="connsiteY2077" fmla="*/ 2950369 h 6817915"/>
              <a:gd name="connsiteX2078" fmla="*/ 6621784 w 7219081"/>
              <a:gd name="connsiteY2078" fmla="*/ 2949972 h 6817915"/>
              <a:gd name="connsiteX2079" fmla="*/ 6621387 w 7219081"/>
              <a:gd name="connsiteY2079" fmla="*/ 2951956 h 6817915"/>
              <a:gd name="connsiteX2080" fmla="*/ 6607894 w 7219081"/>
              <a:gd name="connsiteY2080" fmla="*/ 2958703 h 6817915"/>
              <a:gd name="connsiteX2081" fmla="*/ 6594797 w 7219081"/>
              <a:gd name="connsiteY2081" fmla="*/ 2964656 h 6817915"/>
              <a:gd name="connsiteX2082" fmla="*/ 6588050 w 7219081"/>
              <a:gd name="connsiteY2082" fmla="*/ 2966640 h 6817915"/>
              <a:gd name="connsiteX2083" fmla="*/ 6581700 w 7219081"/>
              <a:gd name="connsiteY2083" fmla="*/ 2968625 h 6817915"/>
              <a:gd name="connsiteX2084" fmla="*/ 6574953 w 7219081"/>
              <a:gd name="connsiteY2084" fmla="*/ 2971006 h 6817915"/>
              <a:gd name="connsiteX2085" fmla="*/ 6568206 w 7219081"/>
              <a:gd name="connsiteY2085" fmla="*/ 2971800 h 6817915"/>
              <a:gd name="connsiteX2086" fmla="*/ 6561062 w 7219081"/>
              <a:gd name="connsiteY2086" fmla="*/ 2972990 h 6817915"/>
              <a:gd name="connsiteX2087" fmla="*/ 6554315 w 7219081"/>
              <a:gd name="connsiteY2087" fmla="*/ 2974181 h 6817915"/>
              <a:gd name="connsiteX2088" fmla="*/ 6547568 w 7219081"/>
              <a:gd name="connsiteY2088" fmla="*/ 2974181 h 6817915"/>
              <a:gd name="connsiteX2089" fmla="*/ 6540028 w 7219081"/>
              <a:gd name="connsiteY2089" fmla="*/ 2974181 h 6817915"/>
              <a:gd name="connsiteX2090" fmla="*/ 6532884 w 7219081"/>
              <a:gd name="connsiteY2090" fmla="*/ 2973388 h 6817915"/>
              <a:gd name="connsiteX2091" fmla="*/ 6524947 w 7219081"/>
              <a:gd name="connsiteY2091" fmla="*/ 2972990 h 6817915"/>
              <a:gd name="connsiteX2092" fmla="*/ 6517009 w 7219081"/>
              <a:gd name="connsiteY2092" fmla="*/ 2971403 h 6817915"/>
              <a:gd name="connsiteX2093" fmla="*/ 6508675 w 7219081"/>
              <a:gd name="connsiteY2093" fmla="*/ 2969815 h 6817915"/>
              <a:gd name="connsiteX2094" fmla="*/ 6497959 w 7219081"/>
              <a:gd name="connsiteY2094" fmla="*/ 2967037 h 6817915"/>
              <a:gd name="connsiteX2095" fmla="*/ 6487640 w 7219081"/>
              <a:gd name="connsiteY2095" fmla="*/ 2965450 h 6817915"/>
              <a:gd name="connsiteX2096" fmla="*/ 6476528 w 7219081"/>
              <a:gd name="connsiteY2096" fmla="*/ 2963862 h 6817915"/>
              <a:gd name="connsiteX2097" fmla="*/ 6465415 w 7219081"/>
              <a:gd name="connsiteY2097" fmla="*/ 2963466 h 6817915"/>
              <a:gd name="connsiteX2098" fmla="*/ 6455097 w 7219081"/>
              <a:gd name="connsiteY2098" fmla="*/ 2963466 h 6817915"/>
              <a:gd name="connsiteX2099" fmla="*/ 6443984 w 7219081"/>
              <a:gd name="connsiteY2099" fmla="*/ 2963862 h 6817915"/>
              <a:gd name="connsiteX2100" fmla="*/ 6433268 w 7219081"/>
              <a:gd name="connsiteY2100" fmla="*/ 2965053 h 6817915"/>
              <a:gd name="connsiteX2101" fmla="*/ 6422950 w 7219081"/>
              <a:gd name="connsiteY2101" fmla="*/ 2966640 h 6817915"/>
              <a:gd name="connsiteX2102" fmla="*/ 6411837 w 7219081"/>
              <a:gd name="connsiteY2102" fmla="*/ 2969419 h 6817915"/>
              <a:gd name="connsiteX2103" fmla="*/ 6401915 w 7219081"/>
              <a:gd name="connsiteY2103" fmla="*/ 2971800 h 6817915"/>
              <a:gd name="connsiteX2104" fmla="*/ 6391200 w 7219081"/>
              <a:gd name="connsiteY2104" fmla="*/ 2976166 h 6817915"/>
              <a:gd name="connsiteX2105" fmla="*/ 6381278 w 7219081"/>
              <a:gd name="connsiteY2105" fmla="*/ 2980532 h 6817915"/>
              <a:gd name="connsiteX2106" fmla="*/ 6371356 w 7219081"/>
              <a:gd name="connsiteY2106" fmla="*/ 2985690 h 6817915"/>
              <a:gd name="connsiteX2107" fmla="*/ 6361434 w 7219081"/>
              <a:gd name="connsiteY2107" fmla="*/ 2991247 h 6817915"/>
              <a:gd name="connsiteX2108" fmla="*/ 6351909 w 7219081"/>
              <a:gd name="connsiteY2108" fmla="*/ 2998391 h 6817915"/>
              <a:gd name="connsiteX2109" fmla="*/ 6342384 w 7219081"/>
              <a:gd name="connsiteY2109" fmla="*/ 3005535 h 6817915"/>
              <a:gd name="connsiteX2110" fmla="*/ 6384850 w 7219081"/>
              <a:gd name="connsiteY2110" fmla="*/ 3010694 h 6817915"/>
              <a:gd name="connsiteX2111" fmla="*/ 6389612 w 7219081"/>
              <a:gd name="connsiteY2111" fmla="*/ 3010694 h 6817915"/>
              <a:gd name="connsiteX2112" fmla="*/ 6394375 w 7219081"/>
              <a:gd name="connsiteY2112" fmla="*/ 3010694 h 6817915"/>
              <a:gd name="connsiteX2113" fmla="*/ 6404297 w 7219081"/>
              <a:gd name="connsiteY2113" fmla="*/ 3010297 h 6817915"/>
              <a:gd name="connsiteX2114" fmla="*/ 6414218 w 7219081"/>
              <a:gd name="connsiteY2114" fmla="*/ 3009900 h 6817915"/>
              <a:gd name="connsiteX2115" fmla="*/ 6423744 w 7219081"/>
              <a:gd name="connsiteY2115" fmla="*/ 3009106 h 6817915"/>
              <a:gd name="connsiteX2116" fmla="*/ 6428506 w 7219081"/>
              <a:gd name="connsiteY2116" fmla="*/ 3009106 h 6817915"/>
              <a:gd name="connsiteX2117" fmla="*/ 6433268 w 7219081"/>
              <a:gd name="connsiteY2117" fmla="*/ 3009900 h 6817915"/>
              <a:gd name="connsiteX2118" fmla="*/ 6438031 w 7219081"/>
              <a:gd name="connsiteY2118" fmla="*/ 3010694 h 6817915"/>
              <a:gd name="connsiteX2119" fmla="*/ 6442794 w 7219081"/>
              <a:gd name="connsiteY2119" fmla="*/ 3012281 h 6817915"/>
              <a:gd name="connsiteX2120" fmla="*/ 6447159 w 7219081"/>
              <a:gd name="connsiteY2120" fmla="*/ 3015059 h 6817915"/>
              <a:gd name="connsiteX2121" fmla="*/ 6451128 w 7219081"/>
              <a:gd name="connsiteY2121" fmla="*/ 3017837 h 6817915"/>
              <a:gd name="connsiteX2122" fmla="*/ 6455494 w 7219081"/>
              <a:gd name="connsiteY2122" fmla="*/ 3021409 h 6817915"/>
              <a:gd name="connsiteX2123" fmla="*/ 6459065 w 7219081"/>
              <a:gd name="connsiteY2123" fmla="*/ 3026172 h 6817915"/>
              <a:gd name="connsiteX2124" fmla="*/ 6471368 w 7219081"/>
              <a:gd name="connsiteY2124" fmla="*/ 3032522 h 6817915"/>
              <a:gd name="connsiteX2125" fmla="*/ 6483672 w 7219081"/>
              <a:gd name="connsiteY2125" fmla="*/ 3038078 h 6817915"/>
              <a:gd name="connsiteX2126" fmla="*/ 6495975 w 7219081"/>
              <a:gd name="connsiteY2126" fmla="*/ 3042840 h 6817915"/>
              <a:gd name="connsiteX2127" fmla="*/ 6509072 w 7219081"/>
              <a:gd name="connsiteY2127" fmla="*/ 3047206 h 6817915"/>
              <a:gd name="connsiteX2128" fmla="*/ 6521772 w 7219081"/>
              <a:gd name="connsiteY2128" fmla="*/ 3050381 h 6817915"/>
              <a:gd name="connsiteX2129" fmla="*/ 6535265 w 7219081"/>
              <a:gd name="connsiteY2129" fmla="*/ 3052366 h 6817915"/>
              <a:gd name="connsiteX2130" fmla="*/ 6548759 w 7219081"/>
              <a:gd name="connsiteY2130" fmla="*/ 3053556 h 6817915"/>
              <a:gd name="connsiteX2131" fmla="*/ 6562253 w 7219081"/>
              <a:gd name="connsiteY2131" fmla="*/ 3053556 h 6817915"/>
              <a:gd name="connsiteX2132" fmla="*/ 6578128 w 7219081"/>
              <a:gd name="connsiteY2132" fmla="*/ 3054747 h 6817915"/>
              <a:gd name="connsiteX2133" fmla="*/ 6593209 w 7219081"/>
              <a:gd name="connsiteY2133" fmla="*/ 3055540 h 6817915"/>
              <a:gd name="connsiteX2134" fmla="*/ 6608687 w 7219081"/>
              <a:gd name="connsiteY2134" fmla="*/ 3057525 h 6817915"/>
              <a:gd name="connsiteX2135" fmla="*/ 6623768 w 7219081"/>
              <a:gd name="connsiteY2135" fmla="*/ 3060303 h 6817915"/>
              <a:gd name="connsiteX2136" fmla="*/ 6638453 w 7219081"/>
              <a:gd name="connsiteY2136" fmla="*/ 3063081 h 6817915"/>
              <a:gd name="connsiteX2137" fmla="*/ 6653931 w 7219081"/>
              <a:gd name="connsiteY2137" fmla="*/ 3066256 h 6817915"/>
              <a:gd name="connsiteX2138" fmla="*/ 6683300 w 7219081"/>
              <a:gd name="connsiteY2138" fmla="*/ 3074193 h 6817915"/>
              <a:gd name="connsiteX2139" fmla="*/ 6712668 w 7219081"/>
              <a:gd name="connsiteY2139" fmla="*/ 3082528 h 6817915"/>
              <a:gd name="connsiteX2140" fmla="*/ 6742434 w 7219081"/>
              <a:gd name="connsiteY2140" fmla="*/ 3091259 h 6817915"/>
              <a:gd name="connsiteX2141" fmla="*/ 6771406 w 7219081"/>
              <a:gd name="connsiteY2141" fmla="*/ 3100387 h 6817915"/>
              <a:gd name="connsiteX2142" fmla="*/ 6800775 w 7219081"/>
              <a:gd name="connsiteY2142" fmla="*/ 3108722 h 6817915"/>
              <a:gd name="connsiteX2143" fmla="*/ 6807522 w 7219081"/>
              <a:gd name="connsiteY2143" fmla="*/ 3110706 h 6817915"/>
              <a:gd name="connsiteX2144" fmla="*/ 6813872 w 7219081"/>
              <a:gd name="connsiteY2144" fmla="*/ 3113484 h 6817915"/>
              <a:gd name="connsiteX2145" fmla="*/ 6819825 w 7219081"/>
              <a:gd name="connsiteY2145" fmla="*/ 3116263 h 6817915"/>
              <a:gd name="connsiteX2146" fmla="*/ 6825778 w 7219081"/>
              <a:gd name="connsiteY2146" fmla="*/ 3119834 h 6817915"/>
              <a:gd name="connsiteX2147" fmla="*/ 6831334 w 7219081"/>
              <a:gd name="connsiteY2147" fmla="*/ 3123406 h 6817915"/>
              <a:gd name="connsiteX2148" fmla="*/ 6836494 w 7219081"/>
              <a:gd name="connsiteY2148" fmla="*/ 3126978 h 6817915"/>
              <a:gd name="connsiteX2149" fmla="*/ 6841653 w 7219081"/>
              <a:gd name="connsiteY2149" fmla="*/ 3131740 h 6817915"/>
              <a:gd name="connsiteX2150" fmla="*/ 6846415 w 7219081"/>
              <a:gd name="connsiteY2150" fmla="*/ 3136503 h 6817915"/>
              <a:gd name="connsiteX2151" fmla="*/ 6850781 w 7219081"/>
              <a:gd name="connsiteY2151" fmla="*/ 3141265 h 6817915"/>
              <a:gd name="connsiteX2152" fmla="*/ 6854750 w 7219081"/>
              <a:gd name="connsiteY2152" fmla="*/ 3147219 h 6817915"/>
              <a:gd name="connsiteX2153" fmla="*/ 6858718 w 7219081"/>
              <a:gd name="connsiteY2153" fmla="*/ 3152378 h 6817915"/>
              <a:gd name="connsiteX2154" fmla="*/ 6862290 w 7219081"/>
              <a:gd name="connsiteY2154" fmla="*/ 3158728 h 6817915"/>
              <a:gd name="connsiteX2155" fmla="*/ 6865465 w 7219081"/>
              <a:gd name="connsiteY2155" fmla="*/ 3165078 h 6817915"/>
              <a:gd name="connsiteX2156" fmla="*/ 6868244 w 7219081"/>
              <a:gd name="connsiteY2156" fmla="*/ 3171428 h 6817915"/>
              <a:gd name="connsiteX2157" fmla="*/ 6870625 w 7219081"/>
              <a:gd name="connsiteY2157" fmla="*/ 3178572 h 6817915"/>
              <a:gd name="connsiteX2158" fmla="*/ 6872609 w 7219081"/>
              <a:gd name="connsiteY2158" fmla="*/ 3185715 h 6817915"/>
              <a:gd name="connsiteX2159" fmla="*/ 6886103 w 7219081"/>
              <a:gd name="connsiteY2159" fmla="*/ 3186112 h 6817915"/>
              <a:gd name="connsiteX2160" fmla="*/ 6980162 w 7219081"/>
              <a:gd name="connsiteY2160" fmla="*/ 3186112 h 6817915"/>
              <a:gd name="connsiteX2161" fmla="*/ 6973812 w 7219081"/>
              <a:gd name="connsiteY2161" fmla="*/ 3190874 h 6817915"/>
              <a:gd name="connsiteX2162" fmla="*/ 6967462 w 7219081"/>
              <a:gd name="connsiteY2162" fmla="*/ 3195637 h 6817915"/>
              <a:gd name="connsiteX2163" fmla="*/ 6961906 w 7219081"/>
              <a:gd name="connsiteY2163" fmla="*/ 3199209 h 6817915"/>
              <a:gd name="connsiteX2164" fmla="*/ 6955953 w 7219081"/>
              <a:gd name="connsiteY2164" fmla="*/ 3202781 h 6817915"/>
              <a:gd name="connsiteX2165" fmla="*/ 6949603 w 7219081"/>
              <a:gd name="connsiteY2165" fmla="*/ 3205559 h 6817915"/>
              <a:gd name="connsiteX2166" fmla="*/ 6943650 w 7219081"/>
              <a:gd name="connsiteY2166" fmla="*/ 3208337 h 6817915"/>
              <a:gd name="connsiteX2167" fmla="*/ 6938094 w 7219081"/>
              <a:gd name="connsiteY2167" fmla="*/ 3210322 h 6817915"/>
              <a:gd name="connsiteX2168" fmla="*/ 6932140 w 7219081"/>
              <a:gd name="connsiteY2168" fmla="*/ 3211909 h 6817915"/>
              <a:gd name="connsiteX2169" fmla="*/ 6925790 w 7219081"/>
              <a:gd name="connsiteY2169" fmla="*/ 3213100 h 6817915"/>
              <a:gd name="connsiteX2170" fmla="*/ 6920234 w 7219081"/>
              <a:gd name="connsiteY2170" fmla="*/ 3213894 h 6817915"/>
              <a:gd name="connsiteX2171" fmla="*/ 6908725 w 7219081"/>
              <a:gd name="connsiteY2171" fmla="*/ 3215085 h 6817915"/>
              <a:gd name="connsiteX2172" fmla="*/ 6896422 w 7219081"/>
              <a:gd name="connsiteY2172" fmla="*/ 3215481 h 6817915"/>
              <a:gd name="connsiteX2173" fmla="*/ 6884912 w 7219081"/>
              <a:gd name="connsiteY2173" fmla="*/ 3215085 h 6817915"/>
              <a:gd name="connsiteX2174" fmla="*/ 6878562 w 7219081"/>
              <a:gd name="connsiteY2174" fmla="*/ 3215481 h 6817915"/>
              <a:gd name="connsiteX2175" fmla="*/ 6872212 w 7219081"/>
              <a:gd name="connsiteY2175" fmla="*/ 3216275 h 6817915"/>
              <a:gd name="connsiteX2176" fmla="*/ 6872212 w 7219081"/>
              <a:gd name="connsiteY2176" fmla="*/ 3223022 h 6817915"/>
              <a:gd name="connsiteX2177" fmla="*/ 6873403 w 7219081"/>
              <a:gd name="connsiteY2177" fmla="*/ 3228578 h 6817915"/>
              <a:gd name="connsiteX2178" fmla="*/ 6875387 w 7219081"/>
              <a:gd name="connsiteY2178" fmla="*/ 3233340 h 6817915"/>
              <a:gd name="connsiteX2179" fmla="*/ 6878562 w 7219081"/>
              <a:gd name="connsiteY2179" fmla="*/ 3237706 h 6817915"/>
              <a:gd name="connsiteX2180" fmla="*/ 6882134 w 7219081"/>
              <a:gd name="connsiteY2180" fmla="*/ 3240881 h 6817915"/>
              <a:gd name="connsiteX2181" fmla="*/ 6886897 w 7219081"/>
              <a:gd name="connsiteY2181" fmla="*/ 3242865 h 6817915"/>
              <a:gd name="connsiteX2182" fmla="*/ 6892850 w 7219081"/>
              <a:gd name="connsiteY2182" fmla="*/ 3244453 h 6817915"/>
              <a:gd name="connsiteX2183" fmla="*/ 6899200 w 7219081"/>
              <a:gd name="connsiteY2183" fmla="*/ 3245643 h 6817915"/>
              <a:gd name="connsiteX2184" fmla="*/ 6907931 w 7219081"/>
              <a:gd name="connsiteY2184" fmla="*/ 3245643 h 6817915"/>
              <a:gd name="connsiteX2185" fmla="*/ 6916662 w 7219081"/>
              <a:gd name="connsiteY2185" fmla="*/ 3246041 h 6817915"/>
              <a:gd name="connsiteX2186" fmla="*/ 6924997 w 7219081"/>
              <a:gd name="connsiteY2186" fmla="*/ 3247231 h 6817915"/>
              <a:gd name="connsiteX2187" fmla="*/ 6933331 w 7219081"/>
              <a:gd name="connsiteY2187" fmla="*/ 3249215 h 6817915"/>
              <a:gd name="connsiteX2188" fmla="*/ 6941665 w 7219081"/>
              <a:gd name="connsiteY2188" fmla="*/ 3251199 h 6817915"/>
              <a:gd name="connsiteX2189" fmla="*/ 6949603 w 7219081"/>
              <a:gd name="connsiteY2189" fmla="*/ 3253978 h 6817915"/>
              <a:gd name="connsiteX2190" fmla="*/ 6965478 w 7219081"/>
              <a:gd name="connsiteY2190" fmla="*/ 3260327 h 6817915"/>
              <a:gd name="connsiteX2191" fmla="*/ 6981353 w 7219081"/>
              <a:gd name="connsiteY2191" fmla="*/ 3267075 h 6817915"/>
              <a:gd name="connsiteX2192" fmla="*/ 6997625 w 7219081"/>
              <a:gd name="connsiteY2192" fmla="*/ 3274615 h 6817915"/>
              <a:gd name="connsiteX2193" fmla="*/ 7013500 w 7219081"/>
              <a:gd name="connsiteY2193" fmla="*/ 3281759 h 6817915"/>
              <a:gd name="connsiteX2194" fmla="*/ 7030168 w 7219081"/>
              <a:gd name="connsiteY2194" fmla="*/ 3288903 h 6817915"/>
              <a:gd name="connsiteX2195" fmla="*/ 6841256 w 7219081"/>
              <a:gd name="connsiteY2195" fmla="*/ 3288903 h 6817915"/>
              <a:gd name="connsiteX2196" fmla="*/ 6828556 w 7219081"/>
              <a:gd name="connsiteY2196" fmla="*/ 3290490 h 6817915"/>
              <a:gd name="connsiteX2197" fmla="*/ 6826968 w 7219081"/>
              <a:gd name="connsiteY2197" fmla="*/ 3297237 h 6817915"/>
              <a:gd name="connsiteX2198" fmla="*/ 6825778 w 7219081"/>
              <a:gd name="connsiteY2198" fmla="*/ 3303984 h 6817915"/>
              <a:gd name="connsiteX2199" fmla="*/ 6825778 w 7219081"/>
              <a:gd name="connsiteY2199" fmla="*/ 3310334 h 6817915"/>
              <a:gd name="connsiteX2200" fmla="*/ 6826572 w 7219081"/>
              <a:gd name="connsiteY2200" fmla="*/ 3316287 h 6817915"/>
              <a:gd name="connsiteX2201" fmla="*/ 6826968 w 7219081"/>
              <a:gd name="connsiteY2201" fmla="*/ 3321447 h 6817915"/>
              <a:gd name="connsiteX2202" fmla="*/ 6828556 w 7219081"/>
              <a:gd name="connsiteY2202" fmla="*/ 3326606 h 6817915"/>
              <a:gd name="connsiteX2203" fmla="*/ 6830540 w 7219081"/>
              <a:gd name="connsiteY2203" fmla="*/ 3331369 h 6817915"/>
              <a:gd name="connsiteX2204" fmla="*/ 6833318 w 7219081"/>
              <a:gd name="connsiteY2204" fmla="*/ 3336131 h 6817915"/>
              <a:gd name="connsiteX2205" fmla="*/ 6836494 w 7219081"/>
              <a:gd name="connsiteY2205" fmla="*/ 3340497 h 6817915"/>
              <a:gd name="connsiteX2206" fmla="*/ 6839668 w 7219081"/>
              <a:gd name="connsiteY2206" fmla="*/ 3344466 h 6817915"/>
              <a:gd name="connsiteX2207" fmla="*/ 6844034 w 7219081"/>
              <a:gd name="connsiteY2207" fmla="*/ 3348037 h 6817915"/>
              <a:gd name="connsiteX2208" fmla="*/ 6848400 w 7219081"/>
              <a:gd name="connsiteY2208" fmla="*/ 3351212 h 6817915"/>
              <a:gd name="connsiteX2209" fmla="*/ 6853162 w 7219081"/>
              <a:gd name="connsiteY2209" fmla="*/ 3354387 h 6817915"/>
              <a:gd name="connsiteX2210" fmla="*/ 6858718 w 7219081"/>
              <a:gd name="connsiteY2210" fmla="*/ 3357562 h 6817915"/>
              <a:gd name="connsiteX2211" fmla="*/ 6864275 w 7219081"/>
              <a:gd name="connsiteY2211" fmla="*/ 3360340 h 6817915"/>
              <a:gd name="connsiteX2212" fmla="*/ 6870625 w 7219081"/>
              <a:gd name="connsiteY2212" fmla="*/ 3362325 h 6817915"/>
              <a:gd name="connsiteX2213" fmla="*/ 6878165 w 7219081"/>
              <a:gd name="connsiteY2213" fmla="*/ 3370262 h 6817915"/>
              <a:gd name="connsiteX2214" fmla="*/ 6885309 w 7219081"/>
              <a:gd name="connsiteY2214" fmla="*/ 3377009 h 6817915"/>
              <a:gd name="connsiteX2215" fmla="*/ 6893247 w 7219081"/>
              <a:gd name="connsiteY2215" fmla="*/ 3384153 h 6817915"/>
              <a:gd name="connsiteX2216" fmla="*/ 6901581 w 7219081"/>
              <a:gd name="connsiteY2216" fmla="*/ 3390503 h 6817915"/>
              <a:gd name="connsiteX2217" fmla="*/ 6909518 w 7219081"/>
              <a:gd name="connsiteY2217" fmla="*/ 3396060 h 6817915"/>
              <a:gd name="connsiteX2218" fmla="*/ 6918647 w 7219081"/>
              <a:gd name="connsiteY2218" fmla="*/ 3402013 h 6817915"/>
              <a:gd name="connsiteX2219" fmla="*/ 6935315 w 7219081"/>
              <a:gd name="connsiteY2219" fmla="*/ 3413124 h 6817915"/>
              <a:gd name="connsiteX2220" fmla="*/ 6953175 w 7219081"/>
              <a:gd name="connsiteY2220" fmla="*/ 3423443 h 6817915"/>
              <a:gd name="connsiteX2221" fmla="*/ 6971034 w 7219081"/>
              <a:gd name="connsiteY2221" fmla="*/ 3433365 h 6817915"/>
              <a:gd name="connsiteX2222" fmla="*/ 6989290 w 7219081"/>
              <a:gd name="connsiteY2222" fmla="*/ 3443287 h 6817915"/>
              <a:gd name="connsiteX2223" fmla="*/ 7007150 w 7219081"/>
              <a:gd name="connsiteY2223" fmla="*/ 3454002 h 6817915"/>
              <a:gd name="connsiteX2224" fmla="*/ 7009531 w 7219081"/>
              <a:gd name="connsiteY2224" fmla="*/ 3455590 h 6817915"/>
              <a:gd name="connsiteX2225" fmla="*/ 7012706 w 7219081"/>
              <a:gd name="connsiteY2225" fmla="*/ 3456780 h 6817915"/>
              <a:gd name="connsiteX2226" fmla="*/ 7020247 w 7219081"/>
              <a:gd name="connsiteY2226" fmla="*/ 3458765 h 6817915"/>
              <a:gd name="connsiteX2227" fmla="*/ 7027390 w 7219081"/>
              <a:gd name="connsiteY2227" fmla="*/ 3461543 h 6817915"/>
              <a:gd name="connsiteX2228" fmla="*/ 7031359 w 7219081"/>
              <a:gd name="connsiteY2228" fmla="*/ 3462337 h 6817915"/>
              <a:gd name="connsiteX2229" fmla="*/ 7034534 w 7219081"/>
              <a:gd name="connsiteY2229" fmla="*/ 3463924 h 6817915"/>
              <a:gd name="connsiteX2230" fmla="*/ 7037709 w 7219081"/>
              <a:gd name="connsiteY2230" fmla="*/ 3465909 h 6817915"/>
              <a:gd name="connsiteX2231" fmla="*/ 7039694 w 7219081"/>
              <a:gd name="connsiteY2231" fmla="*/ 3468290 h 6817915"/>
              <a:gd name="connsiteX2232" fmla="*/ 7041281 w 7219081"/>
              <a:gd name="connsiteY2232" fmla="*/ 3470671 h 6817915"/>
              <a:gd name="connsiteX2233" fmla="*/ 7041678 w 7219081"/>
              <a:gd name="connsiteY2233" fmla="*/ 3474640 h 6817915"/>
              <a:gd name="connsiteX2234" fmla="*/ 7041281 w 7219081"/>
              <a:gd name="connsiteY2234" fmla="*/ 3478212 h 6817915"/>
              <a:gd name="connsiteX2235" fmla="*/ 7039694 w 7219081"/>
              <a:gd name="connsiteY2235" fmla="*/ 3482974 h 6817915"/>
              <a:gd name="connsiteX2236" fmla="*/ 7036518 w 7219081"/>
              <a:gd name="connsiteY2236" fmla="*/ 3488134 h 6817915"/>
              <a:gd name="connsiteX2237" fmla="*/ 7032153 w 7219081"/>
              <a:gd name="connsiteY2237" fmla="*/ 3494484 h 6817915"/>
              <a:gd name="connsiteX2238" fmla="*/ 7028184 w 7219081"/>
              <a:gd name="connsiteY2238" fmla="*/ 3499246 h 6817915"/>
              <a:gd name="connsiteX2239" fmla="*/ 7024215 w 7219081"/>
              <a:gd name="connsiteY2239" fmla="*/ 3502818 h 6817915"/>
              <a:gd name="connsiteX2240" fmla="*/ 7020247 w 7219081"/>
              <a:gd name="connsiteY2240" fmla="*/ 3505199 h 6817915"/>
              <a:gd name="connsiteX2241" fmla="*/ 7015881 w 7219081"/>
              <a:gd name="connsiteY2241" fmla="*/ 3506787 h 6817915"/>
              <a:gd name="connsiteX2242" fmla="*/ 7011912 w 7219081"/>
              <a:gd name="connsiteY2242" fmla="*/ 3507184 h 6817915"/>
              <a:gd name="connsiteX2243" fmla="*/ 7007547 w 7219081"/>
              <a:gd name="connsiteY2243" fmla="*/ 3507184 h 6817915"/>
              <a:gd name="connsiteX2244" fmla="*/ 7003181 w 7219081"/>
              <a:gd name="connsiteY2244" fmla="*/ 3506787 h 6817915"/>
              <a:gd name="connsiteX2245" fmla="*/ 6999212 w 7219081"/>
              <a:gd name="connsiteY2245" fmla="*/ 3505596 h 6817915"/>
              <a:gd name="connsiteX2246" fmla="*/ 6991275 w 7219081"/>
              <a:gd name="connsiteY2246" fmla="*/ 3502818 h 6817915"/>
              <a:gd name="connsiteX2247" fmla="*/ 6982940 w 7219081"/>
              <a:gd name="connsiteY2247" fmla="*/ 3499643 h 6817915"/>
              <a:gd name="connsiteX2248" fmla="*/ 6974209 w 7219081"/>
              <a:gd name="connsiteY2248" fmla="*/ 3497262 h 6817915"/>
              <a:gd name="connsiteX2249" fmla="*/ 6970240 w 7219081"/>
              <a:gd name="connsiteY2249" fmla="*/ 3496071 h 6817915"/>
              <a:gd name="connsiteX2250" fmla="*/ 6965875 w 7219081"/>
              <a:gd name="connsiteY2250" fmla="*/ 3496071 h 6817915"/>
              <a:gd name="connsiteX2251" fmla="*/ 6954762 w 7219081"/>
              <a:gd name="connsiteY2251" fmla="*/ 3496071 h 6817915"/>
              <a:gd name="connsiteX2252" fmla="*/ 6943253 w 7219081"/>
              <a:gd name="connsiteY2252" fmla="*/ 3496468 h 6817915"/>
              <a:gd name="connsiteX2253" fmla="*/ 6938094 w 7219081"/>
              <a:gd name="connsiteY2253" fmla="*/ 3497659 h 6817915"/>
              <a:gd name="connsiteX2254" fmla="*/ 6932934 w 7219081"/>
              <a:gd name="connsiteY2254" fmla="*/ 3498849 h 6817915"/>
              <a:gd name="connsiteX2255" fmla="*/ 6928568 w 7219081"/>
              <a:gd name="connsiteY2255" fmla="*/ 3500834 h 6817915"/>
              <a:gd name="connsiteX2256" fmla="*/ 6925394 w 7219081"/>
              <a:gd name="connsiteY2256" fmla="*/ 3503612 h 6817915"/>
              <a:gd name="connsiteX2257" fmla="*/ 6923409 w 7219081"/>
              <a:gd name="connsiteY2257" fmla="*/ 3505596 h 6817915"/>
              <a:gd name="connsiteX2258" fmla="*/ 6921822 w 7219081"/>
              <a:gd name="connsiteY2258" fmla="*/ 3508374 h 6817915"/>
              <a:gd name="connsiteX2259" fmla="*/ 6920631 w 7219081"/>
              <a:gd name="connsiteY2259" fmla="*/ 3510359 h 6817915"/>
              <a:gd name="connsiteX2260" fmla="*/ 6920631 w 7219081"/>
              <a:gd name="connsiteY2260" fmla="*/ 3513137 h 6817915"/>
              <a:gd name="connsiteX2261" fmla="*/ 6920631 w 7219081"/>
              <a:gd name="connsiteY2261" fmla="*/ 3515121 h 6817915"/>
              <a:gd name="connsiteX2262" fmla="*/ 6921822 w 7219081"/>
              <a:gd name="connsiteY2262" fmla="*/ 3517502 h 6817915"/>
              <a:gd name="connsiteX2263" fmla="*/ 6923806 w 7219081"/>
              <a:gd name="connsiteY2263" fmla="*/ 3521868 h 6817915"/>
              <a:gd name="connsiteX2264" fmla="*/ 6926981 w 7219081"/>
              <a:gd name="connsiteY2264" fmla="*/ 3526630 h 6817915"/>
              <a:gd name="connsiteX2265" fmla="*/ 6930553 w 7219081"/>
              <a:gd name="connsiteY2265" fmla="*/ 3530996 h 6817915"/>
              <a:gd name="connsiteX2266" fmla="*/ 6934522 w 7219081"/>
              <a:gd name="connsiteY2266" fmla="*/ 3534965 h 6817915"/>
              <a:gd name="connsiteX2267" fmla="*/ 6937697 w 7219081"/>
              <a:gd name="connsiteY2267" fmla="*/ 3539727 h 6817915"/>
              <a:gd name="connsiteX2268" fmla="*/ 6945237 w 7219081"/>
              <a:gd name="connsiteY2268" fmla="*/ 3553618 h 6817915"/>
              <a:gd name="connsiteX2269" fmla="*/ 6952778 w 7219081"/>
              <a:gd name="connsiteY2269" fmla="*/ 3568302 h 6817915"/>
              <a:gd name="connsiteX2270" fmla="*/ 6960318 w 7219081"/>
              <a:gd name="connsiteY2270" fmla="*/ 3582590 h 6817915"/>
              <a:gd name="connsiteX2271" fmla="*/ 6967859 w 7219081"/>
              <a:gd name="connsiteY2271" fmla="*/ 3596480 h 6817915"/>
              <a:gd name="connsiteX2272" fmla="*/ 6970240 w 7219081"/>
              <a:gd name="connsiteY2272" fmla="*/ 3600449 h 6817915"/>
              <a:gd name="connsiteX2273" fmla="*/ 6973415 w 7219081"/>
              <a:gd name="connsiteY2273" fmla="*/ 3604021 h 6817915"/>
              <a:gd name="connsiteX2274" fmla="*/ 6979765 w 7219081"/>
              <a:gd name="connsiteY2274" fmla="*/ 3610768 h 6817915"/>
              <a:gd name="connsiteX2275" fmla="*/ 6986512 w 7219081"/>
              <a:gd name="connsiteY2275" fmla="*/ 3617515 h 6817915"/>
              <a:gd name="connsiteX2276" fmla="*/ 6992862 w 7219081"/>
              <a:gd name="connsiteY2276" fmla="*/ 3624659 h 6817915"/>
              <a:gd name="connsiteX2277" fmla="*/ 6996037 w 7219081"/>
              <a:gd name="connsiteY2277" fmla="*/ 3628230 h 6817915"/>
              <a:gd name="connsiteX2278" fmla="*/ 6998022 w 7219081"/>
              <a:gd name="connsiteY2278" fmla="*/ 3631802 h 6817915"/>
              <a:gd name="connsiteX2279" fmla="*/ 7000006 w 7219081"/>
              <a:gd name="connsiteY2279" fmla="*/ 3635374 h 6817915"/>
              <a:gd name="connsiteX2280" fmla="*/ 7001197 w 7219081"/>
              <a:gd name="connsiteY2280" fmla="*/ 3639343 h 6817915"/>
              <a:gd name="connsiteX2281" fmla="*/ 7001594 w 7219081"/>
              <a:gd name="connsiteY2281" fmla="*/ 3643312 h 6817915"/>
              <a:gd name="connsiteX2282" fmla="*/ 7001197 w 7219081"/>
              <a:gd name="connsiteY2282" fmla="*/ 3647677 h 6817915"/>
              <a:gd name="connsiteX2283" fmla="*/ 6999609 w 7219081"/>
              <a:gd name="connsiteY2283" fmla="*/ 3652043 h 6817915"/>
              <a:gd name="connsiteX2284" fmla="*/ 6996831 w 7219081"/>
              <a:gd name="connsiteY2284" fmla="*/ 3656805 h 6817915"/>
              <a:gd name="connsiteX2285" fmla="*/ 6993656 w 7219081"/>
              <a:gd name="connsiteY2285" fmla="*/ 3660774 h 6817915"/>
              <a:gd name="connsiteX2286" fmla="*/ 6990481 w 7219081"/>
              <a:gd name="connsiteY2286" fmla="*/ 3663552 h 6817915"/>
              <a:gd name="connsiteX2287" fmla="*/ 6986909 w 7219081"/>
              <a:gd name="connsiteY2287" fmla="*/ 3665140 h 6817915"/>
              <a:gd name="connsiteX2288" fmla="*/ 6983337 w 7219081"/>
              <a:gd name="connsiteY2288" fmla="*/ 3665537 h 6817915"/>
              <a:gd name="connsiteX2289" fmla="*/ 6978972 w 7219081"/>
              <a:gd name="connsiteY2289" fmla="*/ 3665537 h 6817915"/>
              <a:gd name="connsiteX2290" fmla="*/ 6975003 w 7219081"/>
              <a:gd name="connsiteY2290" fmla="*/ 3665140 h 6817915"/>
              <a:gd name="connsiteX2291" fmla="*/ 6970637 w 7219081"/>
              <a:gd name="connsiteY2291" fmla="*/ 3663949 h 6817915"/>
              <a:gd name="connsiteX2292" fmla="*/ 6966272 w 7219081"/>
              <a:gd name="connsiteY2292" fmla="*/ 3662362 h 6817915"/>
              <a:gd name="connsiteX2293" fmla="*/ 6957144 w 7219081"/>
              <a:gd name="connsiteY2293" fmla="*/ 3659187 h 6817915"/>
              <a:gd name="connsiteX2294" fmla="*/ 6948015 w 7219081"/>
              <a:gd name="connsiteY2294" fmla="*/ 3656012 h 6817915"/>
              <a:gd name="connsiteX2295" fmla="*/ 6943253 w 7219081"/>
              <a:gd name="connsiteY2295" fmla="*/ 3655615 h 6817915"/>
              <a:gd name="connsiteX2296" fmla="*/ 6938490 w 7219081"/>
              <a:gd name="connsiteY2296" fmla="*/ 3655218 h 6817915"/>
              <a:gd name="connsiteX2297" fmla="*/ 6934522 w 7219081"/>
              <a:gd name="connsiteY2297" fmla="*/ 3655615 h 6817915"/>
              <a:gd name="connsiteX2298" fmla="*/ 6929759 w 7219081"/>
              <a:gd name="connsiteY2298" fmla="*/ 3656805 h 6817915"/>
              <a:gd name="connsiteX2299" fmla="*/ 6929759 w 7219081"/>
              <a:gd name="connsiteY2299" fmla="*/ 3656012 h 6817915"/>
              <a:gd name="connsiteX2300" fmla="*/ 6928965 w 7219081"/>
              <a:gd name="connsiteY2300" fmla="*/ 3656012 h 6817915"/>
              <a:gd name="connsiteX2301" fmla="*/ 6929759 w 7219081"/>
              <a:gd name="connsiteY2301" fmla="*/ 3656805 h 6817915"/>
              <a:gd name="connsiteX2302" fmla="*/ 6928568 w 7219081"/>
              <a:gd name="connsiteY2302" fmla="*/ 3662362 h 6817915"/>
              <a:gd name="connsiteX2303" fmla="*/ 6928568 w 7219081"/>
              <a:gd name="connsiteY2303" fmla="*/ 3668315 h 6817915"/>
              <a:gd name="connsiteX2304" fmla="*/ 6928965 w 7219081"/>
              <a:gd name="connsiteY2304" fmla="*/ 3673871 h 6817915"/>
              <a:gd name="connsiteX2305" fmla="*/ 6930156 w 7219081"/>
              <a:gd name="connsiteY2305" fmla="*/ 3679427 h 6817915"/>
              <a:gd name="connsiteX2306" fmla="*/ 6931744 w 7219081"/>
              <a:gd name="connsiteY2306" fmla="*/ 3684587 h 6817915"/>
              <a:gd name="connsiteX2307" fmla="*/ 6934522 w 7219081"/>
              <a:gd name="connsiteY2307" fmla="*/ 3689349 h 6817915"/>
              <a:gd name="connsiteX2308" fmla="*/ 6937697 w 7219081"/>
              <a:gd name="connsiteY2308" fmla="*/ 3694509 h 6817915"/>
              <a:gd name="connsiteX2309" fmla="*/ 6940872 w 7219081"/>
              <a:gd name="connsiteY2309" fmla="*/ 3699271 h 6817915"/>
              <a:gd name="connsiteX2310" fmla="*/ 6944840 w 7219081"/>
              <a:gd name="connsiteY2310" fmla="*/ 3704430 h 6817915"/>
              <a:gd name="connsiteX2311" fmla="*/ 6949603 w 7219081"/>
              <a:gd name="connsiteY2311" fmla="*/ 3709193 h 6817915"/>
              <a:gd name="connsiteX2312" fmla="*/ 6960318 w 7219081"/>
              <a:gd name="connsiteY2312" fmla="*/ 3720305 h 6817915"/>
              <a:gd name="connsiteX2313" fmla="*/ 6972225 w 7219081"/>
              <a:gd name="connsiteY2313" fmla="*/ 3731815 h 6817915"/>
              <a:gd name="connsiteX2314" fmla="*/ 6986115 w 7219081"/>
              <a:gd name="connsiteY2314" fmla="*/ 3744912 h 6817915"/>
              <a:gd name="connsiteX2315" fmla="*/ 6964287 w 7219081"/>
              <a:gd name="connsiteY2315" fmla="*/ 3739355 h 6817915"/>
              <a:gd name="connsiteX2316" fmla="*/ 6943253 w 7219081"/>
              <a:gd name="connsiteY2316" fmla="*/ 3734990 h 6817915"/>
              <a:gd name="connsiteX2317" fmla="*/ 6922615 w 7219081"/>
              <a:gd name="connsiteY2317" fmla="*/ 3731815 h 6817915"/>
              <a:gd name="connsiteX2318" fmla="*/ 6903168 w 7219081"/>
              <a:gd name="connsiteY2318" fmla="*/ 3729830 h 6817915"/>
              <a:gd name="connsiteX2319" fmla="*/ 6883722 w 7219081"/>
              <a:gd name="connsiteY2319" fmla="*/ 3728640 h 6817915"/>
              <a:gd name="connsiteX2320" fmla="*/ 6864275 w 7219081"/>
              <a:gd name="connsiteY2320" fmla="*/ 3728243 h 6817915"/>
              <a:gd name="connsiteX2321" fmla="*/ 6846018 w 7219081"/>
              <a:gd name="connsiteY2321" fmla="*/ 3728640 h 6817915"/>
              <a:gd name="connsiteX2322" fmla="*/ 6827365 w 7219081"/>
              <a:gd name="connsiteY2322" fmla="*/ 3730227 h 6817915"/>
              <a:gd name="connsiteX2323" fmla="*/ 6809109 w 7219081"/>
              <a:gd name="connsiteY2323" fmla="*/ 3732212 h 6817915"/>
              <a:gd name="connsiteX2324" fmla="*/ 6791250 w 7219081"/>
              <a:gd name="connsiteY2324" fmla="*/ 3734593 h 6817915"/>
              <a:gd name="connsiteX2325" fmla="*/ 6773787 w 7219081"/>
              <a:gd name="connsiteY2325" fmla="*/ 3737768 h 6817915"/>
              <a:gd name="connsiteX2326" fmla="*/ 6755928 w 7219081"/>
              <a:gd name="connsiteY2326" fmla="*/ 3740943 h 6817915"/>
              <a:gd name="connsiteX2327" fmla="*/ 6721797 w 7219081"/>
              <a:gd name="connsiteY2327" fmla="*/ 3748880 h 6817915"/>
              <a:gd name="connsiteX2328" fmla="*/ 6686872 w 7219081"/>
              <a:gd name="connsiteY2328" fmla="*/ 3757612 h 6817915"/>
              <a:gd name="connsiteX2329" fmla="*/ 6682903 w 7219081"/>
              <a:gd name="connsiteY2329" fmla="*/ 3758009 h 6817915"/>
              <a:gd name="connsiteX2330" fmla="*/ 6678140 w 7219081"/>
              <a:gd name="connsiteY2330" fmla="*/ 3759199 h 6817915"/>
              <a:gd name="connsiteX2331" fmla="*/ 6669012 w 7219081"/>
              <a:gd name="connsiteY2331" fmla="*/ 3759199 h 6817915"/>
              <a:gd name="connsiteX2332" fmla="*/ 6660281 w 7219081"/>
              <a:gd name="connsiteY2332" fmla="*/ 3758802 h 6817915"/>
              <a:gd name="connsiteX2333" fmla="*/ 6651153 w 7219081"/>
              <a:gd name="connsiteY2333" fmla="*/ 3756421 h 6817915"/>
              <a:gd name="connsiteX2334" fmla="*/ 6642818 w 7219081"/>
              <a:gd name="connsiteY2334" fmla="*/ 3754040 h 6817915"/>
              <a:gd name="connsiteX2335" fmla="*/ 6634484 w 7219081"/>
              <a:gd name="connsiteY2335" fmla="*/ 3750865 h 6817915"/>
              <a:gd name="connsiteX2336" fmla="*/ 6626150 w 7219081"/>
              <a:gd name="connsiteY2336" fmla="*/ 3747293 h 6817915"/>
              <a:gd name="connsiteX2337" fmla="*/ 6617418 w 7219081"/>
              <a:gd name="connsiteY2337" fmla="*/ 3742530 h 6817915"/>
              <a:gd name="connsiteX2338" fmla="*/ 6611068 w 7219081"/>
              <a:gd name="connsiteY2338" fmla="*/ 3739355 h 6817915"/>
              <a:gd name="connsiteX2339" fmla="*/ 6605512 w 7219081"/>
              <a:gd name="connsiteY2339" fmla="*/ 3736974 h 6817915"/>
              <a:gd name="connsiteX2340" fmla="*/ 6600353 w 7219081"/>
              <a:gd name="connsiteY2340" fmla="*/ 3735387 h 6817915"/>
              <a:gd name="connsiteX2341" fmla="*/ 6595590 w 7219081"/>
              <a:gd name="connsiteY2341" fmla="*/ 3734990 h 6817915"/>
              <a:gd name="connsiteX2342" fmla="*/ 6591622 w 7219081"/>
              <a:gd name="connsiteY2342" fmla="*/ 3734990 h 6817915"/>
              <a:gd name="connsiteX2343" fmla="*/ 6588447 w 7219081"/>
              <a:gd name="connsiteY2343" fmla="*/ 3736180 h 6817915"/>
              <a:gd name="connsiteX2344" fmla="*/ 6586065 w 7219081"/>
              <a:gd name="connsiteY2344" fmla="*/ 3737768 h 6817915"/>
              <a:gd name="connsiteX2345" fmla="*/ 6583287 w 7219081"/>
              <a:gd name="connsiteY2345" fmla="*/ 3739752 h 6817915"/>
              <a:gd name="connsiteX2346" fmla="*/ 6581700 w 7219081"/>
              <a:gd name="connsiteY2346" fmla="*/ 3742927 h 6817915"/>
              <a:gd name="connsiteX2347" fmla="*/ 6580112 w 7219081"/>
              <a:gd name="connsiteY2347" fmla="*/ 3746102 h 6817915"/>
              <a:gd name="connsiteX2348" fmla="*/ 6579318 w 7219081"/>
              <a:gd name="connsiteY2348" fmla="*/ 3749674 h 6817915"/>
              <a:gd name="connsiteX2349" fmla="*/ 6578128 w 7219081"/>
              <a:gd name="connsiteY2349" fmla="*/ 3754040 h 6817915"/>
              <a:gd name="connsiteX2350" fmla="*/ 6576937 w 7219081"/>
              <a:gd name="connsiteY2350" fmla="*/ 3763565 h 6817915"/>
              <a:gd name="connsiteX2351" fmla="*/ 6576937 w 7219081"/>
              <a:gd name="connsiteY2351" fmla="*/ 3773487 h 6817915"/>
              <a:gd name="connsiteX2352" fmla="*/ 6578525 w 7219081"/>
              <a:gd name="connsiteY2352" fmla="*/ 3779043 h 6817915"/>
              <a:gd name="connsiteX2353" fmla="*/ 6580112 w 7219081"/>
              <a:gd name="connsiteY2353" fmla="*/ 3784996 h 6817915"/>
              <a:gd name="connsiteX2354" fmla="*/ 6580509 w 7219081"/>
              <a:gd name="connsiteY2354" fmla="*/ 3790155 h 6817915"/>
              <a:gd name="connsiteX2355" fmla="*/ 6580509 w 7219081"/>
              <a:gd name="connsiteY2355" fmla="*/ 3795712 h 6817915"/>
              <a:gd name="connsiteX2356" fmla="*/ 6580112 w 7219081"/>
              <a:gd name="connsiteY2356" fmla="*/ 3797696 h 6817915"/>
              <a:gd name="connsiteX2357" fmla="*/ 6579318 w 7219081"/>
              <a:gd name="connsiteY2357" fmla="*/ 3799284 h 6817915"/>
              <a:gd name="connsiteX2358" fmla="*/ 6577731 w 7219081"/>
              <a:gd name="connsiteY2358" fmla="*/ 3800871 h 6817915"/>
              <a:gd name="connsiteX2359" fmla="*/ 6576144 w 7219081"/>
              <a:gd name="connsiteY2359" fmla="*/ 3802062 h 6817915"/>
              <a:gd name="connsiteX2360" fmla="*/ 6573365 w 7219081"/>
              <a:gd name="connsiteY2360" fmla="*/ 3802855 h 6817915"/>
              <a:gd name="connsiteX2361" fmla="*/ 6570587 w 7219081"/>
              <a:gd name="connsiteY2361" fmla="*/ 3802855 h 6817915"/>
              <a:gd name="connsiteX2362" fmla="*/ 6567015 w 7219081"/>
              <a:gd name="connsiteY2362" fmla="*/ 3802855 h 6817915"/>
              <a:gd name="connsiteX2363" fmla="*/ 6562650 w 7219081"/>
              <a:gd name="connsiteY2363" fmla="*/ 3802062 h 6817915"/>
              <a:gd name="connsiteX2364" fmla="*/ 6552728 w 7219081"/>
              <a:gd name="connsiteY2364" fmla="*/ 3799284 h 6817915"/>
              <a:gd name="connsiteX2365" fmla="*/ 6542806 w 7219081"/>
              <a:gd name="connsiteY2365" fmla="*/ 3797696 h 6817915"/>
              <a:gd name="connsiteX2366" fmla="*/ 6532090 w 7219081"/>
              <a:gd name="connsiteY2366" fmla="*/ 3796109 h 6817915"/>
              <a:gd name="connsiteX2367" fmla="*/ 6522168 w 7219081"/>
              <a:gd name="connsiteY2367" fmla="*/ 3794918 h 6817915"/>
              <a:gd name="connsiteX2368" fmla="*/ 6501928 w 7219081"/>
              <a:gd name="connsiteY2368" fmla="*/ 3793330 h 6817915"/>
              <a:gd name="connsiteX2369" fmla="*/ 6480894 w 7219081"/>
              <a:gd name="connsiteY2369" fmla="*/ 3791743 h 6817915"/>
              <a:gd name="connsiteX2370" fmla="*/ 6460256 w 7219081"/>
              <a:gd name="connsiteY2370" fmla="*/ 3790155 h 6817915"/>
              <a:gd name="connsiteX2371" fmla="*/ 6450334 w 7219081"/>
              <a:gd name="connsiteY2371" fmla="*/ 3788568 h 6817915"/>
              <a:gd name="connsiteX2372" fmla="*/ 6440015 w 7219081"/>
              <a:gd name="connsiteY2372" fmla="*/ 3786980 h 6817915"/>
              <a:gd name="connsiteX2373" fmla="*/ 6430094 w 7219081"/>
              <a:gd name="connsiteY2373" fmla="*/ 3784996 h 6817915"/>
              <a:gd name="connsiteX2374" fmla="*/ 6420172 w 7219081"/>
              <a:gd name="connsiteY2374" fmla="*/ 3781821 h 6817915"/>
              <a:gd name="connsiteX2375" fmla="*/ 6410250 w 7219081"/>
              <a:gd name="connsiteY2375" fmla="*/ 3778249 h 6817915"/>
              <a:gd name="connsiteX2376" fmla="*/ 6400725 w 7219081"/>
              <a:gd name="connsiteY2376" fmla="*/ 3773884 h 6817915"/>
              <a:gd name="connsiteX2377" fmla="*/ 6196334 w 7219081"/>
              <a:gd name="connsiteY2377" fmla="*/ 3774677 h 6817915"/>
              <a:gd name="connsiteX2378" fmla="*/ 6193556 w 7219081"/>
              <a:gd name="connsiteY2378" fmla="*/ 3777852 h 6817915"/>
              <a:gd name="connsiteX2379" fmla="*/ 6190381 w 7219081"/>
              <a:gd name="connsiteY2379" fmla="*/ 3780234 h 6817915"/>
              <a:gd name="connsiteX2380" fmla="*/ 6187206 w 7219081"/>
              <a:gd name="connsiteY2380" fmla="*/ 3782218 h 6817915"/>
              <a:gd name="connsiteX2381" fmla="*/ 6184428 w 7219081"/>
              <a:gd name="connsiteY2381" fmla="*/ 3783409 h 6817915"/>
              <a:gd name="connsiteX2382" fmla="*/ 6181650 w 7219081"/>
              <a:gd name="connsiteY2382" fmla="*/ 3784599 h 6817915"/>
              <a:gd name="connsiteX2383" fmla="*/ 6179268 w 7219081"/>
              <a:gd name="connsiteY2383" fmla="*/ 3784599 h 6817915"/>
              <a:gd name="connsiteX2384" fmla="*/ 6176887 w 7219081"/>
              <a:gd name="connsiteY2384" fmla="*/ 3783805 h 6817915"/>
              <a:gd name="connsiteX2385" fmla="*/ 6174903 w 7219081"/>
              <a:gd name="connsiteY2385" fmla="*/ 3783012 h 6817915"/>
              <a:gd name="connsiteX2386" fmla="*/ 6173315 w 7219081"/>
              <a:gd name="connsiteY2386" fmla="*/ 3781424 h 6817915"/>
              <a:gd name="connsiteX2387" fmla="*/ 6171728 w 7219081"/>
              <a:gd name="connsiteY2387" fmla="*/ 3779837 h 6817915"/>
              <a:gd name="connsiteX2388" fmla="*/ 6168553 w 7219081"/>
              <a:gd name="connsiteY2388" fmla="*/ 3775074 h 6817915"/>
              <a:gd name="connsiteX2389" fmla="*/ 6166172 w 7219081"/>
              <a:gd name="connsiteY2389" fmla="*/ 3769121 h 6817915"/>
              <a:gd name="connsiteX2390" fmla="*/ 6163394 w 7219081"/>
              <a:gd name="connsiteY2390" fmla="*/ 3762771 h 6817915"/>
              <a:gd name="connsiteX2391" fmla="*/ 6078065 w 7219081"/>
              <a:gd name="connsiteY2391" fmla="*/ 3776265 h 6817915"/>
              <a:gd name="connsiteX2392" fmla="*/ 6079256 w 7219081"/>
              <a:gd name="connsiteY2392" fmla="*/ 3780630 h 6817915"/>
              <a:gd name="connsiteX2393" fmla="*/ 6080050 w 7219081"/>
              <a:gd name="connsiteY2393" fmla="*/ 3785393 h 6817915"/>
              <a:gd name="connsiteX2394" fmla="*/ 6081240 w 7219081"/>
              <a:gd name="connsiteY2394" fmla="*/ 3789362 h 6817915"/>
              <a:gd name="connsiteX2395" fmla="*/ 6083225 w 7219081"/>
              <a:gd name="connsiteY2395" fmla="*/ 3792934 h 6817915"/>
              <a:gd name="connsiteX2396" fmla="*/ 6086003 w 7219081"/>
              <a:gd name="connsiteY2396" fmla="*/ 3796109 h 6817915"/>
              <a:gd name="connsiteX2397" fmla="*/ 6088781 w 7219081"/>
              <a:gd name="connsiteY2397" fmla="*/ 3798887 h 6817915"/>
              <a:gd name="connsiteX2398" fmla="*/ 6091162 w 7219081"/>
              <a:gd name="connsiteY2398" fmla="*/ 3801268 h 6817915"/>
              <a:gd name="connsiteX2399" fmla="*/ 6094337 w 7219081"/>
              <a:gd name="connsiteY2399" fmla="*/ 3803252 h 6817915"/>
              <a:gd name="connsiteX2400" fmla="*/ 6101084 w 7219081"/>
              <a:gd name="connsiteY2400" fmla="*/ 3807618 h 6817915"/>
              <a:gd name="connsiteX2401" fmla="*/ 6108625 w 7219081"/>
              <a:gd name="connsiteY2401" fmla="*/ 3810793 h 6817915"/>
              <a:gd name="connsiteX2402" fmla="*/ 6116165 w 7219081"/>
              <a:gd name="connsiteY2402" fmla="*/ 3814365 h 6817915"/>
              <a:gd name="connsiteX2403" fmla="*/ 6122912 w 7219081"/>
              <a:gd name="connsiteY2403" fmla="*/ 3818334 h 6817915"/>
              <a:gd name="connsiteX2404" fmla="*/ 6136009 w 7219081"/>
              <a:gd name="connsiteY2404" fmla="*/ 3818334 h 6817915"/>
              <a:gd name="connsiteX2405" fmla="*/ 6141168 w 7219081"/>
              <a:gd name="connsiteY2405" fmla="*/ 3816746 h 6817915"/>
              <a:gd name="connsiteX2406" fmla="*/ 6145931 w 7219081"/>
              <a:gd name="connsiteY2406" fmla="*/ 3815952 h 6817915"/>
              <a:gd name="connsiteX2407" fmla="*/ 6150694 w 7219081"/>
              <a:gd name="connsiteY2407" fmla="*/ 3815555 h 6817915"/>
              <a:gd name="connsiteX2408" fmla="*/ 6155059 w 7219081"/>
              <a:gd name="connsiteY2408" fmla="*/ 3815555 h 6817915"/>
              <a:gd name="connsiteX2409" fmla="*/ 6159028 w 7219081"/>
              <a:gd name="connsiteY2409" fmla="*/ 3815952 h 6817915"/>
              <a:gd name="connsiteX2410" fmla="*/ 6162997 w 7219081"/>
              <a:gd name="connsiteY2410" fmla="*/ 3817143 h 6817915"/>
              <a:gd name="connsiteX2411" fmla="*/ 6166965 w 7219081"/>
              <a:gd name="connsiteY2411" fmla="*/ 3818730 h 6817915"/>
              <a:gd name="connsiteX2412" fmla="*/ 6170140 w 7219081"/>
              <a:gd name="connsiteY2412" fmla="*/ 3820318 h 6817915"/>
              <a:gd name="connsiteX2413" fmla="*/ 6176887 w 7219081"/>
              <a:gd name="connsiteY2413" fmla="*/ 3823890 h 6817915"/>
              <a:gd name="connsiteX2414" fmla="*/ 6183237 w 7219081"/>
              <a:gd name="connsiteY2414" fmla="*/ 3829049 h 6817915"/>
              <a:gd name="connsiteX2415" fmla="*/ 6189190 w 7219081"/>
              <a:gd name="connsiteY2415" fmla="*/ 3835002 h 6817915"/>
              <a:gd name="connsiteX2416" fmla="*/ 6194747 w 7219081"/>
              <a:gd name="connsiteY2416" fmla="*/ 3840955 h 6817915"/>
              <a:gd name="connsiteX2417" fmla="*/ 6200700 w 7219081"/>
              <a:gd name="connsiteY2417" fmla="*/ 3847305 h 6817915"/>
              <a:gd name="connsiteX2418" fmla="*/ 6207050 w 7219081"/>
              <a:gd name="connsiteY2418" fmla="*/ 3853259 h 6817915"/>
              <a:gd name="connsiteX2419" fmla="*/ 6213400 w 7219081"/>
              <a:gd name="connsiteY2419" fmla="*/ 3859212 h 6817915"/>
              <a:gd name="connsiteX2420" fmla="*/ 6220147 w 7219081"/>
              <a:gd name="connsiteY2420" fmla="*/ 3865165 h 6817915"/>
              <a:gd name="connsiteX2421" fmla="*/ 6223718 w 7219081"/>
              <a:gd name="connsiteY2421" fmla="*/ 3867149 h 6817915"/>
              <a:gd name="connsiteX2422" fmla="*/ 6228084 w 7219081"/>
              <a:gd name="connsiteY2422" fmla="*/ 3869134 h 6817915"/>
              <a:gd name="connsiteX2423" fmla="*/ 6232450 w 7219081"/>
              <a:gd name="connsiteY2423" fmla="*/ 3871515 h 6817915"/>
              <a:gd name="connsiteX2424" fmla="*/ 6237212 w 7219081"/>
              <a:gd name="connsiteY2424" fmla="*/ 3873102 h 6817915"/>
              <a:gd name="connsiteX2425" fmla="*/ 6241975 w 7219081"/>
              <a:gd name="connsiteY2425" fmla="*/ 3873896 h 6817915"/>
              <a:gd name="connsiteX2426" fmla="*/ 6246340 w 7219081"/>
              <a:gd name="connsiteY2426" fmla="*/ 3875087 h 6817915"/>
              <a:gd name="connsiteX2427" fmla="*/ 6251897 w 7219081"/>
              <a:gd name="connsiteY2427" fmla="*/ 3875484 h 6817915"/>
              <a:gd name="connsiteX2428" fmla="*/ 6257453 w 7219081"/>
              <a:gd name="connsiteY2428" fmla="*/ 3875484 h 6817915"/>
              <a:gd name="connsiteX2429" fmla="*/ 6195937 w 7219081"/>
              <a:gd name="connsiteY2429" fmla="*/ 3904059 h 6817915"/>
              <a:gd name="connsiteX2430" fmla="*/ 6223322 w 7219081"/>
              <a:gd name="connsiteY2430" fmla="*/ 3906440 h 6817915"/>
              <a:gd name="connsiteX2431" fmla="*/ 6231259 w 7219081"/>
              <a:gd name="connsiteY2431" fmla="*/ 3910409 h 6817915"/>
              <a:gd name="connsiteX2432" fmla="*/ 6239197 w 7219081"/>
              <a:gd name="connsiteY2432" fmla="*/ 3914377 h 6817915"/>
              <a:gd name="connsiteX2433" fmla="*/ 6245944 w 7219081"/>
              <a:gd name="connsiteY2433" fmla="*/ 3918743 h 6817915"/>
              <a:gd name="connsiteX2434" fmla="*/ 6251897 w 7219081"/>
              <a:gd name="connsiteY2434" fmla="*/ 3923109 h 6817915"/>
              <a:gd name="connsiteX2435" fmla="*/ 6256659 w 7219081"/>
              <a:gd name="connsiteY2435" fmla="*/ 3927077 h 6817915"/>
              <a:gd name="connsiteX2436" fmla="*/ 6260628 w 7219081"/>
              <a:gd name="connsiteY2436" fmla="*/ 3931840 h 6817915"/>
              <a:gd name="connsiteX2437" fmla="*/ 6263803 w 7219081"/>
              <a:gd name="connsiteY2437" fmla="*/ 3936602 h 6817915"/>
              <a:gd name="connsiteX2438" fmla="*/ 6266184 w 7219081"/>
              <a:gd name="connsiteY2438" fmla="*/ 3941365 h 6817915"/>
              <a:gd name="connsiteX2439" fmla="*/ 6266978 w 7219081"/>
              <a:gd name="connsiteY2439" fmla="*/ 3946524 h 6817915"/>
              <a:gd name="connsiteX2440" fmla="*/ 6266978 w 7219081"/>
              <a:gd name="connsiteY2440" fmla="*/ 3951684 h 6817915"/>
              <a:gd name="connsiteX2441" fmla="*/ 6265390 w 7219081"/>
              <a:gd name="connsiteY2441" fmla="*/ 3957240 h 6817915"/>
              <a:gd name="connsiteX2442" fmla="*/ 6263009 w 7219081"/>
              <a:gd name="connsiteY2442" fmla="*/ 3962796 h 6817915"/>
              <a:gd name="connsiteX2443" fmla="*/ 6258644 w 7219081"/>
              <a:gd name="connsiteY2443" fmla="*/ 3969146 h 6817915"/>
              <a:gd name="connsiteX2444" fmla="*/ 6253484 w 7219081"/>
              <a:gd name="connsiteY2444" fmla="*/ 3975496 h 6817915"/>
              <a:gd name="connsiteX2445" fmla="*/ 6245944 w 7219081"/>
              <a:gd name="connsiteY2445" fmla="*/ 3981846 h 6817915"/>
              <a:gd name="connsiteX2446" fmla="*/ 6237609 w 7219081"/>
              <a:gd name="connsiteY2446" fmla="*/ 3988593 h 6817915"/>
              <a:gd name="connsiteX2447" fmla="*/ 6231259 w 7219081"/>
              <a:gd name="connsiteY2447" fmla="*/ 3993355 h 6817915"/>
              <a:gd name="connsiteX2448" fmla="*/ 6225306 w 7219081"/>
              <a:gd name="connsiteY2448" fmla="*/ 3999309 h 6817915"/>
              <a:gd name="connsiteX2449" fmla="*/ 6222925 w 7219081"/>
              <a:gd name="connsiteY2449" fmla="*/ 4001690 h 6817915"/>
              <a:gd name="connsiteX2450" fmla="*/ 6220544 w 7219081"/>
              <a:gd name="connsiteY2450" fmla="*/ 4004865 h 6817915"/>
              <a:gd name="connsiteX2451" fmla="*/ 6218956 w 7219081"/>
              <a:gd name="connsiteY2451" fmla="*/ 4007643 h 6817915"/>
              <a:gd name="connsiteX2452" fmla="*/ 6218956 w 7219081"/>
              <a:gd name="connsiteY2452" fmla="*/ 4010421 h 6817915"/>
              <a:gd name="connsiteX2453" fmla="*/ 6218956 w 7219081"/>
              <a:gd name="connsiteY2453" fmla="*/ 4018755 h 6817915"/>
              <a:gd name="connsiteX2454" fmla="*/ 6218956 w 7219081"/>
              <a:gd name="connsiteY2454" fmla="*/ 4025899 h 6817915"/>
              <a:gd name="connsiteX2455" fmla="*/ 6218559 w 7219081"/>
              <a:gd name="connsiteY2455" fmla="*/ 4033043 h 6817915"/>
              <a:gd name="connsiteX2456" fmla="*/ 6217765 w 7219081"/>
              <a:gd name="connsiteY2456" fmla="*/ 4039393 h 6817915"/>
              <a:gd name="connsiteX2457" fmla="*/ 6216575 w 7219081"/>
              <a:gd name="connsiteY2457" fmla="*/ 4044949 h 6817915"/>
              <a:gd name="connsiteX2458" fmla="*/ 6214987 w 7219081"/>
              <a:gd name="connsiteY2458" fmla="*/ 4049712 h 6817915"/>
              <a:gd name="connsiteX2459" fmla="*/ 6213003 w 7219081"/>
              <a:gd name="connsiteY2459" fmla="*/ 4054474 h 6817915"/>
              <a:gd name="connsiteX2460" fmla="*/ 6210225 w 7219081"/>
              <a:gd name="connsiteY2460" fmla="*/ 4058046 h 6817915"/>
              <a:gd name="connsiteX2461" fmla="*/ 6207447 w 7219081"/>
              <a:gd name="connsiteY2461" fmla="*/ 4061221 h 6817915"/>
              <a:gd name="connsiteX2462" fmla="*/ 6205065 w 7219081"/>
              <a:gd name="connsiteY2462" fmla="*/ 4064396 h 6817915"/>
              <a:gd name="connsiteX2463" fmla="*/ 6201890 w 7219081"/>
              <a:gd name="connsiteY2463" fmla="*/ 4067174 h 6817915"/>
              <a:gd name="connsiteX2464" fmla="*/ 6198715 w 7219081"/>
              <a:gd name="connsiteY2464" fmla="*/ 4069159 h 6817915"/>
              <a:gd name="connsiteX2465" fmla="*/ 6194747 w 7219081"/>
              <a:gd name="connsiteY2465" fmla="*/ 4070746 h 6817915"/>
              <a:gd name="connsiteX2466" fmla="*/ 6191175 w 7219081"/>
              <a:gd name="connsiteY2466" fmla="*/ 4072334 h 6817915"/>
              <a:gd name="connsiteX2467" fmla="*/ 6182840 w 7219081"/>
              <a:gd name="connsiteY2467" fmla="*/ 4073921 h 6817915"/>
              <a:gd name="connsiteX2468" fmla="*/ 6174506 w 7219081"/>
              <a:gd name="connsiteY2468" fmla="*/ 4075112 h 6817915"/>
              <a:gd name="connsiteX2469" fmla="*/ 6164981 w 7219081"/>
              <a:gd name="connsiteY2469" fmla="*/ 4075509 h 6817915"/>
              <a:gd name="connsiteX2470" fmla="*/ 6146328 w 7219081"/>
              <a:gd name="connsiteY2470" fmla="*/ 4074318 h 6817915"/>
              <a:gd name="connsiteX2471" fmla="*/ 6137200 w 7219081"/>
              <a:gd name="connsiteY2471" fmla="*/ 4074318 h 6817915"/>
              <a:gd name="connsiteX2472" fmla="*/ 6127675 w 7219081"/>
              <a:gd name="connsiteY2472" fmla="*/ 4073921 h 6817915"/>
              <a:gd name="connsiteX2473" fmla="*/ 6119340 w 7219081"/>
              <a:gd name="connsiteY2473" fmla="*/ 4074318 h 6817915"/>
              <a:gd name="connsiteX2474" fmla="*/ 6110609 w 7219081"/>
              <a:gd name="connsiteY2474" fmla="*/ 4075905 h 6817915"/>
              <a:gd name="connsiteX2475" fmla="*/ 6102275 w 7219081"/>
              <a:gd name="connsiteY2475" fmla="*/ 4077096 h 6817915"/>
              <a:gd name="connsiteX2476" fmla="*/ 6093544 w 7219081"/>
              <a:gd name="connsiteY2476" fmla="*/ 4078287 h 6817915"/>
              <a:gd name="connsiteX2477" fmla="*/ 6084812 w 7219081"/>
              <a:gd name="connsiteY2477" fmla="*/ 4078684 h 6817915"/>
              <a:gd name="connsiteX2478" fmla="*/ 6076478 w 7219081"/>
              <a:gd name="connsiteY2478" fmla="*/ 4078684 h 6817915"/>
              <a:gd name="connsiteX2479" fmla="*/ 6059015 w 7219081"/>
              <a:gd name="connsiteY2479" fmla="*/ 4078684 h 6817915"/>
              <a:gd name="connsiteX2480" fmla="*/ 6041950 w 7219081"/>
              <a:gd name="connsiteY2480" fmla="*/ 4078684 h 6817915"/>
              <a:gd name="connsiteX2481" fmla="*/ 6032822 w 7219081"/>
              <a:gd name="connsiteY2481" fmla="*/ 4078684 h 6817915"/>
              <a:gd name="connsiteX2482" fmla="*/ 6024487 w 7219081"/>
              <a:gd name="connsiteY2482" fmla="*/ 4079080 h 6817915"/>
              <a:gd name="connsiteX2483" fmla="*/ 6016153 w 7219081"/>
              <a:gd name="connsiteY2483" fmla="*/ 4080271 h 6817915"/>
              <a:gd name="connsiteX2484" fmla="*/ 6007422 w 7219081"/>
              <a:gd name="connsiteY2484" fmla="*/ 4081859 h 6817915"/>
              <a:gd name="connsiteX2485" fmla="*/ 5999087 w 7219081"/>
              <a:gd name="connsiteY2485" fmla="*/ 4084637 h 6817915"/>
              <a:gd name="connsiteX2486" fmla="*/ 5990753 w 7219081"/>
              <a:gd name="connsiteY2486" fmla="*/ 4087812 h 6817915"/>
              <a:gd name="connsiteX2487" fmla="*/ 5982815 w 7219081"/>
              <a:gd name="connsiteY2487" fmla="*/ 4091384 h 6817915"/>
              <a:gd name="connsiteX2488" fmla="*/ 5974878 w 7219081"/>
              <a:gd name="connsiteY2488" fmla="*/ 4096543 h 6817915"/>
              <a:gd name="connsiteX2489" fmla="*/ 5967734 w 7219081"/>
              <a:gd name="connsiteY2489" fmla="*/ 4093765 h 6817915"/>
              <a:gd name="connsiteX2490" fmla="*/ 5959797 w 7219081"/>
              <a:gd name="connsiteY2490" fmla="*/ 4091780 h 6817915"/>
              <a:gd name="connsiteX2491" fmla="*/ 5952256 w 7219081"/>
              <a:gd name="connsiteY2491" fmla="*/ 4089796 h 6817915"/>
              <a:gd name="connsiteX2492" fmla="*/ 5945112 w 7219081"/>
              <a:gd name="connsiteY2492" fmla="*/ 4088605 h 6817915"/>
              <a:gd name="connsiteX2493" fmla="*/ 5929634 w 7219081"/>
              <a:gd name="connsiteY2493" fmla="*/ 4086621 h 6817915"/>
              <a:gd name="connsiteX2494" fmla="*/ 5914553 w 7219081"/>
              <a:gd name="connsiteY2494" fmla="*/ 4085430 h 6817915"/>
              <a:gd name="connsiteX2495" fmla="*/ 5898678 w 7219081"/>
              <a:gd name="connsiteY2495" fmla="*/ 4085430 h 6817915"/>
              <a:gd name="connsiteX2496" fmla="*/ 5883200 w 7219081"/>
              <a:gd name="connsiteY2496" fmla="*/ 4085034 h 6817915"/>
              <a:gd name="connsiteX2497" fmla="*/ 5867722 w 7219081"/>
              <a:gd name="connsiteY2497" fmla="*/ 4085034 h 6817915"/>
              <a:gd name="connsiteX2498" fmla="*/ 5851847 w 7219081"/>
              <a:gd name="connsiteY2498" fmla="*/ 4084637 h 6817915"/>
              <a:gd name="connsiteX2499" fmla="*/ 5853434 w 7219081"/>
              <a:gd name="connsiteY2499" fmla="*/ 4090193 h 6817915"/>
              <a:gd name="connsiteX2500" fmla="*/ 5855418 w 7219081"/>
              <a:gd name="connsiteY2500" fmla="*/ 4094955 h 6817915"/>
              <a:gd name="connsiteX2501" fmla="*/ 5858197 w 7219081"/>
              <a:gd name="connsiteY2501" fmla="*/ 4098527 h 6817915"/>
              <a:gd name="connsiteX2502" fmla="*/ 5861372 w 7219081"/>
              <a:gd name="connsiteY2502" fmla="*/ 4101702 h 6817915"/>
              <a:gd name="connsiteX2503" fmla="*/ 5864547 w 7219081"/>
              <a:gd name="connsiteY2503" fmla="*/ 4104480 h 6817915"/>
              <a:gd name="connsiteX2504" fmla="*/ 5868118 w 7219081"/>
              <a:gd name="connsiteY2504" fmla="*/ 4106465 h 6817915"/>
              <a:gd name="connsiteX2505" fmla="*/ 5871690 w 7219081"/>
              <a:gd name="connsiteY2505" fmla="*/ 4108052 h 6817915"/>
              <a:gd name="connsiteX2506" fmla="*/ 5876056 w 7219081"/>
              <a:gd name="connsiteY2506" fmla="*/ 4109640 h 6817915"/>
              <a:gd name="connsiteX2507" fmla="*/ 5883200 w 7219081"/>
              <a:gd name="connsiteY2507" fmla="*/ 4112418 h 6817915"/>
              <a:gd name="connsiteX2508" fmla="*/ 5887565 w 7219081"/>
              <a:gd name="connsiteY2508" fmla="*/ 4113609 h 6817915"/>
              <a:gd name="connsiteX2509" fmla="*/ 5890740 w 7219081"/>
              <a:gd name="connsiteY2509" fmla="*/ 4115196 h 6817915"/>
              <a:gd name="connsiteX2510" fmla="*/ 5894312 w 7219081"/>
              <a:gd name="connsiteY2510" fmla="*/ 4117180 h 6817915"/>
              <a:gd name="connsiteX2511" fmla="*/ 5897090 w 7219081"/>
              <a:gd name="connsiteY2511" fmla="*/ 4119562 h 6817915"/>
              <a:gd name="connsiteX2512" fmla="*/ 5899868 w 7219081"/>
              <a:gd name="connsiteY2512" fmla="*/ 4122340 h 6817915"/>
              <a:gd name="connsiteX2513" fmla="*/ 5901853 w 7219081"/>
              <a:gd name="connsiteY2513" fmla="*/ 4125912 h 6817915"/>
              <a:gd name="connsiteX2514" fmla="*/ 5928840 w 7219081"/>
              <a:gd name="connsiteY2514" fmla="*/ 4141787 h 6817915"/>
              <a:gd name="connsiteX2515" fmla="*/ 5934794 w 7219081"/>
              <a:gd name="connsiteY2515" fmla="*/ 4140993 h 6817915"/>
              <a:gd name="connsiteX2516" fmla="*/ 5941937 w 7219081"/>
              <a:gd name="connsiteY2516" fmla="*/ 4139405 h 6817915"/>
              <a:gd name="connsiteX2517" fmla="*/ 5955034 w 7219081"/>
              <a:gd name="connsiteY2517" fmla="*/ 4135437 h 6817915"/>
              <a:gd name="connsiteX2518" fmla="*/ 5968131 w 7219081"/>
              <a:gd name="connsiteY2518" fmla="*/ 4130674 h 6817915"/>
              <a:gd name="connsiteX2519" fmla="*/ 5974481 w 7219081"/>
              <a:gd name="connsiteY2519" fmla="*/ 4128690 h 6817915"/>
              <a:gd name="connsiteX2520" fmla="*/ 5981228 w 7219081"/>
              <a:gd name="connsiteY2520" fmla="*/ 4127102 h 6817915"/>
              <a:gd name="connsiteX2521" fmla="*/ 5987578 w 7219081"/>
              <a:gd name="connsiteY2521" fmla="*/ 4125515 h 6817915"/>
              <a:gd name="connsiteX2522" fmla="*/ 5994325 w 7219081"/>
              <a:gd name="connsiteY2522" fmla="*/ 4125118 h 6817915"/>
              <a:gd name="connsiteX2523" fmla="*/ 6000675 w 7219081"/>
              <a:gd name="connsiteY2523" fmla="*/ 4125118 h 6817915"/>
              <a:gd name="connsiteX2524" fmla="*/ 6007422 w 7219081"/>
              <a:gd name="connsiteY2524" fmla="*/ 4125515 h 6817915"/>
              <a:gd name="connsiteX2525" fmla="*/ 6013772 w 7219081"/>
              <a:gd name="connsiteY2525" fmla="*/ 4127499 h 6817915"/>
              <a:gd name="connsiteX2526" fmla="*/ 6020915 w 7219081"/>
              <a:gd name="connsiteY2526" fmla="*/ 4130277 h 6817915"/>
              <a:gd name="connsiteX2527" fmla="*/ 6026868 w 7219081"/>
              <a:gd name="connsiteY2527" fmla="*/ 4135040 h 6817915"/>
              <a:gd name="connsiteX2528" fmla="*/ 6034012 w 7219081"/>
              <a:gd name="connsiteY2528" fmla="*/ 4140993 h 6817915"/>
              <a:gd name="connsiteX2529" fmla="*/ 6034806 w 7219081"/>
              <a:gd name="connsiteY2529" fmla="*/ 4148137 h 6817915"/>
              <a:gd name="connsiteX2530" fmla="*/ 6036394 w 7219081"/>
              <a:gd name="connsiteY2530" fmla="*/ 4156074 h 6817915"/>
              <a:gd name="connsiteX2531" fmla="*/ 6037584 w 7219081"/>
              <a:gd name="connsiteY2531" fmla="*/ 4164012 h 6817915"/>
              <a:gd name="connsiteX2532" fmla="*/ 6037981 w 7219081"/>
              <a:gd name="connsiteY2532" fmla="*/ 4171155 h 6817915"/>
              <a:gd name="connsiteX2533" fmla="*/ 6037584 w 7219081"/>
              <a:gd name="connsiteY2533" fmla="*/ 4175124 h 6817915"/>
              <a:gd name="connsiteX2534" fmla="*/ 6037187 w 7219081"/>
              <a:gd name="connsiteY2534" fmla="*/ 4178299 h 6817915"/>
              <a:gd name="connsiteX2535" fmla="*/ 6035997 w 7219081"/>
              <a:gd name="connsiteY2535" fmla="*/ 4181871 h 6817915"/>
              <a:gd name="connsiteX2536" fmla="*/ 6034012 w 7219081"/>
              <a:gd name="connsiteY2536" fmla="*/ 4185046 h 6817915"/>
              <a:gd name="connsiteX2537" fmla="*/ 6031631 w 7219081"/>
              <a:gd name="connsiteY2537" fmla="*/ 4188221 h 6817915"/>
              <a:gd name="connsiteX2538" fmla="*/ 6028456 w 7219081"/>
              <a:gd name="connsiteY2538" fmla="*/ 4190602 h 6817915"/>
              <a:gd name="connsiteX2539" fmla="*/ 6024884 w 7219081"/>
              <a:gd name="connsiteY2539" fmla="*/ 4193777 h 6817915"/>
              <a:gd name="connsiteX2540" fmla="*/ 6020122 w 7219081"/>
              <a:gd name="connsiteY2540" fmla="*/ 4196159 h 6817915"/>
              <a:gd name="connsiteX2541" fmla="*/ 6029250 w 7219081"/>
              <a:gd name="connsiteY2541" fmla="*/ 4198540 h 6817915"/>
              <a:gd name="connsiteX2542" fmla="*/ 6038775 w 7219081"/>
              <a:gd name="connsiteY2542" fmla="*/ 4200127 h 6817915"/>
              <a:gd name="connsiteX2543" fmla="*/ 6048300 w 7219081"/>
              <a:gd name="connsiteY2543" fmla="*/ 4201318 h 6817915"/>
              <a:gd name="connsiteX2544" fmla="*/ 6057031 w 7219081"/>
              <a:gd name="connsiteY2544" fmla="*/ 4201318 h 6817915"/>
              <a:gd name="connsiteX2545" fmla="*/ 6066556 w 7219081"/>
              <a:gd name="connsiteY2545" fmla="*/ 4201318 h 6817915"/>
              <a:gd name="connsiteX2546" fmla="*/ 6076081 w 7219081"/>
              <a:gd name="connsiteY2546" fmla="*/ 4200921 h 6817915"/>
              <a:gd name="connsiteX2547" fmla="*/ 6095528 w 7219081"/>
              <a:gd name="connsiteY2547" fmla="*/ 4199334 h 6817915"/>
              <a:gd name="connsiteX2548" fmla="*/ 6105053 w 7219081"/>
              <a:gd name="connsiteY2548" fmla="*/ 4198540 h 6817915"/>
              <a:gd name="connsiteX2549" fmla="*/ 6114578 w 7219081"/>
              <a:gd name="connsiteY2549" fmla="*/ 4198540 h 6817915"/>
              <a:gd name="connsiteX2550" fmla="*/ 6123309 w 7219081"/>
              <a:gd name="connsiteY2550" fmla="*/ 4198540 h 6817915"/>
              <a:gd name="connsiteX2551" fmla="*/ 6132834 w 7219081"/>
              <a:gd name="connsiteY2551" fmla="*/ 4199334 h 6817915"/>
              <a:gd name="connsiteX2552" fmla="*/ 6142359 w 7219081"/>
              <a:gd name="connsiteY2552" fmla="*/ 4200921 h 6817915"/>
              <a:gd name="connsiteX2553" fmla="*/ 6151090 w 7219081"/>
              <a:gd name="connsiteY2553" fmla="*/ 4203302 h 6817915"/>
              <a:gd name="connsiteX2554" fmla="*/ 6160615 w 7219081"/>
              <a:gd name="connsiteY2554" fmla="*/ 4206477 h 6817915"/>
              <a:gd name="connsiteX2555" fmla="*/ 6169744 w 7219081"/>
              <a:gd name="connsiteY2555" fmla="*/ 4211240 h 6817915"/>
              <a:gd name="connsiteX2556" fmla="*/ 6253484 w 7219081"/>
              <a:gd name="connsiteY2556" fmla="*/ 4229893 h 6817915"/>
              <a:gd name="connsiteX2557" fmla="*/ 6260231 w 7219081"/>
              <a:gd name="connsiteY2557" fmla="*/ 4229099 h 6817915"/>
              <a:gd name="connsiteX2558" fmla="*/ 6263803 w 7219081"/>
              <a:gd name="connsiteY2558" fmla="*/ 4229893 h 6817915"/>
              <a:gd name="connsiteX2559" fmla="*/ 6266978 w 7219081"/>
              <a:gd name="connsiteY2559" fmla="*/ 4230290 h 6817915"/>
              <a:gd name="connsiteX2560" fmla="*/ 6270153 w 7219081"/>
              <a:gd name="connsiteY2560" fmla="*/ 4231480 h 6817915"/>
              <a:gd name="connsiteX2561" fmla="*/ 6272137 w 7219081"/>
              <a:gd name="connsiteY2561" fmla="*/ 4233068 h 6817915"/>
              <a:gd name="connsiteX2562" fmla="*/ 6274518 w 7219081"/>
              <a:gd name="connsiteY2562" fmla="*/ 4236243 h 6817915"/>
              <a:gd name="connsiteX2563" fmla="*/ 6276106 w 7219081"/>
              <a:gd name="connsiteY2563" fmla="*/ 4239815 h 6817915"/>
              <a:gd name="connsiteX2564" fmla="*/ 6276106 w 7219081"/>
              <a:gd name="connsiteY2564" fmla="*/ 4243387 h 6817915"/>
              <a:gd name="connsiteX2565" fmla="*/ 6275312 w 7219081"/>
              <a:gd name="connsiteY2565" fmla="*/ 4246959 h 6817915"/>
              <a:gd name="connsiteX2566" fmla="*/ 6274518 w 7219081"/>
              <a:gd name="connsiteY2566" fmla="*/ 4249737 h 6817915"/>
              <a:gd name="connsiteX2567" fmla="*/ 6272137 w 7219081"/>
              <a:gd name="connsiteY2567" fmla="*/ 4252515 h 6817915"/>
              <a:gd name="connsiteX2568" fmla="*/ 6270153 w 7219081"/>
              <a:gd name="connsiteY2568" fmla="*/ 4254896 h 6817915"/>
              <a:gd name="connsiteX2569" fmla="*/ 6266978 w 7219081"/>
              <a:gd name="connsiteY2569" fmla="*/ 4256484 h 6817915"/>
              <a:gd name="connsiteX2570" fmla="*/ 6263803 w 7219081"/>
              <a:gd name="connsiteY2570" fmla="*/ 4257674 h 6817915"/>
              <a:gd name="connsiteX2571" fmla="*/ 6260231 w 7219081"/>
              <a:gd name="connsiteY2571" fmla="*/ 4258071 h 6817915"/>
              <a:gd name="connsiteX2572" fmla="*/ 6247928 w 7219081"/>
              <a:gd name="connsiteY2572" fmla="*/ 4258865 h 6817915"/>
              <a:gd name="connsiteX2573" fmla="*/ 6236022 w 7219081"/>
              <a:gd name="connsiteY2573" fmla="*/ 4258071 h 6817915"/>
              <a:gd name="connsiteX2574" fmla="*/ 6211812 w 7219081"/>
              <a:gd name="connsiteY2574" fmla="*/ 4257277 h 6817915"/>
              <a:gd name="connsiteX2575" fmla="*/ 6209034 w 7219081"/>
              <a:gd name="connsiteY2575" fmla="*/ 4257277 h 6817915"/>
              <a:gd name="connsiteX2576" fmla="*/ 6206653 w 7219081"/>
              <a:gd name="connsiteY2576" fmla="*/ 4257674 h 6817915"/>
              <a:gd name="connsiteX2577" fmla="*/ 6204272 w 7219081"/>
              <a:gd name="connsiteY2577" fmla="*/ 4259659 h 6817915"/>
              <a:gd name="connsiteX2578" fmla="*/ 6202684 w 7219081"/>
              <a:gd name="connsiteY2578" fmla="*/ 4262040 h 6817915"/>
              <a:gd name="connsiteX2579" fmla="*/ 6199112 w 7219081"/>
              <a:gd name="connsiteY2579" fmla="*/ 4267993 h 6817915"/>
              <a:gd name="connsiteX2580" fmla="*/ 6195937 w 7219081"/>
              <a:gd name="connsiteY2580" fmla="*/ 4273946 h 6817915"/>
              <a:gd name="connsiteX2581" fmla="*/ 6193953 w 7219081"/>
              <a:gd name="connsiteY2581" fmla="*/ 4277121 h 6817915"/>
              <a:gd name="connsiteX2582" fmla="*/ 6191968 w 7219081"/>
              <a:gd name="connsiteY2582" fmla="*/ 4279105 h 6817915"/>
              <a:gd name="connsiteX2583" fmla="*/ 6189587 w 7219081"/>
              <a:gd name="connsiteY2583" fmla="*/ 4280296 h 6817915"/>
              <a:gd name="connsiteX2584" fmla="*/ 6187206 w 7219081"/>
              <a:gd name="connsiteY2584" fmla="*/ 4280693 h 6817915"/>
              <a:gd name="connsiteX2585" fmla="*/ 6184031 w 7219081"/>
              <a:gd name="connsiteY2585" fmla="*/ 4280296 h 6817915"/>
              <a:gd name="connsiteX2586" fmla="*/ 6180062 w 7219081"/>
              <a:gd name="connsiteY2586" fmla="*/ 4278312 h 6817915"/>
              <a:gd name="connsiteX2587" fmla="*/ 6176094 w 7219081"/>
              <a:gd name="connsiteY2587" fmla="*/ 4274343 h 6817915"/>
              <a:gd name="connsiteX2588" fmla="*/ 6171331 w 7219081"/>
              <a:gd name="connsiteY2588" fmla="*/ 4269184 h 6817915"/>
              <a:gd name="connsiteX2589" fmla="*/ 6168156 w 7219081"/>
              <a:gd name="connsiteY2589" fmla="*/ 4265612 h 6817915"/>
              <a:gd name="connsiteX2590" fmla="*/ 6164584 w 7219081"/>
              <a:gd name="connsiteY2590" fmla="*/ 4262437 h 6817915"/>
              <a:gd name="connsiteX2591" fmla="*/ 6160218 w 7219081"/>
              <a:gd name="connsiteY2591" fmla="*/ 4259659 h 6817915"/>
              <a:gd name="connsiteX2592" fmla="*/ 6156647 w 7219081"/>
              <a:gd name="connsiteY2592" fmla="*/ 4257674 h 6817915"/>
              <a:gd name="connsiteX2593" fmla="*/ 6152281 w 7219081"/>
              <a:gd name="connsiteY2593" fmla="*/ 4256484 h 6817915"/>
              <a:gd name="connsiteX2594" fmla="*/ 6148709 w 7219081"/>
              <a:gd name="connsiteY2594" fmla="*/ 4256087 h 6817915"/>
              <a:gd name="connsiteX2595" fmla="*/ 6144344 w 7219081"/>
              <a:gd name="connsiteY2595" fmla="*/ 4255690 h 6817915"/>
              <a:gd name="connsiteX2596" fmla="*/ 6140375 w 7219081"/>
              <a:gd name="connsiteY2596" fmla="*/ 4256087 h 6817915"/>
              <a:gd name="connsiteX2597" fmla="*/ 6136009 w 7219081"/>
              <a:gd name="connsiteY2597" fmla="*/ 4256484 h 6817915"/>
              <a:gd name="connsiteX2598" fmla="*/ 6131644 w 7219081"/>
              <a:gd name="connsiteY2598" fmla="*/ 4257674 h 6817915"/>
              <a:gd name="connsiteX2599" fmla="*/ 6122912 w 7219081"/>
              <a:gd name="connsiteY2599" fmla="*/ 4260849 h 6817915"/>
              <a:gd name="connsiteX2600" fmla="*/ 6114578 w 7219081"/>
              <a:gd name="connsiteY2600" fmla="*/ 4264421 h 6817915"/>
              <a:gd name="connsiteX2601" fmla="*/ 6105847 w 7219081"/>
              <a:gd name="connsiteY2601" fmla="*/ 4267993 h 6817915"/>
              <a:gd name="connsiteX2602" fmla="*/ 6093544 w 7219081"/>
              <a:gd name="connsiteY2602" fmla="*/ 4275137 h 6817915"/>
              <a:gd name="connsiteX2603" fmla="*/ 6083225 w 7219081"/>
              <a:gd name="connsiteY2603" fmla="*/ 4279105 h 6817915"/>
              <a:gd name="connsiteX2604" fmla="*/ 6079256 w 7219081"/>
              <a:gd name="connsiteY2604" fmla="*/ 4280296 h 6817915"/>
              <a:gd name="connsiteX2605" fmla="*/ 6074890 w 7219081"/>
              <a:gd name="connsiteY2605" fmla="*/ 4281487 h 6817915"/>
              <a:gd name="connsiteX2606" fmla="*/ 6071318 w 7219081"/>
              <a:gd name="connsiteY2606" fmla="*/ 4281487 h 6817915"/>
              <a:gd name="connsiteX2607" fmla="*/ 6068144 w 7219081"/>
              <a:gd name="connsiteY2607" fmla="*/ 4280693 h 6817915"/>
              <a:gd name="connsiteX2608" fmla="*/ 6064572 w 7219081"/>
              <a:gd name="connsiteY2608" fmla="*/ 4279899 h 6817915"/>
              <a:gd name="connsiteX2609" fmla="*/ 6061397 w 7219081"/>
              <a:gd name="connsiteY2609" fmla="*/ 4277518 h 6817915"/>
              <a:gd name="connsiteX2610" fmla="*/ 6057428 w 7219081"/>
              <a:gd name="connsiteY2610" fmla="*/ 4275137 h 6817915"/>
              <a:gd name="connsiteX2611" fmla="*/ 6053856 w 7219081"/>
              <a:gd name="connsiteY2611" fmla="*/ 4271168 h 6817915"/>
              <a:gd name="connsiteX2612" fmla="*/ 6044331 w 7219081"/>
              <a:gd name="connsiteY2612" fmla="*/ 4262437 h 6817915"/>
              <a:gd name="connsiteX2613" fmla="*/ 6032822 w 7219081"/>
              <a:gd name="connsiteY2613" fmla="*/ 4249737 h 6817915"/>
              <a:gd name="connsiteX2614" fmla="*/ 6030044 w 7219081"/>
              <a:gd name="connsiteY2614" fmla="*/ 4247752 h 6817915"/>
              <a:gd name="connsiteX2615" fmla="*/ 6026868 w 7219081"/>
              <a:gd name="connsiteY2615" fmla="*/ 4246165 h 6817915"/>
              <a:gd name="connsiteX2616" fmla="*/ 6022900 w 7219081"/>
              <a:gd name="connsiteY2616" fmla="*/ 4244974 h 6817915"/>
              <a:gd name="connsiteX2617" fmla="*/ 6018534 w 7219081"/>
              <a:gd name="connsiteY2617" fmla="*/ 4244577 h 6817915"/>
              <a:gd name="connsiteX2618" fmla="*/ 6009803 w 7219081"/>
              <a:gd name="connsiteY2618" fmla="*/ 4243784 h 6817915"/>
              <a:gd name="connsiteX2619" fmla="*/ 6000675 w 7219081"/>
              <a:gd name="connsiteY2619" fmla="*/ 4243387 h 6817915"/>
              <a:gd name="connsiteX2620" fmla="*/ 5922490 w 7219081"/>
              <a:gd name="connsiteY2620" fmla="*/ 4236243 h 6817915"/>
              <a:gd name="connsiteX2621" fmla="*/ 5843909 w 7219081"/>
              <a:gd name="connsiteY2621" fmla="*/ 4229099 h 6817915"/>
              <a:gd name="connsiteX2622" fmla="*/ 5843512 w 7219081"/>
              <a:gd name="connsiteY2622" fmla="*/ 4229893 h 6817915"/>
              <a:gd name="connsiteX2623" fmla="*/ 5843512 w 7219081"/>
              <a:gd name="connsiteY2623" fmla="*/ 4258865 h 6817915"/>
              <a:gd name="connsiteX2624" fmla="*/ 5856609 w 7219081"/>
              <a:gd name="connsiteY2624" fmla="*/ 4258865 h 6817915"/>
              <a:gd name="connsiteX2625" fmla="*/ 5861768 w 7219081"/>
              <a:gd name="connsiteY2625" fmla="*/ 4258071 h 6817915"/>
              <a:gd name="connsiteX2626" fmla="*/ 5866928 w 7219081"/>
              <a:gd name="connsiteY2626" fmla="*/ 4258865 h 6817915"/>
              <a:gd name="connsiteX2627" fmla="*/ 5871690 w 7219081"/>
              <a:gd name="connsiteY2627" fmla="*/ 4259262 h 6817915"/>
              <a:gd name="connsiteX2628" fmla="*/ 5876453 w 7219081"/>
              <a:gd name="connsiteY2628" fmla="*/ 4260452 h 6817915"/>
              <a:gd name="connsiteX2629" fmla="*/ 5885978 w 7219081"/>
              <a:gd name="connsiteY2629" fmla="*/ 4262834 h 6817915"/>
              <a:gd name="connsiteX2630" fmla="*/ 5895106 w 7219081"/>
              <a:gd name="connsiteY2630" fmla="*/ 4266009 h 6817915"/>
              <a:gd name="connsiteX2631" fmla="*/ 5904631 w 7219081"/>
              <a:gd name="connsiteY2631" fmla="*/ 4270374 h 6817915"/>
              <a:gd name="connsiteX2632" fmla="*/ 5913362 w 7219081"/>
              <a:gd name="connsiteY2632" fmla="*/ 4275137 h 6817915"/>
              <a:gd name="connsiteX2633" fmla="*/ 5931222 w 7219081"/>
              <a:gd name="connsiteY2633" fmla="*/ 4284662 h 6817915"/>
              <a:gd name="connsiteX2634" fmla="*/ 5940747 w 7219081"/>
              <a:gd name="connsiteY2634" fmla="*/ 4289027 h 6817915"/>
              <a:gd name="connsiteX2635" fmla="*/ 5949875 w 7219081"/>
              <a:gd name="connsiteY2635" fmla="*/ 4292996 h 6817915"/>
              <a:gd name="connsiteX2636" fmla="*/ 5959003 w 7219081"/>
              <a:gd name="connsiteY2636" fmla="*/ 4296171 h 6817915"/>
              <a:gd name="connsiteX2637" fmla="*/ 5969322 w 7219081"/>
              <a:gd name="connsiteY2637" fmla="*/ 4298155 h 6817915"/>
              <a:gd name="connsiteX2638" fmla="*/ 5974481 w 7219081"/>
              <a:gd name="connsiteY2638" fmla="*/ 4298552 h 6817915"/>
              <a:gd name="connsiteX2639" fmla="*/ 5979244 w 7219081"/>
              <a:gd name="connsiteY2639" fmla="*/ 4298552 h 6817915"/>
              <a:gd name="connsiteX2640" fmla="*/ 5984403 w 7219081"/>
              <a:gd name="connsiteY2640" fmla="*/ 4298155 h 6817915"/>
              <a:gd name="connsiteX2641" fmla="*/ 5990356 w 7219081"/>
              <a:gd name="connsiteY2641" fmla="*/ 4297759 h 6817915"/>
              <a:gd name="connsiteX2642" fmla="*/ 5995515 w 7219081"/>
              <a:gd name="connsiteY2642" fmla="*/ 4296568 h 6817915"/>
              <a:gd name="connsiteX2643" fmla="*/ 6001072 w 7219081"/>
              <a:gd name="connsiteY2643" fmla="*/ 4294980 h 6817915"/>
              <a:gd name="connsiteX2644" fmla="*/ 6006628 w 7219081"/>
              <a:gd name="connsiteY2644" fmla="*/ 4292996 h 6817915"/>
              <a:gd name="connsiteX2645" fmla="*/ 6012978 w 7219081"/>
              <a:gd name="connsiteY2645" fmla="*/ 4290218 h 6817915"/>
              <a:gd name="connsiteX2646" fmla="*/ 6018137 w 7219081"/>
              <a:gd name="connsiteY2646" fmla="*/ 4288234 h 6817915"/>
              <a:gd name="connsiteX2647" fmla="*/ 6023297 w 7219081"/>
              <a:gd name="connsiteY2647" fmla="*/ 4287440 h 6817915"/>
              <a:gd name="connsiteX2648" fmla="*/ 6028059 w 7219081"/>
              <a:gd name="connsiteY2648" fmla="*/ 4288234 h 6817915"/>
              <a:gd name="connsiteX2649" fmla="*/ 6033218 w 7219081"/>
              <a:gd name="connsiteY2649" fmla="*/ 4289821 h 6817915"/>
              <a:gd name="connsiteX2650" fmla="*/ 6037981 w 7219081"/>
              <a:gd name="connsiteY2650" fmla="*/ 4291805 h 6817915"/>
              <a:gd name="connsiteX2651" fmla="*/ 6042744 w 7219081"/>
              <a:gd name="connsiteY2651" fmla="*/ 4294584 h 6817915"/>
              <a:gd name="connsiteX2652" fmla="*/ 6052665 w 7219081"/>
              <a:gd name="connsiteY2652" fmla="*/ 4301330 h 6817915"/>
              <a:gd name="connsiteX2653" fmla="*/ 6062984 w 7219081"/>
              <a:gd name="connsiteY2653" fmla="*/ 4308871 h 6817915"/>
              <a:gd name="connsiteX2654" fmla="*/ 6068144 w 7219081"/>
              <a:gd name="connsiteY2654" fmla="*/ 4311649 h 6817915"/>
              <a:gd name="connsiteX2655" fmla="*/ 6073700 w 7219081"/>
              <a:gd name="connsiteY2655" fmla="*/ 4314824 h 6817915"/>
              <a:gd name="connsiteX2656" fmla="*/ 6079653 w 7219081"/>
              <a:gd name="connsiteY2656" fmla="*/ 4317205 h 6817915"/>
              <a:gd name="connsiteX2657" fmla="*/ 6085606 w 7219081"/>
              <a:gd name="connsiteY2657" fmla="*/ 4318793 h 6817915"/>
              <a:gd name="connsiteX2658" fmla="*/ 6091956 w 7219081"/>
              <a:gd name="connsiteY2658" fmla="*/ 4319190 h 6817915"/>
              <a:gd name="connsiteX2659" fmla="*/ 6098703 w 7219081"/>
              <a:gd name="connsiteY2659" fmla="*/ 4318793 h 6817915"/>
              <a:gd name="connsiteX2660" fmla="*/ 6103862 w 7219081"/>
              <a:gd name="connsiteY2660" fmla="*/ 4318793 h 6817915"/>
              <a:gd name="connsiteX2661" fmla="*/ 6105450 w 7219081"/>
              <a:gd name="connsiteY2661" fmla="*/ 4318793 h 6817915"/>
              <a:gd name="connsiteX2662" fmla="*/ 6105847 w 7219081"/>
              <a:gd name="connsiteY2662" fmla="*/ 4319190 h 6817915"/>
              <a:gd name="connsiteX2663" fmla="*/ 6106640 w 7219081"/>
              <a:gd name="connsiteY2663" fmla="*/ 4319587 h 6817915"/>
              <a:gd name="connsiteX2664" fmla="*/ 6106640 w 7219081"/>
              <a:gd name="connsiteY2664" fmla="*/ 4320777 h 6817915"/>
              <a:gd name="connsiteX2665" fmla="*/ 6105053 w 7219081"/>
              <a:gd name="connsiteY2665" fmla="*/ 4322762 h 6817915"/>
              <a:gd name="connsiteX2666" fmla="*/ 6100290 w 7219081"/>
              <a:gd name="connsiteY2666" fmla="*/ 4328318 h 6817915"/>
              <a:gd name="connsiteX2667" fmla="*/ 6097909 w 7219081"/>
              <a:gd name="connsiteY2667" fmla="*/ 4330699 h 6817915"/>
              <a:gd name="connsiteX2668" fmla="*/ 6097115 w 7219081"/>
              <a:gd name="connsiteY2668" fmla="*/ 4333080 h 6817915"/>
              <a:gd name="connsiteX2669" fmla="*/ 6092750 w 7219081"/>
              <a:gd name="connsiteY2669" fmla="*/ 4346574 h 6817915"/>
              <a:gd name="connsiteX2670" fmla="*/ 6087987 w 7219081"/>
              <a:gd name="connsiteY2670" fmla="*/ 4358877 h 6817915"/>
              <a:gd name="connsiteX2671" fmla="*/ 6083225 w 7219081"/>
              <a:gd name="connsiteY2671" fmla="*/ 4369196 h 6817915"/>
              <a:gd name="connsiteX2672" fmla="*/ 6077668 w 7219081"/>
              <a:gd name="connsiteY2672" fmla="*/ 4379118 h 6817915"/>
              <a:gd name="connsiteX2673" fmla="*/ 6071715 w 7219081"/>
              <a:gd name="connsiteY2673" fmla="*/ 4388246 h 6817915"/>
              <a:gd name="connsiteX2674" fmla="*/ 6064968 w 7219081"/>
              <a:gd name="connsiteY2674" fmla="*/ 4395390 h 6817915"/>
              <a:gd name="connsiteX2675" fmla="*/ 6058222 w 7219081"/>
              <a:gd name="connsiteY2675" fmla="*/ 4402534 h 6817915"/>
              <a:gd name="connsiteX2676" fmla="*/ 6050284 w 7219081"/>
              <a:gd name="connsiteY2676" fmla="*/ 4407693 h 6817915"/>
              <a:gd name="connsiteX2677" fmla="*/ 6041950 w 7219081"/>
              <a:gd name="connsiteY2677" fmla="*/ 4412455 h 6817915"/>
              <a:gd name="connsiteX2678" fmla="*/ 6033218 w 7219081"/>
              <a:gd name="connsiteY2678" fmla="*/ 4415630 h 6817915"/>
              <a:gd name="connsiteX2679" fmla="*/ 6024090 w 7219081"/>
              <a:gd name="connsiteY2679" fmla="*/ 4417615 h 6817915"/>
              <a:gd name="connsiteX2680" fmla="*/ 6014565 w 7219081"/>
              <a:gd name="connsiteY2680" fmla="*/ 4418012 h 6817915"/>
              <a:gd name="connsiteX2681" fmla="*/ 6003850 w 7219081"/>
              <a:gd name="connsiteY2681" fmla="*/ 4418012 h 6817915"/>
              <a:gd name="connsiteX2682" fmla="*/ 5993531 w 7219081"/>
              <a:gd name="connsiteY2682" fmla="*/ 4417218 h 6817915"/>
              <a:gd name="connsiteX2683" fmla="*/ 5981625 w 7219081"/>
              <a:gd name="connsiteY2683" fmla="*/ 4414440 h 6817915"/>
              <a:gd name="connsiteX2684" fmla="*/ 5970115 w 7219081"/>
              <a:gd name="connsiteY2684" fmla="*/ 4410868 h 6817915"/>
              <a:gd name="connsiteX2685" fmla="*/ 5966544 w 7219081"/>
              <a:gd name="connsiteY2685" fmla="*/ 4409677 h 6817915"/>
              <a:gd name="connsiteX2686" fmla="*/ 5962178 w 7219081"/>
              <a:gd name="connsiteY2686" fmla="*/ 4409280 h 6817915"/>
              <a:gd name="connsiteX2687" fmla="*/ 5959003 w 7219081"/>
              <a:gd name="connsiteY2687" fmla="*/ 4409280 h 6817915"/>
              <a:gd name="connsiteX2688" fmla="*/ 5955431 w 7219081"/>
              <a:gd name="connsiteY2688" fmla="*/ 4409677 h 6817915"/>
              <a:gd name="connsiteX2689" fmla="*/ 5952256 w 7219081"/>
              <a:gd name="connsiteY2689" fmla="*/ 4410074 h 6817915"/>
              <a:gd name="connsiteX2690" fmla="*/ 5949081 w 7219081"/>
              <a:gd name="connsiteY2690" fmla="*/ 4411662 h 6817915"/>
              <a:gd name="connsiteX2691" fmla="*/ 5946700 w 7219081"/>
              <a:gd name="connsiteY2691" fmla="*/ 4414043 h 6817915"/>
              <a:gd name="connsiteX2692" fmla="*/ 5943922 w 7219081"/>
              <a:gd name="connsiteY2692" fmla="*/ 4417218 h 6817915"/>
              <a:gd name="connsiteX2693" fmla="*/ 5942731 w 7219081"/>
              <a:gd name="connsiteY2693" fmla="*/ 4419599 h 6817915"/>
              <a:gd name="connsiteX2694" fmla="*/ 5941937 w 7219081"/>
              <a:gd name="connsiteY2694" fmla="*/ 4421980 h 6817915"/>
              <a:gd name="connsiteX2695" fmla="*/ 5941937 w 7219081"/>
              <a:gd name="connsiteY2695" fmla="*/ 4423965 h 6817915"/>
              <a:gd name="connsiteX2696" fmla="*/ 5941937 w 7219081"/>
              <a:gd name="connsiteY2696" fmla="*/ 4425552 h 6817915"/>
              <a:gd name="connsiteX2697" fmla="*/ 5942731 w 7219081"/>
              <a:gd name="connsiteY2697" fmla="*/ 4427140 h 6817915"/>
              <a:gd name="connsiteX2698" fmla="*/ 5943922 w 7219081"/>
              <a:gd name="connsiteY2698" fmla="*/ 4428330 h 6817915"/>
              <a:gd name="connsiteX2699" fmla="*/ 5946700 w 7219081"/>
              <a:gd name="connsiteY2699" fmla="*/ 4430315 h 6817915"/>
              <a:gd name="connsiteX2700" fmla="*/ 5949875 w 7219081"/>
              <a:gd name="connsiteY2700" fmla="*/ 4431902 h 6817915"/>
              <a:gd name="connsiteX2701" fmla="*/ 5953050 w 7219081"/>
              <a:gd name="connsiteY2701" fmla="*/ 4432696 h 6817915"/>
              <a:gd name="connsiteX2702" fmla="*/ 5955034 w 7219081"/>
              <a:gd name="connsiteY2702" fmla="*/ 4433887 h 6817915"/>
              <a:gd name="connsiteX2703" fmla="*/ 5955431 w 7219081"/>
              <a:gd name="connsiteY2703" fmla="*/ 4434284 h 6817915"/>
              <a:gd name="connsiteX2704" fmla="*/ 5955828 w 7219081"/>
              <a:gd name="connsiteY2704" fmla="*/ 4435077 h 6817915"/>
              <a:gd name="connsiteX2705" fmla="*/ 5955828 w 7219081"/>
              <a:gd name="connsiteY2705" fmla="*/ 4446587 h 6817915"/>
              <a:gd name="connsiteX2706" fmla="*/ 5957018 w 7219081"/>
              <a:gd name="connsiteY2706" fmla="*/ 4456905 h 6817915"/>
              <a:gd name="connsiteX2707" fmla="*/ 5959797 w 7219081"/>
              <a:gd name="connsiteY2707" fmla="*/ 4467224 h 6817915"/>
              <a:gd name="connsiteX2708" fmla="*/ 5962972 w 7219081"/>
              <a:gd name="connsiteY2708" fmla="*/ 4475559 h 6817915"/>
              <a:gd name="connsiteX2709" fmla="*/ 5966940 w 7219081"/>
              <a:gd name="connsiteY2709" fmla="*/ 4483496 h 6817915"/>
              <a:gd name="connsiteX2710" fmla="*/ 5971703 w 7219081"/>
              <a:gd name="connsiteY2710" fmla="*/ 4490640 h 6817915"/>
              <a:gd name="connsiteX2711" fmla="*/ 5977656 w 7219081"/>
              <a:gd name="connsiteY2711" fmla="*/ 4496990 h 6817915"/>
              <a:gd name="connsiteX2712" fmla="*/ 5984006 w 7219081"/>
              <a:gd name="connsiteY2712" fmla="*/ 4502943 h 6817915"/>
              <a:gd name="connsiteX2713" fmla="*/ 5991150 w 7219081"/>
              <a:gd name="connsiteY2713" fmla="*/ 4508102 h 6817915"/>
              <a:gd name="connsiteX2714" fmla="*/ 5998690 w 7219081"/>
              <a:gd name="connsiteY2714" fmla="*/ 4513262 h 6817915"/>
              <a:gd name="connsiteX2715" fmla="*/ 6006628 w 7219081"/>
              <a:gd name="connsiteY2715" fmla="*/ 4517627 h 6817915"/>
              <a:gd name="connsiteX2716" fmla="*/ 6014565 w 7219081"/>
              <a:gd name="connsiteY2716" fmla="*/ 4522390 h 6817915"/>
              <a:gd name="connsiteX2717" fmla="*/ 6031234 w 7219081"/>
              <a:gd name="connsiteY2717" fmla="*/ 4530327 h 6817915"/>
              <a:gd name="connsiteX2718" fmla="*/ 6048300 w 7219081"/>
              <a:gd name="connsiteY2718" fmla="*/ 4538265 h 6817915"/>
              <a:gd name="connsiteX2719" fmla="*/ 6052268 w 7219081"/>
              <a:gd name="connsiteY2719" fmla="*/ 4541837 h 6817915"/>
              <a:gd name="connsiteX2720" fmla="*/ 6056634 w 7219081"/>
              <a:gd name="connsiteY2720" fmla="*/ 4545012 h 6817915"/>
              <a:gd name="connsiteX2721" fmla="*/ 6060603 w 7219081"/>
              <a:gd name="connsiteY2721" fmla="*/ 4547790 h 6817915"/>
              <a:gd name="connsiteX2722" fmla="*/ 6064968 w 7219081"/>
              <a:gd name="connsiteY2722" fmla="*/ 4549377 h 6817915"/>
              <a:gd name="connsiteX2723" fmla="*/ 6069731 w 7219081"/>
              <a:gd name="connsiteY2723" fmla="*/ 4550171 h 6817915"/>
              <a:gd name="connsiteX2724" fmla="*/ 6074494 w 7219081"/>
              <a:gd name="connsiteY2724" fmla="*/ 4551362 h 6817915"/>
              <a:gd name="connsiteX2725" fmla="*/ 6084415 w 7219081"/>
              <a:gd name="connsiteY2725" fmla="*/ 4551759 h 6817915"/>
              <a:gd name="connsiteX2726" fmla="*/ 6095131 w 7219081"/>
              <a:gd name="connsiteY2726" fmla="*/ 4551759 h 6817915"/>
              <a:gd name="connsiteX2727" fmla="*/ 6105450 w 7219081"/>
              <a:gd name="connsiteY2727" fmla="*/ 4552155 h 6817915"/>
              <a:gd name="connsiteX2728" fmla="*/ 6110609 w 7219081"/>
              <a:gd name="connsiteY2728" fmla="*/ 4552155 h 6817915"/>
              <a:gd name="connsiteX2729" fmla="*/ 6116165 w 7219081"/>
              <a:gd name="connsiteY2729" fmla="*/ 4553346 h 6817915"/>
              <a:gd name="connsiteX2730" fmla="*/ 6121325 w 7219081"/>
              <a:gd name="connsiteY2730" fmla="*/ 4554537 h 6817915"/>
              <a:gd name="connsiteX2731" fmla="*/ 6126484 w 7219081"/>
              <a:gd name="connsiteY2731" fmla="*/ 4556124 h 6817915"/>
              <a:gd name="connsiteX2732" fmla="*/ 6121722 w 7219081"/>
              <a:gd name="connsiteY2732" fmla="*/ 4559299 h 6817915"/>
              <a:gd name="connsiteX2733" fmla="*/ 6116959 w 7219081"/>
              <a:gd name="connsiteY2733" fmla="*/ 4561680 h 6817915"/>
              <a:gd name="connsiteX2734" fmla="*/ 6112197 w 7219081"/>
              <a:gd name="connsiteY2734" fmla="*/ 4564062 h 6817915"/>
              <a:gd name="connsiteX2735" fmla="*/ 6107434 w 7219081"/>
              <a:gd name="connsiteY2735" fmla="*/ 4564855 h 6817915"/>
              <a:gd name="connsiteX2736" fmla="*/ 6102275 w 7219081"/>
              <a:gd name="connsiteY2736" fmla="*/ 4565649 h 6817915"/>
              <a:gd name="connsiteX2737" fmla="*/ 6097512 w 7219081"/>
              <a:gd name="connsiteY2737" fmla="*/ 4566046 h 6817915"/>
              <a:gd name="connsiteX2738" fmla="*/ 6087590 w 7219081"/>
              <a:gd name="connsiteY2738" fmla="*/ 4566046 h 6817915"/>
              <a:gd name="connsiteX2739" fmla="*/ 6077668 w 7219081"/>
              <a:gd name="connsiteY2739" fmla="*/ 4566046 h 6817915"/>
              <a:gd name="connsiteX2740" fmla="*/ 6073303 w 7219081"/>
              <a:gd name="connsiteY2740" fmla="*/ 4566443 h 6817915"/>
              <a:gd name="connsiteX2741" fmla="*/ 6068540 w 7219081"/>
              <a:gd name="connsiteY2741" fmla="*/ 4567634 h 6817915"/>
              <a:gd name="connsiteX2742" fmla="*/ 6064572 w 7219081"/>
              <a:gd name="connsiteY2742" fmla="*/ 4569221 h 6817915"/>
              <a:gd name="connsiteX2743" fmla="*/ 6060603 w 7219081"/>
              <a:gd name="connsiteY2743" fmla="*/ 4571205 h 6817915"/>
              <a:gd name="connsiteX2744" fmla="*/ 6057031 w 7219081"/>
              <a:gd name="connsiteY2744" fmla="*/ 4574380 h 6817915"/>
              <a:gd name="connsiteX2745" fmla="*/ 6053856 w 7219081"/>
              <a:gd name="connsiteY2745" fmla="*/ 4578746 h 6817915"/>
              <a:gd name="connsiteX2746" fmla="*/ 6051078 w 7219081"/>
              <a:gd name="connsiteY2746" fmla="*/ 4583905 h 6817915"/>
              <a:gd name="connsiteX2747" fmla="*/ 6049490 w 7219081"/>
              <a:gd name="connsiteY2747" fmla="*/ 4588668 h 6817915"/>
              <a:gd name="connsiteX2748" fmla="*/ 6049094 w 7219081"/>
              <a:gd name="connsiteY2748" fmla="*/ 4593034 h 6817915"/>
              <a:gd name="connsiteX2749" fmla="*/ 6049490 w 7219081"/>
              <a:gd name="connsiteY2749" fmla="*/ 4597002 h 6817915"/>
              <a:gd name="connsiteX2750" fmla="*/ 6051078 w 7219081"/>
              <a:gd name="connsiteY2750" fmla="*/ 4600574 h 6817915"/>
              <a:gd name="connsiteX2751" fmla="*/ 6053459 w 7219081"/>
              <a:gd name="connsiteY2751" fmla="*/ 4603749 h 6817915"/>
              <a:gd name="connsiteX2752" fmla="*/ 6055840 w 7219081"/>
              <a:gd name="connsiteY2752" fmla="*/ 4607718 h 6817915"/>
              <a:gd name="connsiteX2753" fmla="*/ 6059015 w 7219081"/>
              <a:gd name="connsiteY2753" fmla="*/ 4610099 h 6817915"/>
              <a:gd name="connsiteX2754" fmla="*/ 6066159 w 7219081"/>
              <a:gd name="connsiteY2754" fmla="*/ 4616449 h 6817915"/>
              <a:gd name="connsiteX2755" fmla="*/ 6072509 w 7219081"/>
              <a:gd name="connsiteY2755" fmla="*/ 4622799 h 6817915"/>
              <a:gd name="connsiteX2756" fmla="*/ 6075287 w 7219081"/>
              <a:gd name="connsiteY2756" fmla="*/ 4625974 h 6817915"/>
              <a:gd name="connsiteX2757" fmla="*/ 6077668 w 7219081"/>
              <a:gd name="connsiteY2757" fmla="*/ 4629546 h 6817915"/>
              <a:gd name="connsiteX2758" fmla="*/ 6079653 w 7219081"/>
              <a:gd name="connsiteY2758" fmla="*/ 4633515 h 6817915"/>
              <a:gd name="connsiteX2759" fmla="*/ 6080844 w 7219081"/>
              <a:gd name="connsiteY2759" fmla="*/ 4637484 h 6817915"/>
              <a:gd name="connsiteX2760" fmla="*/ 6069334 w 7219081"/>
              <a:gd name="connsiteY2760" fmla="*/ 4643437 h 6817915"/>
              <a:gd name="connsiteX2761" fmla="*/ 6057031 w 7219081"/>
              <a:gd name="connsiteY2761" fmla="*/ 4648199 h 6817915"/>
              <a:gd name="connsiteX2762" fmla="*/ 6033218 w 7219081"/>
              <a:gd name="connsiteY2762" fmla="*/ 4657724 h 6817915"/>
              <a:gd name="connsiteX2763" fmla="*/ 6022503 w 7219081"/>
              <a:gd name="connsiteY2763" fmla="*/ 4662884 h 6817915"/>
              <a:gd name="connsiteX2764" fmla="*/ 6011390 w 7219081"/>
              <a:gd name="connsiteY2764" fmla="*/ 4668837 h 6817915"/>
              <a:gd name="connsiteX2765" fmla="*/ 6005834 w 7219081"/>
              <a:gd name="connsiteY2765" fmla="*/ 4672409 h 6817915"/>
              <a:gd name="connsiteX2766" fmla="*/ 6000675 w 7219081"/>
              <a:gd name="connsiteY2766" fmla="*/ 4675980 h 6817915"/>
              <a:gd name="connsiteX2767" fmla="*/ 5995912 w 7219081"/>
              <a:gd name="connsiteY2767" fmla="*/ 4680346 h 6817915"/>
              <a:gd name="connsiteX2768" fmla="*/ 5991150 w 7219081"/>
              <a:gd name="connsiteY2768" fmla="*/ 4685109 h 6817915"/>
              <a:gd name="connsiteX2769" fmla="*/ 5976465 w 7219081"/>
              <a:gd name="connsiteY2769" fmla="*/ 4701380 h 6817915"/>
              <a:gd name="connsiteX2770" fmla="*/ 5983212 w 7219081"/>
              <a:gd name="connsiteY2770" fmla="*/ 4709318 h 6817915"/>
              <a:gd name="connsiteX2771" fmla="*/ 5989562 w 7219081"/>
              <a:gd name="connsiteY2771" fmla="*/ 4717652 h 6817915"/>
              <a:gd name="connsiteX2772" fmla="*/ 5995118 w 7219081"/>
              <a:gd name="connsiteY2772" fmla="*/ 4725987 h 6817915"/>
              <a:gd name="connsiteX2773" fmla="*/ 5999881 w 7219081"/>
              <a:gd name="connsiteY2773" fmla="*/ 4735512 h 6817915"/>
              <a:gd name="connsiteX2774" fmla="*/ 6008612 w 7219081"/>
              <a:gd name="connsiteY2774" fmla="*/ 4754562 h 6817915"/>
              <a:gd name="connsiteX2775" fmla="*/ 6017740 w 7219081"/>
              <a:gd name="connsiteY2775" fmla="*/ 4773215 h 6817915"/>
              <a:gd name="connsiteX2776" fmla="*/ 6022503 w 7219081"/>
              <a:gd name="connsiteY2776" fmla="*/ 4782740 h 6817915"/>
              <a:gd name="connsiteX2777" fmla="*/ 6027662 w 7219081"/>
              <a:gd name="connsiteY2777" fmla="*/ 4791868 h 6817915"/>
              <a:gd name="connsiteX2778" fmla="*/ 6033218 w 7219081"/>
              <a:gd name="connsiteY2778" fmla="*/ 4800599 h 6817915"/>
              <a:gd name="connsiteX2779" fmla="*/ 6040362 w 7219081"/>
              <a:gd name="connsiteY2779" fmla="*/ 4809330 h 6817915"/>
              <a:gd name="connsiteX2780" fmla="*/ 6047506 w 7219081"/>
              <a:gd name="connsiteY2780" fmla="*/ 4817268 h 6817915"/>
              <a:gd name="connsiteX2781" fmla="*/ 6051872 w 7219081"/>
              <a:gd name="connsiteY2781" fmla="*/ 4821237 h 6817915"/>
              <a:gd name="connsiteX2782" fmla="*/ 6056634 w 7219081"/>
              <a:gd name="connsiteY2782" fmla="*/ 4824809 h 6817915"/>
              <a:gd name="connsiteX2783" fmla="*/ 6061397 w 7219081"/>
              <a:gd name="connsiteY2783" fmla="*/ 4827984 h 6817915"/>
              <a:gd name="connsiteX2784" fmla="*/ 6066159 w 7219081"/>
              <a:gd name="connsiteY2784" fmla="*/ 4831159 h 6817915"/>
              <a:gd name="connsiteX2785" fmla="*/ 6071715 w 7219081"/>
              <a:gd name="connsiteY2785" fmla="*/ 4834334 h 6817915"/>
              <a:gd name="connsiteX2786" fmla="*/ 6077668 w 7219081"/>
              <a:gd name="connsiteY2786" fmla="*/ 4837112 h 6817915"/>
              <a:gd name="connsiteX2787" fmla="*/ 6061397 w 7219081"/>
              <a:gd name="connsiteY2787" fmla="*/ 4841874 h 6817915"/>
              <a:gd name="connsiteX2788" fmla="*/ 6045522 w 7219081"/>
              <a:gd name="connsiteY2788" fmla="*/ 4846637 h 6817915"/>
              <a:gd name="connsiteX2789" fmla="*/ 6030837 w 7219081"/>
              <a:gd name="connsiteY2789" fmla="*/ 4850605 h 6817915"/>
              <a:gd name="connsiteX2790" fmla="*/ 6016550 w 7219081"/>
              <a:gd name="connsiteY2790" fmla="*/ 4854574 h 6817915"/>
              <a:gd name="connsiteX2791" fmla="*/ 6002659 w 7219081"/>
              <a:gd name="connsiteY2791" fmla="*/ 4857749 h 6817915"/>
              <a:gd name="connsiteX2792" fmla="*/ 5989165 w 7219081"/>
              <a:gd name="connsiteY2792" fmla="*/ 4860130 h 6817915"/>
              <a:gd name="connsiteX2793" fmla="*/ 5982418 w 7219081"/>
              <a:gd name="connsiteY2793" fmla="*/ 4860924 h 6817915"/>
              <a:gd name="connsiteX2794" fmla="*/ 5975672 w 7219081"/>
              <a:gd name="connsiteY2794" fmla="*/ 4861321 h 6817915"/>
              <a:gd name="connsiteX2795" fmla="*/ 5968528 w 7219081"/>
              <a:gd name="connsiteY2795" fmla="*/ 4861321 h 6817915"/>
              <a:gd name="connsiteX2796" fmla="*/ 5961781 w 7219081"/>
              <a:gd name="connsiteY2796" fmla="*/ 4860924 h 6817915"/>
              <a:gd name="connsiteX2797" fmla="*/ 5959003 w 7219081"/>
              <a:gd name="connsiteY2797" fmla="*/ 4864099 h 6817915"/>
              <a:gd name="connsiteX2798" fmla="*/ 5956622 w 7219081"/>
              <a:gd name="connsiteY2798" fmla="*/ 4866877 h 6817915"/>
              <a:gd name="connsiteX2799" fmla="*/ 5953844 w 7219081"/>
              <a:gd name="connsiteY2799" fmla="*/ 4869259 h 6817915"/>
              <a:gd name="connsiteX2800" fmla="*/ 5950668 w 7219081"/>
              <a:gd name="connsiteY2800" fmla="*/ 4871640 h 6817915"/>
              <a:gd name="connsiteX2801" fmla="*/ 5944318 w 7219081"/>
              <a:gd name="connsiteY2801" fmla="*/ 4874815 h 6817915"/>
              <a:gd name="connsiteX2802" fmla="*/ 5937572 w 7219081"/>
              <a:gd name="connsiteY2802" fmla="*/ 4877593 h 6817915"/>
              <a:gd name="connsiteX2803" fmla="*/ 5930825 w 7219081"/>
              <a:gd name="connsiteY2803" fmla="*/ 4879577 h 6817915"/>
              <a:gd name="connsiteX2804" fmla="*/ 5924078 w 7219081"/>
              <a:gd name="connsiteY2804" fmla="*/ 4881165 h 6817915"/>
              <a:gd name="connsiteX2805" fmla="*/ 5916537 w 7219081"/>
              <a:gd name="connsiteY2805" fmla="*/ 4882752 h 6817915"/>
              <a:gd name="connsiteX2806" fmla="*/ 5909790 w 7219081"/>
              <a:gd name="connsiteY2806" fmla="*/ 4885530 h 6817915"/>
              <a:gd name="connsiteX2807" fmla="*/ 5901456 w 7219081"/>
              <a:gd name="connsiteY2807" fmla="*/ 4888705 h 6817915"/>
              <a:gd name="connsiteX2808" fmla="*/ 5893915 w 7219081"/>
              <a:gd name="connsiteY2808" fmla="*/ 4892674 h 6817915"/>
              <a:gd name="connsiteX2809" fmla="*/ 5890740 w 7219081"/>
              <a:gd name="connsiteY2809" fmla="*/ 4895055 h 6817915"/>
              <a:gd name="connsiteX2810" fmla="*/ 5887565 w 7219081"/>
              <a:gd name="connsiteY2810" fmla="*/ 4897437 h 6817915"/>
              <a:gd name="connsiteX2811" fmla="*/ 5885581 w 7219081"/>
              <a:gd name="connsiteY2811" fmla="*/ 4899818 h 6817915"/>
              <a:gd name="connsiteX2812" fmla="*/ 5883200 w 7219081"/>
              <a:gd name="connsiteY2812" fmla="*/ 4902199 h 6817915"/>
              <a:gd name="connsiteX2813" fmla="*/ 5881612 w 7219081"/>
              <a:gd name="connsiteY2813" fmla="*/ 4905374 h 6817915"/>
              <a:gd name="connsiteX2814" fmla="*/ 5880818 w 7219081"/>
              <a:gd name="connsiteY2814" fmla="*/ 4908549 h 6817915"/>
              <a:gd name="connsiteX2815" fmla="*/ 5880422 w 7219081"/>
              <a:gd name="connsiteY2815" fmla="*/ 4912518 h 6817915"/>
              <a:gd name="connsiteX2816" fmla="*/ 5880422 w 7219081"/>
              <a:gd name="connsiteY2816" fmla="*/ 4916090 h 6817915"/>
              <a:gd name="connsiteX2817" fmla="*/ 5880818 w 7219081"/>
              <a:gd name="connsiteY2817" fmla="*/ 4919662 h 6817915"/>
              <a:gd name="connsiteX2818" fmla="*/ 5882406 w 7219081"/>
              <a:gd name="connsiteY2818" fmla="*/ 4924027 h 6817915"/>
              <a:gd name="connsiteX2819" fmla="*/ 5884390 w 7219081"/>
              <a:gd name="connsiteY2819" fmla="*/ 4928790 h 6817915"/>
              <a:gd name="connsiteX2820" fmla="*/ 5886375 w 7219081"/>
              <a:gd name="connsiteY2820" fmla="*/ 4933552 h 6817915"/>
              <a:gd name="connsiteX2821" fmla="*/ 5894312 w 7219081"/>
              <a:gd name="connsiteY2821" fmla="*/ 4937124 h 6817915"/>
              <a:gd name="connsiteX2822" fmla="*/ 5902250 w 7219081"/>
              <a:gd name="connsiteY2822" fmla="*/ 4940299 h 6817915"/>
              <a:gd name="connsiteX2823" fmla="*/ 5918522 w 7219081"/>
              <a:gd name="connsiteY2823" fmla="*/ 4945062 h 6817915"/>
              <a:gd name="connsiteX2824" fmla="*/ 5935587 w 7219081"/>
              <a:gd name="connsiteY2824" fmla="*/ 4949824 h 6817915"/>
              <a:gd name="connsiteX2825" fmla="*/ 5952256 w 7219081"/>
              <a:gd name="connsiteY2825" fmla="*/ 4954587 h 6817915"/>
              <a:gd name="connsiteX2826" fmla="*/ 5960590 w 7219081"/>
              <a:gd name="connsiteY2826" fmla="*/ 4956968 h 6817915"/>
              <a:gd name="connsiteX2827" fmla="*/ 5969322 w 7219081"/>
              <a:gd name="connsiteY2827" fmla="*/ 4960143 h 6817915"/>
              <a:gd name="connsiteX2828" fmla="*/ 5976862 w 7219081"/>
              <a:gd name="connsiteY2828" fmla="*/ 4963715 h 6817915"/>
              <a:gd name="connsiteX2829" fmla="*/ 5984800 w 7219081"/>
              <a:gd name="connsiteY2829" fmla="*/ 4968080 h 6817915"/>
              <a:gd name="connsiteX2830" fmla="*/ 5992737 w 7219081"/>
              <a:gd name="connsiteY2830" fmla="*/ 4972843 h 6817915"/>
              <a:gd name="connsiteX2831" fmla="*/ 6000675 w 7219081"/>
              <a:gd name="connsiteY2831" fmla="*/ 4978002 h 6817915"/>
              <a:gd name="connsiteX2832" fmla="*/ 6008215 w 7219081"/>
              <a:gd name="connsiteY2832" fmla="*/ 4984352 h 6817915"/>
              <a:gd name="connsiteX2833" fmla="*/ 6014962 w 7219081"/>
              <a:gd name="connsiteY2833" fmla="*/ 4991893 h 6817915"/>
              <a:gd name="connsiteX2834" fmla="*/ 6008215 w 7219081"/>
              <a:gd name="connsiteY2834" fmla="*/ 4995862 h 6817915"/>
              <a:gd name="connsiteX2835" fmla="*/ 6001072 w 7219081"/>
              <a:gd name="connsiteY2835" fmla="*/ 4999830 h 6817915"/>
              <a:gd name="connsiteX2836" fmla="*/ 5994325 w 7219081"/>
              <a:gd name="connsiteY2836" fmla="*/ 5002212 h 6817915"/>
              <a:gd name="connsiteX2837" fmla="*/ 5987181 w 7219081"/>
              <a:gd name="connsiteY2837" fmla="*/ 5004593 h 6817915"/>
              <a:gd name="connsiteX2838" fmla="*/ 5980037 w 7219081"/>
              <a:gd name="connsiteY2838" fmla="*/ 5006577 h 6817915"/>
              <a:gd name="connsiteX2839" fmla="*/ 5972894 w 7219081"/>
              <a:gd name="connsiteY2839" fmla="*/ 5007768 h 6817915"/>
              <a:gd name="connsiteX2840" fmla="*/ 5958209 w 7219081"/>
              <a:gd name="connsiteY2840" fmla="*/ 5009752 h 6817915"/>
              <a:gd name="connsiteX2841" fmla="*/ 5943525 w 7219081"/>
              <a:gd name="connsiteY2841" fmla="*/ 5011340 h 6817915"/>
              <a:gd name="connsiteX2842" fmla="*/ 5928840 w 7219081"/>
              <a:gd name="connsiteY2842" fmla="*/ 5013324 h 6817915"/>
              <a:gd name="connsiteX2843" fmla="*/ 5921697 w 7219081"/>
              <a:gd name="connsiteY2843" fmla="*/ 5014515 h 6817915"/>
              <a:gd name="connsiteX2844" fmla="*/ 5914950 w 7219081"/>
              <a:gd name="connsiteY2844" fmla="*/ 5016499 h 6817915"/>
              <a:gd name="connsiteX2845" fmla="*/ 5907409 w 7219081"/>
              <a:gd name="connsiteY2845" fmla="*/ 5018484 h 6817915"/>
              <a:gd name="connsiteX2846" fmla="*/ 5901456 w 7219081"/>
              <a:gd name="connsiteY2846" fmla="*/ 5021262 h 6817915"/>
              <a:gd name="connsiteX2847" fmla="*/ 5900662 w 7219081"/>
              <a:gd name="connsiteY2847" fmla="*/ 5019674 h 6817915"/>
              <a:gd name="connsiteX2848" fmla="*/ 5893518 w 7219081"/>
              <a:gd name="connsiteY2848" fmla="*/ 5031184 h 6817915"/>
              <a:gd name="connsiteX2849" fmla="*/ 5885978 w 7219081"/>
              <a:gd name="connsiteY2849" fmla="*/ 5041899 h 6817915"/>
              <a:gd name="connsiteX2850" fmla="*/ 5877644 w 7219081"/>
              <a:gd name="connsiteY2850" fmla="*/ 5050630 h 6817915"/>
              <a:gd name="connsiteX2851" fmla="*/ 5869309 w 7219081"/>
              <a:gd name="connsiteY2851" fmla="*/ 5058568 h 6817915"/>
              <a:gd name="connsiteX2852" fmla="*/ 5860181 w 7219081"/>
              <a:gd name="connsiteY2852" fmla="*/ 5064918 h 6817915"/>
              <a:gd name="connsiteX2853" fmla="*/ 5851450 w 7219081"/>
              <a:gd name="connsiteY2853" fmla="*/ 5070077 h 6817915"/>
              <a:gd name="connsiteX2854" fmla="*/ 5841925 w 7219081"/>
              <a:gd name="connsiteY2854" fmla="*/ 5074443 h 6817915"/>
              <a:gd name="connsiteX2855" fmla="*/ 5832003 w 7219081"/>
              <a:gd name="connsiteY2855" fmla="*/ 5077221 h 6817915"/>
              <a:gd name="connsiteX2856" fmla="*/ 5821287 w 7219081"/>
              <a:gd name="connsiteY2856" fmla="*/ 5079205 h 6817915"/>
              <a:gd name="connsiteX2857" fmla="*/ 5810572 w 7219081"/>
              <a:gd name="connsiteY2857" fmla="*/ 5080396 h 6817915"/>
              <a:gd name="connsiteX2858" fmla="*/ 5800253 w 7219081"/>
              <a:gd name="connsiteY2858" fmla="*/ 5080793 h 6817915"/>
              <a:gd name="connsiteX2859" fmla="*/ 5789140 w 7219081"/>
              <a:gd name="connsiteY2859" fmla="*/ 5079602 h 6817915"/>
              <a:gd name="connsiteX2860" fmla="*/ 5777631 w 7219081"/>
              <a:gd name="connsiteY2860" fmla="*/ 5078809 h 6817915"/>
              <a:gd name="connsiteX2861" fmla="*/ 5766122 w 7219081"/>
              <a:gd name="connsiteY2861" fmla="*/ 5076030 h 6817915"/>
              <a:gd name="connsiteX2862" fmla="*/ 5753818 w 7219081"/>
              <a:gd name="connsiteY2862" fmla="*/ 5073252 h 6817915"/>
              <a:gd name="connsiteX2863" fmla="*/ 5741912 w 7219081"/>
              <a:gd name="connsiteY2863" fmla="*/ 5069680 h 6817915"/>
              <a:gd name="connsiteX2864" fmla="*/ 5730800 w 7219081"/>
              <a:gd name="connsiteY2864" fmla="*/ 5066505 h 6817915"/>
              <a:gd name="connsiteX2865" fmla="*/ 5719687 w 7219081"/>
              <a:gd name="connsiteY2865" fmla="*/ 5063727 h 6817915"/>
              <a:gd name="connsiteX2866" fmla="*/ 5697065 w 7219081"/>
              <a:gd name="connsiteY2866" fmla="*/ 5058568 h 6817915"/>
              <a:gd name="connsiteX2867" fmla="*/ 5674047 w 7219081"/>
              <a:gd name="connsiteY2867" fmla="*/ 5054599 h 6817915"/>
              <a:gd name="connsiteX2868" fmla="*/ 5651425 w 7219081"/>
              <a:gd name="connsiteY2868" fmla="*/ 5049837 h 6817915"/>
              <a:gd name="connsiteX2869" fmla="*/ 5549031 w 7219081"/>
              <a:gd name="connsiteY2869" fmla="*/ 5050630 h 6817915"/>
              <a:gd name="connsiteX2870" fmla="*/ 5521250 w 7219081"/>
              <a:gd name="connsiteY2870" fmla="*/ 5153421 h 6817915"/>
              <a:gd name="connsiteX2871" fmla="*/ 5524425 w 7219081"/>
              <a:gd name="connsiteY2871" fmla="*/ 5155802 h 6817915"/>
              <a:gd name="connsiteX2872" fmla="*/ 5527600 w 7219081"/>
              <a:gd name="connsiteY2872" fmla="*/ 5158184 h 6817915"/>
              <a:gd name="connsiteX2873" fmla="*/ 5533950 w 7219081"/>
              <a:gd name="connsiteY2873" fmla="*/ 5161755 h 6817915"/>
              <a:gd name="connsiteX2874" fmla="*/ 5540697 w 7219081"/>
              <a:gd name="connsiteY2874" fmla="*/ 5164534 h 6817915"/>
              <a:gd name="connsiteX2875" fmla="*/ 5548237 w 7219081"/>
              <a:gd name="connsiteY2875" fmla="*/ 5166518 h 6817915"/>
              <a:gd name="connsiteX2876" fmla="*/ 5556175 w 7219081"/>
              <a:gd name="connsiteY2876" fmla="*/ 5168105 h 6817915"/>
              <a:gd name="connsiteX2877" fmla="*/ 5564112 w 7219081"/>
              <a:gd name="connsiteY2877" fmla="*/ 5169693 h 6817915"/>
              <a:gd name="connsiteX2878" fmla="*/ 5579194 w 7219081"/>
              <a:gd name="connsiteY2878" fmla="*/ 5172471 h 6817915"/>
              <a:gd name="connsiteX2879" fmla="*/ 5587131 w 7219081"/>
              <a:gd name="connsiteY2879" fmla="*/ 5174059 h 6817915"/>
              <a:gd name="connsiteX2880" fmla="*/ 5594275 w 7219081"/>
              <a:gd name="connsiteY2880" fmla="*/ 5176043 h 6817915"/>
              <a:gd name="connsiteX2881" fmla="*/ 5601418 w 7219081"/>
              <a:gd name="connsiteY2881" fmla="*/ 5178821 h 6817915"/>
              <a:gd name="connsiteX2882" fmla="*/ 5607768 w 7219081"/>
              <a:gd name="connsiteY2882" fmla="*/ 5182393 h 6817915"/>
              <a:gd name="connsiteX2883" fmla="*/ 5610944 w 7219081"/>
              <a:gd name="connsiteY2883" fmla="*/ 5184774 h 6817915"/>
              <a:gd name="connsiteX2884" fmla="*/ 5614118 w 7219081"/>
              <a:gd name="connsiteY2884" fmla="*/ 5187552 h 6817915"/>
              <a:gd name="connsiteX2885" fmla="*/ 5616500 w 7219081"/>
              <a:gd name="connsiteY2885" fmla="*/ 5190330 h 6817915"/>
              <a:gd name="connsiteX2886" fmla="*/ 5619278 w 7219081"/>
              <a:gd name="connsiteY2886" fmla="*/ 5193505 h 6817915"/>
              <a:gd name="connsiteX2887" fmla="*/ 5621262 w 7219081"/>
              <a:gd name="connsiteY2887" fmla="*/ 5197077 h 6817915"/>
              <a:gd name="connsiteX2888" fmla="*/ 5623247 w 7219081"/>
              <a:gd name="connsiteY2888" fmla="*/ 5201443 h 6817915"/>
              <a:gd name="connsiteX2889" fmla="*/ 5624834 w 7219081"/>
              <a:gd name="connsiteY2889" fmla="*/ 5205412 h 6817915"/>
              <a:gd name="connsiteX2890" fmla="*/ 5626422 w 7219081"/>
              <a:gd name="connsiteY2890" fmla="*/ 5210174 h 6817915"/>
              <a:gd name="connsiteX2891" fmla="*/ 5632375 w 7219081"/>
              <a:gd name="connsiteY2891" fmla="*/ 5210571 h 6817915"/>
              <a:gd name="connsiteX2892" fmla="*/ 5638328 w 7219081"/>
              <a:gd name="connsiteY2892" fmla="*/ 5211365 h 6817915"/>
              <a:gd name="connsiteX2893" fmla="*/ 5643884 w 7219081"/>
              <a:gd name="connsiteY2893" fmla="*/ 5211365 h 6817915"/>
              <a:gd name="connsiteX2894" fmla="*/ 5649837 w 7219081"/>
              <a:gd name="connsiteY2894" fmla="*/ 5211762 h 6817915"/>
              <a:gd name="connsiteX2895" fmla="*/ 5654997 w 7219081"/>
              <a:gd name="connsiteY2895" fmla="*/ 5213349 h 6817915"/>
              <a:gd name="connsiteX2896" fmla="*/ 5657775 w 7219081"/>
              <a:gd name="connsiteY2896" fmla="*/ 5214540 h 6817915"/>
              <a:gd name="connsiteX2897" fmla="*/ 5659759 w 7219081"/>
              <a:gd name="connsiteY2897" fmla="*/ 5216127 h 6817915"/>
              <a:gd name="connsiteX2898" fmla="*/ 5661744 w 7219081"/>
              <a:gd name="connsiteY2898" fmla="*/ 5218112 h 6817915"/>
              <a:gd name="connsiteX2899" fmla="*/ 5663728 w 7219081"/>
              <a:gd name="connsiteY2899" fmla="*/ 5220096 h 6817915"/>
              <a:gd name="connsiteX2900" fmla="*/ 5665315 w 7219081"/>
              <a:gd name="connsiteY2900" fmla="*/ 5223271 h 6817915"/>
              <a:gd name="connsiteX2901" fmla="*/ 5666903 w 7219081"/>
              <a:gd name="connsiteY2901" fmla="*/ 5226446 h 6817915"/>
              <a:gd name="connsiteX2902" fmla="*/ 5674444 w 7219081"/>
              <a:gd name="connsiteY2902" fmla="*/ 5229621 h 6817915"/>
              <a:gd name="connsiteX2903" fmla="*/ 5677222 w 7219081"/>
              <a:gd name="connsiteY2903" fmla="*/ 5231209 h 6817915"/>
              <a:gd name="connsiteX2904" fmla="*/ 5678809 w 7219081"/>
              <a:gd name="connsiteY2904" fmla="*/ 5232399 h 6817915"/>
              <a:gd name="connsiteX2905" fmla="*/ 5679206 w 7219081"/>
              <a:gd name="connsiteY2905" fmla="*/ 5233193 h 6817915"/>
              <a:gd name="connsiteX2906" fmla="*/ 5680397 w 7219081"/>
              <a:gd name="connsiteY2906" fmla="*/ 5237162 h 6817915"/>
              <a:gd name="connsiteX2907" fmla="*/ 5682381 w 7219081"/>
              <a:gd name="connsiteY2907" fmla="*/ 5239543 h 6817915"/>
              <a:gd name="connsiteX2908" fmla="*/ 5684365 w 7219081"/>
              <a:gd name="connsiteY2908" fmla="*/ 5242718 h 6817915"/>
              <a:gd name="connsiteX2909" fmla="*/ 5686747 w 7219081"/>
              <a:gd name="connsiteY2909" fmla="*/ 5245496 h 6817915"/>
              <a:gd name="connsiteX2910" fmla="*/ 5691906 w 7219081"/>
              <a:gd name="connsiteY2910" fmla="*/ 5250259 h 6817915"/>
              <a:gd name="connsiteX2911" fmla="*/ 5697462 w 7219081"/>
              <a:gd name="connsiteY2911" fmla="*/ 5253830 h 6817915"/>
              <a:gd name="connsiteX2912" fmla="*/ 5704606 w 7219081"/>
              <a:gd name="connsiteY2912" fmla="*/ 5257402 h 6817915"/>
              <a:gd name="connsiteX2913" fmla="*/ 5711353 w 7219081"/>
              <a:gd name="connsiteY2913" fmla="*/ 5261371 h 6817915"/>
              <a:gd name="connsiteX2914" fmla="*/ 5724847 w 7219081"/>
              <a:gd name="connsiteY2914" fmla="*/ 5268515 h 6817915"/>
              <a:gd name="connsiteX2915" fmla="*/ 5731197 w 7219081"/>
              <a:gd name="connsiteY2915" fmla="*/ 5272484 h 6817915"/>
              <a:gd name="connsiteX2916" fmla="*/ 5736356 w 7219081"/>
              <a:gd name="connsiteY2916" fmla="*/ 5276452 h 6817915"/>
              <a:gd name="connsiteX2917" fmla="*/ 5741118 w 7219081"/>
              <a:gd name="connsiteY2917" fmla="*/ 5281612 h 6817915"/>
              <a:gd name="connsiteX2918" fmla="*/ 5743500 w 7219081"/>
              <a:gd name="connsiteY2918" fmla="*/ 5284390 h 6817915"/>
              <a:gd name="connsiteX2919" fmla="*/ 5745087 w 7219081"/>
              <a:gd name="connsiteY2919" fmla="*/ 5287565 h 6817915"/>
              <a:gd name="connsiteX2920" fmla="*/ 5746675 w 7219081"/>
              <a:gd name="connsiteY2920" fmla="*/ 5290740 h 6817915"/>
              <a:gd name="connsiteX2921" fmla="*/ 5747468 w 7219081"/>
              <a:gd name="connsiteY2921" fmla="*/ 5293915 h 6817915"/>
              <a:gd name="connsiteX2922" fmla="*/ 5748262 w 7219081"/>
              <a:gd name="connsiteY2922" fmla="*/ 5297487 h 6817915"/>
              <a:gd name="connsiteX2923" fmla="*/ 5748262 w 7219081"/>
              <a:gd name="connsiteY2923" fmla="*/ 5301852 h 6817915"/>
              <a:gd name="connsiteX2924" fmla="*/ 5748262 w 7219081"/>
              <a:gd name="connsiteY2924" fmla="*/ 5306615 h 6817915"/>
              <a:gd name="connsiteX2925" fmla="*/ 5747072 w 7219081"/>
              <a:gd name="connsiteY2925" fmla="*/ 5311377 h 6817915"/>
              <a:gd name="connsiteX2926" fmla="*/ 5745881 w 7219081"/>
              <a:gd name="connsiteY2926" fmla="*/ 5316140 h 6817915"/>
              <a:gd name="connsiteX2927" fmla="*/ 5744294 w 7219081"/>
              <a:gd name="connsiteY2927" fmla="*/ 5321696 h 6817915"/>
              <a:gd name="connsiteX2928" fmla="*/ 5740325 w 7219081"/>
              <a:gd name="connsiteY2928" fmla="*/ 5331618 h 6817915"/>
              <a:gd name="connsiteX2929" fmla="*/ 5735562 w 7219081"/>
              <a:gd name="connsiteY2929" fmla="*/ 5340746 h 6817915"/>
              <a:gd name="connsiteX2930" fmla="*/ 5730403 w 7219081"/>
              <a:gd name="connsiteY2930" fmla="*/ 5349080 h 6817915"/>
              <a:gd name="connsiteX2931" fmla="*/ 5724053 w 7219081"/>
              <a:gd name="connsiteY2931" fmla="*/ 5357018 h 6817915"/>
              <a:gd name="connsiteX2932" fmla="*/ 5717703 w 7219081"/>
              <a:gd name="connsiteY2932" fmla="*/ 5363765 h 6817915"/>
              <a:gd name="connsiteX2933" fmla="*/ 5710956 w 7219081"/>
              <a:gd name="connsiteY2933" fmla="*/ 5370115 h 6817915"/>
              <a:gd name="connsiteX2934" fmla="*/ 5703415 w 7219081"/>
              <a:gd name="connsiteY2934" fmla="*/ 5375274 h 6817915"/>
              <a:gd name="connsiteX2935" fmla="*/ 5695875 w 7219081"/>
              <a:gd name="connsiteY2935" fmla="*/ 5380830 h 6817915"/>
              <a:gd name="connsiteX2936" fmla="*/ 5687540 w 7219081"/>
              <a:gd name="connsiteY2936" fmla="*/ 5384799 h 6817915"/>
              <a:gd name="connsiteX2937" fmla="*/ 5679206 w 7219081"/>
              <a:gd name="connsiteY2937" fmla="*/ 5388768 h 6817915"/>
              <a:gd name="connsiteX2938" fmla="*/ 5670078 w 7219081"/>
              <a:gd name="connsiteY2938" fmla="*/ 5392340 h 6817915"/>
              <a:gd name="connsiteX2939" fmla="*/ 5661347 w 7219081"/>
              <a:gd name="connsiteY2939" fmla="*/ 5395515 h 6817915"/>
              <a:gd name="connsiteX2940" fmla="*/ 5651822 w 7219081"/>
              <a:gd name="connsiteY2940" fmla="*/ 5397499 h 6817915"/>
              <a:gd name="connsiteX2941" fmla="*/ 5642297 w 7219081"/>
              <a:gd name="connsiteY2941" fmla="*/ 5400277 h 6817915"/>
              <a:gd name="connsiteX2942" fmla="*/ 5622850 w 7219081"/>
              <a:gd name="connsiteY2942" fmla="*/ 5403452 h 6817915"/>
              <a:gd name="connsiteX2943" fmla="*/ 5584353 w 7219081"/>
              <a:gd name="connsiteY2943" fmla="*/ 5409009 h 6817915"/>
              <a:gd name="connsiteX2944" fmla="*/ 5545856 w 7219081"/>
              <a:gd name="connsiteY2944" fmla="*/ 5414565 h 6817915"/>
              <a:gd name="connsiteX2945" fmla="*/ 5469259 w 7219081"/>
              <a:gd name="connsiteY2945" fmla="*/ 5424884 h 6817915"/>
              <a:gd name="connsiteX2946" fmla="*/ 5430762 w 7219081"/>
              <a:gd name="connsiteY2946" fmla="*/ 5430837 h 6817915"/>
              <a:gd name="connsiteX2947" fmla="*/ 5393059 w 7219081"/>
              <a:gd name="connsiteY2947" fmla="*/ 5437187 h 6817915"/>
              <a:gd name="connsiteX2948" fmla="*/ 5354959 w 7219081"/>
              <a:gd name="connsiteY2948" fmla="*/ 5444330 h 6817915"/>
              <a:gd name="connsiteX2949" fmla="*/ 5335909 w 7219081"/>
              <a:gd name="connsiteY2949" fmla="*/ 5447902 h 6817915"/>
              <a:gd name="connsiteX2950" fmla="*/ 5317256 w 7219081"/>
              <a:gd name="connsiteY2950" fmla="*/ 5452268 h 6817915"/>
              <a:gd name="connsiteX2951" fmla="*/ 5281140 w 7219081"/>
              <a:gd name="connsiteY2951" fmla="*/ 5460602 h 6817915"/>
              <a:gd name="connsiteX2952" fmla="*/ 5245025 w 7219081"/>
              <a:gd name="connsiteY2952" fmla="*/ 5468143 h 6817915"/>
              <a:gd name="connsiteX2953" fmla="*/ 5208512 w 7219081"/>
              <a:gd name="connsiteY2953" fmla="*/ 5474493 h 6817915"/>
              <a:gd name="connsiteX2954" fmla="*/ 5172397 w 7219081"/>
              <a:gd name="connsiteY2954" fmla="*/ 5479652 h 6817915"/>
              <a:gd name="connsiteX2955" fmla="*/ 5135884 w 7219081"/>
              <a:gd name="connsiteY2955" fmla="*/ 5484018 h 6817915"/>
              <a:gd name="connsiteX2956" fmla="*/ 5099768 w 7219081"/>
              <a:gd name="connsiteY2956" fmla="*/ 5487193 h 6817915"/>
              <a:gd name="connsiteX2957" fmla="*/ 5081512 w 7219081"/>
              <a:gd name="connsiteY2957" fmla="*/ 5487987 h 6817915"/>
              <a:gd name="connsiteX2958" fmla="*/ 5062859 w 7219081"/>
              <a:gd name="connsiteY2958" fmla="*/ 5488780 h 6817915"/>
              <a:gd name="connsiteX2959" fmla="*/ 5044603 w 7219081"/>
              <a:gd name="connsiteY2959" fmla="*/ 5489177 h 6817915"/>
              <a:gd name="connsiteX2960" fmla="*/ 5025950 w 7219081"/>
              <a:gd name="connsiteY2960" fmla="*/ 5489177 h 6817915"/>
              <a:gd name="connsiteX2961" fmla="*/ 5011265 w 7219081"/>
              <a:gd name="connsiteY2961" fmla="*/ 5488780 h 6817915"/>
              <a:gd name="connsiteX2962" fmla="*/ 5003328 w 7219081"/>
              <a:gd name="connsiteY2962" fmla="*/ 5488780 h 6817915"/>
              <a:gd name="connsiteX2963" fmla="*/ 4996184 w 7219081"/>
              <a:gd name="connsiteY2963" fmla="*/ 5489574 h 6817915"/>
              <a:gd name="connsiteX2964" fmla="*/ 4992215 w 7219081"/>
              <a:gd name="connsiteY2964" fmla="*/ 5490368 h 6817915"/>
              <a:gd name="connsiteX2965" fmla="*/ 4989040 w 7219081"/>
              <a:gd name="connsiteY2965" fmla="*/ 5491162 h 6817915"/>
              <a:gd name="connsiteX2966" fmla="*/ 4986262 w 7219081"/>
              <a:gd name="connsiteY2966" fmla="*/ 5492749 h 6817915"/>
              <a:gd name="connsiteX2967" fmla="*/ 4983484 w 7219081"/>
              <a:gd name="connsiteY2967" fmla="*/ 5494734 h 6817915"/>
              <a:gd name="connsiteX2968" fmla="*/ 4981500 w 7219081"/>
              <a:gd name="connsiteY2968" fmla="*/ 5497115 h 6817915"/>
              <a:gd name="connsiteX2969" fmla="*/ 4979118 w 7219081"/>
              <a:gd name="connsiteY2969" fmla="*/ 5500290 h 6817915"/>
              <a:gd name="connsiteX2970" fmla="*/ 4977531 w 7219081"/>
              <a:gd name="connsiteY2970" fmla="*/ 5503862 h 6817915"/>
              <a:gd name="connsiteX2971" fmla="*/ 4976737 w 7219081"/>
              <a:gd name="connsiteY2971" fmla="*/ 5508227 h 6817915"/>
              <a:gd name="connsiteX2972" fmla="*/ 4976737 w 7219081"/>
              <a:gd name="connsiteY2972" fmla="*/ 5513387 h 6817915"/>
              <a:gd name="connsiteX2973" fmla="*/ 4976737 w 7219081"/>
              <a:gd name="connsiteY2973" fmla="*/ 5518149 h 6817915"/>
              <a:gd name="connsiteX2974" fmla="*/ 4977531 w 7219081"/>
              <a:gd name="connsiteY2974" fmla="*/ 5522118 h 6817915"/>
              <a:gd name="connsiteX2975" fmla="*/ 4979912 w 7219081"/>
              <a:gd name="connsiteY2975" fmla="*/ 5525293 h 6817915"/>
              <a:gd name="connsiteX2976" fmla="*/ 4981897 w 7219081"/>
              <a:gd name="connsiteY2976" fmla="*/ 5528071 h 6817915"/>
              <a:gd name="connsiteX2977" fmla="*/ 4985072 w 7219081"/>
              <a:gd name="connsiteY2977" fmla="*/ 5530055 h 6817915"/>
              <a:gd name="connsiteX2978" fmla="*/ 4988247 w 7219081"/>
              <a:gd name="connsiteY2978" fmla="*/ 5531643 h 6817915"/>
              <a:gd name="connsiteX2979" fmla="*/ 4991818 w 7219081"/>
              <a:gd name="connsiteY2979" fmla="*/ 5533230 h 6817915"/>
              <a:gd name="connsiteX2980" fmla="*/ 4999756 w 7219081"/>
              <a:gd name="connsiteY2980" fmla="*/ 5534818 h 6817915"/>
              <a:gd name="connsiteX2981" fmla="*/ 5008090 w 7219081"/>
              <a:gd name="connsiteY2981" fmla="*/ 5536405 h 6817915"/>
              <a:gd name="connsiteX2982" fmla="*/ 5016028 w 7219081"/>
              <a:gd name="connsiteY2982" fmla="*/ 5537596 h 6817915"/>
              <a:gd name="connsiteX2983" fmla="*/ 5020394 w 7219081"/>
              <a:gd name="connsiteY2983" fmla="*/ 5538787 h 6817915"/>
              <a:gd name="connsiteX2984" fmla="*/ 5023568 w 7219081"/>
              <a:gd name="connsiteY2984" fmla="*/ 5540374 h 6817915"/>
              <a:gd name="connsiteX2985" fmla="*/ 5038650 w 7219081"/>
              <a:gd name="connsiteY2985" fmla="*/ 5545930 h 6817915"/>
              <a:gd name="connsiteX2986" fmla="*/ 5054128 w 7219081"/>
              <a:gd name="connsiteY2986" fmla="*/ 5551884 h 6817915"/>
              <a:gd name="connsiteX2987" fmla="*/ 5083894 w 7219081"/>
              <a:gd name="connsiteY2987" fmla="*/ 5562996 h 6817915"/>
              <a:gd name="connsiteX2988" fmla="*/ 5092228 w 7219081"/>
              <a:gd name="connsiteY2988" fmla="*/ 5562996 h 6817915"/>
              <a:gd name="connsiteX2989" fmla="*/ 5100165 w 7219081"/>
              <a:gd name="connsiteY2989" fmla="*/ 5563393 h 6817915"/>
              <a:gd name="connsiteX2990" fmla="*/ 5108103 w 7219081"/>
              <a:gd name="connsiteY2990" fmla="*/ 5564980 h 6817915"/>
              <a:gd name="connsiteX2991" fmla="*/ 5116040 w 7219081"/>
              <a:gd name="connsiteY2991" fmla="*/ 5566568 h 6817915"/>
              <a:gd name="connsiteX2992" fmla="*/ 5123581 w 7219081"/>
              <a:gd name="connsiteY2992" fmla="*/ 5568552 h 6817915"/>
              <a:gd name="connsiteX2993" fmla="*/ 5130725 w 7219081"/>
              <a:gd name="connsiteY2993" fmla="*/ 5570537 h 6817915"/>
              <a:gd name="connsiteX2994" fmla="*/ 5138265 w 7219081"/>
              <a:gd name="connsiteY2994" fmla="*/ 5573712 h 6817915"/>
              <a:gd name="connsiteX2995" fmla="*/ 5145409 w 7219081"/>
              <a:gd name="connsiteY2995" fmla="*/ 5576887 h 6817915"/>
              <a:gd name="connsiteX2996" fmla="*/ 5159697 w 7219081"/>
              <a:gd name="connsiteY2996" fmla="*/ 5584030 h 6817915"/>
              <a:gd name="connsiteX2997" fmla="*/ 5173587 w 7219081"/>
              <a:gd name="connsiteY2997" fmla="*/ 5591571 h 6817915"/>
              <a:gd name="connsiteX2998" fmla="*/ 5200178 w 7219081"/>
              <a:gd name="connsiteY2998" fmla="*/ 5607446 h 6817915"/>
              <a:gd name="connsiteX2999" fmla="*/ 5225578 w 7219081"/>
              <a:gd name="connsiteY2999" fmla="*/ 5610621 h 6817915"/>
              <a:gd name="connsiteX3000" fmla="*/ 5235897 w 7219081"/>
              <a:gd name="connsiteY3000" fmla="*/ 5610621 h 6817915"/>
              <a:gd name="connsiteX3001" fmla="*/ 5246612 w 7219081"/>
              <a:gd name="connsiteY3001" fmla="*/ 5611415 h 6817915"/>
              <a:gd name="connsiteX3002" fmla="*/ 5256931 w 7219081"/>
              <a:gd name="connsiteY3002" fmla="*/ 5611812 h 6817915"/>
              <a:gd name="connsiteX3003" fmla="*/ 5267250 w 7219081"/>
              <a:gd name="connsiteY3003" fmla="*/ 5613399 h 6817915"/>
              <a:gd name="connsiteX3004" fmla="*/ 5277172 w 7219081"/>
              <a:gd name="connsiteY3004" fmla="*/ 5614987 h 6817915"/>
              <a:gd name="connsiteX3005" fmla="*/ 5286697 w 7219081"/>
              <a:gd name="connsiteY3005" fmla="*/ 5617368 h 6817915"/>
              <a:gd name="connsiteX3006" fmla="*/ 5296222 w 7219081"/>
              <a:gd name="connsiteY3006" fmla="*/ 5620146 h 6817915"/>
              <a:gd name="connsiteX3007" fmla="*/ 5305350 w 7219081"/>
              <a:gd name="connsiteY3007" fmla="*/ 5623321 h 6817915"/>
              <a:gd name="connsiteX3008" fmla="*/ 5314875 w 7219081"/>
              <a:gd name="connsiteY3008" fmla="*/ 5626893 h 6817915"/>
              <a:gd name="connsiteX3009" fmla="*/ 5324003 w 7219081"/>
              <a:gd name="connsiteY3009" fmla="*/ 5631259 h 6817915"/>
              <a:gd name="connsiteX3010" fmla="*/ 5332734 w 7219081"/>
              <a:gd name="connsiteY3010" fmla="*/ 5636021 h 6817915"/>
              <a:gd name="connsiteX3011" fmla="*/ 5341465 w 7219081"/>
              <a:gd name="connsiteY3011" fmla="*/ 5641180 h 6817915"/>
              <a:gd name="connsiteX3012" fmla="*/ 5349800 w 7219081"/>
              <a:gd name="connsiteY3012" fmla="*/ 5647134 h 6817915"/>
              <a:gd name="connsiteX3013" fmla="*/ 5358134 w 7219081"/>
              <a:gd name="connsiteY3013" fmla="*/ 5653484 h 6817915"/>
              <a:gd name="connsiteX3014" fmla="*/ 5366072 w 7219081"/>
              <a:gd name="connsiteY3014" fmla="*/ 5659834 h 6817915"/>
              <a:gd name="connsiteX3015" fmla="*/ 5374009 w 7219081"/>
              <a:gd name="connsiteY3015" fmla="*/ 5666977 h 6817915"/>
              <a:gd name="connsiteX3016" fmla="*/ 5380359 w 7219081"/>
              <a:gd name="connsiteY3016" fmla="*/ 5670152 h 6817915"/>
              <a:gd name="connsiteX3017" fmla="*/ 5385915 w 7219081"/>
              <a:gd name="connsiteY3017" fmla="*/ 5673724 h 6817915"/>
              <a:gd name="connsiteX3018" fmla="*/ 5390678 w 7219081"/>
              <a:gd name="connsiteY3018" fmla="*/ 5678090 h 6817915"/>
              <a:gd name="connsiteX3019" fmla="*/ 5392265 w 7219081"/>
              <a:gd name="connsiteY3019" fmla="*/ 5680074 h 6817915"/>
              <a:gd name="connsiteX3020" fmla="*/ 5393456 w 7219081"/>
              <a:gd name="connsiteY3020" fmla="*/ 5681662 h 6817915"/>
              <a:gd name="connsiteX3021" fmla="*/ 5393853 w 7219081"/>
              <a:gd name="connsiteY3021" fmla="*/ 5684043 h 6817915"/>
              <a:gd name="connsiteX3022" fmla="*/ 5393853 w 7219081"/>
              <a:gd name="connsiteY3022" fmla="*/ 5686027 h 6817915"/>
              <a:gd name="connsiteX3023" fmla="*/ 5393059 w 7219081"/>
              <a:gd name="connsiteY3023" fmla="*/ 5687615 h 6817915"/>
              <a:gd name="connsiteX3024" fmla="*/ 5391868 w 7219081"/>
              <a:gd name="connsiteY3024" fmla="*/ 5689599 h 6817915"/>
              <a:gd name="connsiteX3025" fmla="*/ 5389090 w 7219081"/>
              <a:gd name="connsiteY3025" fmla="*/ 5691187 h 6817915"/>
              <a:gd name="connsiteX3026" fmla="*/ 5385915 w 7219081"/>
              <a:gd name="connsiteY3026" fmla="*/ 5693171 h 6817915"/>
              <a:gd name="connsiteX3027" fmla="*/ 5381947 w 7219081"/>
              <a:gd name="connsiteY3027" fmla="*/ 5694759 h 6817915"/>
              <a:gd name="connsiteX3028" fmla="*/ 5376390 w 7219081"/>
              <a:gd name="connsiteY3028" fmla="*/ 5696346 h 6817915"/>
              <a:gd name="connsiteX3029" fmla="*/ 5367659 w 7219081"/>
              <a:gd name="connsiteY3029" fmla="*/ 5697934 h 6817915"/>
              <a:gd name="connsiteX3030" fmla="*/ 5358134 w 7219081"/>
              <a:gd name="connsiteY3030" fmla="*/ 5699124 h 6817915"/>
              <a:gd name="connsiteX3031" fmla="*/ 5348609 w 7219081"/>
              <a:gd name="connsiteY3031" fmla="*/ 5699124 h 6817915"/>
              <a:gd name="connsiteX3032" fmla="*/ 5338687 w 7219081"/>
              <a:gd name="connsiteY3032" fmla="*/ 5699124 h 6817915"/>
              <a:gd name="connsiteX3033" fmla="*/ 5318844 w 7219081"/>
              <a:gd name="connsiteY3033" fmla="*/ 5697537 h 6817915"/>
              <a:gd name="connsiteX3034" fmla="*/ 5308525 w 7219081"/>
              <a:gd name="connsiteY3034" fmla="*/ 5697140 h 6817915"/>
              <a:gd name="connsiteX3035" fmla="*/ 5299397 w 7219081"/>
              <a:gd name="connsiteY3035" fmla="*/ 5696346 h 6817915"/>
              <a:gd name="connsiteX3036" fmla="*/ 5183906 w 7219081"/>
              <a:gd name="connsiteY3036" fmla="*/ 5713809 h 6817915"/>
              <a:gd name="connsiteX3037" fmla="*/ 5183906 w 7219081"/>
              <a:gd name="connsiteY3037" fmla="*/ 5718968 h 6817915"/>
              <a:gd name="connsiteX3038" fmla="*/ 5184303 w 7219081"/>
              <a:gd name="connsiteY3038" fmla="*/ 5724524 h 6817915"/>
              <a:gd name="connsiteX3039" fmla="*/ 5185494 w 7219081"/>
              <a:gd name="connsiteY3039" fmla="*/ 5728493 h 6817915"/>
              <a:gd name="connsiteX3040" fmla="*/ 5187081 w 7219081"/>
              <a:gd name="connsiteY3040" fmla="*/ 5732462 h 6817915"/>
              <a:gd name="connsiteX3041" fmla="*/ 5189065 w 7219081"/>
              <a:gd name="connsiteY3041" fmla="*/ 5735240 h 6817915"/>
              <a:gd name="connsiteX3042" fmla="*/ 5191844 w 7219081"/>
              <a:gd name="connsiteY3042" fmla="*/ 5738018 h 6817915"/>
              <a:gd name="connsiteX3043" fmla="*/ 5194622 w 7219081"/>
              <a:gd name="connsiteY3043" fmla="*/ 5740002 h 6817915"/>
              <a:gd name="connsiteX3044" fmla="*/ 5197797 w 7219081"/>
              <a:gd name="connsiteY3044" fmla="*/ 5742384 h 6817915"/>
              <a:gd name="connsiteX3045" fmla="*/ 5204544 w 7219081"/>
              <a:gd name="connsiteY3045" fmla="*/ 5745955 h 6817915"/>
              <a:gd name="connsiteX3046" fmla="*/ 5212481 w 7219081"/>
              <a:gd name="connsiteY3046" fmla="*/ 5748734 h 6817915"/>
              <a:gd name="connsiteX3047" fmla="*/ 5219625 w 7219081"/>
              <a:gd name="connsiteY3047" fmla="*/ 5751909 h 6817915"/>
              <a:gd name="connsiteX3048" fmla="*/ 5226768 w 7219081"/>
              <a:gd name="connsiteY3048" fmla="*/ 5755084 h 6817915"/>
              <a:gd name="connsiteX3049" fmla="*/ 5285109 w 7219081"/>
              <a:gd name="connsiteY3049" fmla="*/ 5757465 h 6817915"/>
              <a:gd name="connsiteX3050" fmla="*/ 5295428 w 7219081"/>
              <a:gd name="connsiteY3050" fmla="*/ 5755877 h 6817915"/>
              <a:gd name="connsiteX3051" fmla="*/ 5306540 w 7219081"/>
              <a:gd name="connsiteY3051" fmla="*/ 5755084 h 6817915"/>
              <a:gd name="connsiteX3052" fmla="*/ 5317256 w 7219081"/>
              <a:gd name="connsiteY3052" fmla="*/ 5755084 h 6817915"/>
              <a:gd name="connsiteX3053" fmla="*/ 5327575 w 7219081"/>
              <a:gd name="connsiteY3053" fmla="*/ 5755877 h 6817915"/>
              <a:gd name="connsiteX3054" fmla="*/ 5337497 w 7219081"/>
              <a:gd name="connsiteY3054" fmla="*/ 5757465 h 6817915"/>
              <a:gd name="connsiteX3055" fmla="*/ 5348212 w 7219081"/>
              <a:gd name="connsiteY3055" fmla="*/ 5759449 h 6817915"/>
              <a:gd name="connsiteX3056" fmla="*/ 5358134 w 7219081"/>
              <a:gd name="connsiteY3056" fmla="*/ 5761830 h 6817915"/>
              <a:gd name="connsiteX3057" fmla="*/ 5368056 w 7219081"/>
              <a:gd name="connsiteY3057" fmla="*/ 5764212 h 6817915"/>
              <a:gd name="connsiteX3058" fmla="*/ 5388297 w 7219081"/>
              <a:gd name="connsiteY3058" fmla="*/ 5770562 h 6817915"/>
              <a:gd name="connsiteX3059" fmla="*/ 5408537 w 7219081"/>
              <a:gd name="connsiteY3059" fmla="*/ 5776515 h 6817915"/>
              <a:gd name="connsiteX3060" fmla="*/ 5418856 w 7219081"/>
              <a:gd name="connsiteY3060" fmla="*/ 5779293 h 6817915"/>
              <a:gd name="connsiteX3061" fmla="*/ 5428778 w 7219081"/>
              <a:gd name="connsiteY3061" fmla="*/ 5781277 h 6817915"/>
              <a:gd name="connsiteX3062" fmla="*/ 5438700 w 7219081"/>
              <a:gd name="connsiteY3062" fmla="*/ 5783262 h 6817915"/>
              <a:gd name="connsiteX3063" fmla="*/ 5449018 w 7219081"/>
              <a:gd name="connsiteY3063" fmla="*/ 5784452 h 6817915"/>
              <a:gd name="connsiteX3064" fmla="*/ 5454972 w 7219081"/>
              <a:gd name="connsiteY3064" fmla="*/ 5781277 h 6817915"/>
              <a:gd name="connsiteX3065" fmla="*/ 5461322 w 7219081"/>
              <a:gd name="connsiteY3065" fmla="*/ 5778499 h 6817915"/>
              <a:gd name="connsiteX3066" fmla="*/ 5467275 w 7219081"/>
              <a:gd name="connsiteY3066" fmla="*/ 5776118 h 6817915"/>
              <a:gd name="connsiteX3067" fmla="*/ 5473228 w 7219081"/>
              <a:gd name="connsiteY3067" fmla="*/ 5773737 h 6817915"/>
              <a:gd name="connsiteX3068" fmla="*/ 5479181 w 7219081"/>
              <a:gd name="connsiteY3068" fmla="*/ 5772149 h 6817915"/>
              <a:gd name="connsiteX3069" fmla="*/ 5485134 w 7219081"/>
              <a:gd name="connsiteY3069" fmla="*/ 5770562 h 6817915"/>
              <a:gd name="connsiteX3070" fmla="*/ 5491484 w 7219081"/>
              <a:gd name="connsiteY3070" fmla="*/ 5769768 h 6817915"/>
              <a:gd name="connsiteX3071" fmla="*/ 5497437 w 7219081"/>
              <a:gd name="connsiteY3071" fmla="*/ 5768974 h 6817915"/>
              <a:gd name="connsiteX3072" fmla="*/ 5503390 w 7219081"/>
              <a:gd name="connsiteY3072" fmla="*/ 5768974 h 6817915"/>
              <a:gd name="connsiteX3073" fmla="*/ 5509740 w 7219081"/>
              <a:gd name="connsiteY3073" fmla="*/ 5768974 h 6817915"/>
              <a:gd name="connsiteX3074" fmla="*/ 5515694 w 7219081"/>
              <a:gd name="connsiteY3074" fmla="*/ 5770165 h 6817915"/>
              <a:gd name="connsiteX3075" fmla="*/ 5521647 w 7219081"/>
              <a:gd name="connsiteY3075" fmla="*/ 5771355 h 6817915"/>
              <a:gd name="connsiteX3076" fmla="*/ 5527997 w 7219081"/>
              <a:gd name="connsiteY3076" fmla="*/ 5772943 h 6817915"/>
              <a:gd name="connsiteX3077" fmla="*/ 5533950 w 7219081"/>
              <a:gd name="connsiteY3077" fmla="*/ 5774530 h 6817915"/>
              <a:gd name="connsiteX3078" fmla="*/ 5540300 w 7219081"/>
              <a:gd name="connsiteY3078" fmla="*/ 5776912 h 6817915"/>
              <a:gd name="connsiteX3079" fmla="*/ 5546650 w 7219081"/>
              <a:gd name="connsiteY3079" fmla="*/ 5779690 h 6817915"/>
              <a:gd name="connsiteX3080" fmla="*/ 5548237 w 7219081"/>
              <a:gd name="connsiteY3080" fmla="*/ 5781277 h 6817915"/>
              <a:gd name="connsiteX3081" fmla="*/ 5549031 w 7219081"/>
              <a:gd name="connsiteY3081" fmla="*/ 5782865 h 6817915"/>
              <a:gd name="connsiteX3082" fmla="*/ 5550618 w 7219081"/>
              <a:gd name="connsiteY3082" fmla="*/ 5785246 h 6817915"/>
              <a:gd name="connsiteX3083" fmla="*/ 5551412 w 7219081"/>
              <a:gd name="connsiteY3083" fmla="*/ 5788421 h 6817915"/>
              <a:gd name="connsiteX3084" fmla="*/ 5552206 w 7219081"/>
              <a:gd name="connsiteY3084" fmla="*/ 5791199 h 6817915"/>
              <a:gd name="connsiteX3085" fmla="*/ 5553000 w 7219081"/>
              <a:gd name="connsiteY3085" fmla="*/ 5793977 h 6817915"/>
              <a:gd name="connsiteX3086" fmla="*/ 5552206 w 7219081"/>
              <a:gd name="connsiteY3086" fmla="*/ 5795962 h 6817915"/>
              <a:gd name="connsiteX3087" fmla="*/ 5551809 w 7219081"/>
              <a:gd name="connsiteY3087" fmla="*/ 5797549 h 6817915"/>
              <a:gd name="connsiteX3088" fmla="*/ 5547047 w 7219081"/>
              <a:gd name="connsiteY3088" fmla="*/ 5802709 h 6817915"/>
              <a:gd name="connsiteX3089" fmla="*/ 5542284 w 7219081"/>
              <a:gd name="connsiteY3089" fmla="*/ 5807074 h 6817915"/>
              <a:gd name="connsiteX3090" fmla="*/ 5537125 w 7219081"/>
              <a:gd name="connsiteY3090" fmla="*/ 5810249 h 6817915"/>
              <a:gd name="connsiteX3091" fmla="*/ 5531965 w 7219081"/>
              <a:gd name="connsiteY3091" fmla="*/ 5812630 h 6817915"/>
              <a:gd name="connsiteX3092" fmla="*/ 5526409 w 7219081"/>
              <a:gd name="connsiteY3092" fmla="*/ 5815012 h 6817915"/>
              <a:gd name="connsiteX3093" fmla="*/ 5521250 w 7219081"/>
              <a:gd name="connsiteY3093" fmla="*/ 5815805 h 6817915"/>
              <a:gd name="connsiteX3094" fmla="*/ 5515694 w 7219081"/>
              <a:gd name="connsiteY3094" fmla="*/ 5816996 h 6817915"/>
              <a:gd name="connsiteX3095" fmla="*/ 5509740 w 7219081"/>
              <a:gd name="connsiteY3095" fmla="*/ 5816996 h 6817915"/>
              <a:gd name="connsiteX3096" fmla="*/ 5498231 w 7219081"/>
              <a:gd name="connsiteY3096" fmla="*/ 5816599 h 6817915"/>
              <a:gd name="connsiteX3097" fmla="*/ 5486722 w 7219081"/>
              <a:gd name="connsiteY3097" fmla="*/ 5815409 h 6817915"/>
              <a:gd name="connsiteX3098" fmla="*/ 5474815 w 7219081"/>
              <a:gd name="connsiteY3098" fmla="*/ 5813821 h 6817915"/>
              <a:gd name="connsiteX3099" fmla="*/ 5463306 w 7219081"/>
              <a:gd name="connsiteY3099" fmla="*/ 5813424 h 6817915"/>
              <a:gd name="connsiteX3100" fmla="*/ 5456956 w 7219081"/>
              <a:gd name="connsiteY3100" fmla="*/ 5813424 h 6817915"/>
              <a:gd name="connsiteX3101" fmla="*/ 5450209 w 7219081"/>
              <a:gd name="connsiteY3101" fmla="*/ 5813821 h 6817915"/>
              <a:gd name="connsiteX3102" fmla="*/ 5437112 w 7219081"/>
              <a:gd name="connsiteY3102" fmla="*/ 5815012 h 6817915"/>
              <a:gd name="connsiteX3103" fmla="*/ 5423222 w 7219081"/>
              <a:gd name="connsiteY3103" fmla="*/ 5816599 h 6817915"/>
              <a:gd name="connsiteX3104" fmla="*/ 5409728 w 7219081"/>
              <a:gd name="connsiteY3104" fmla="*/ 5816996 h 6817915"/>
              <a:gd name="connsiteX3105" fmla="*/ 5403378 w 7219081"/>
              <a:gd name="connsiteY3105" fmla="*/ 5816996 h 6817915"/>
              <a:gd name="connsiteX3106" fmla="*/ 5396631 w 7219081"/>
              <a:gd name="connsiteY3106" fmla="*/ 5816599 h 6817915"/>
              <a:gd name="connsiteX3107" fmla="*/ 5389884 w 7219081"/>
              <a:gd name="connsiteY3107" fmla="*/ 5815409 h 6817915"/>
              <a:gd name="connsiteX3108" fmla="*/ 5383534 w 7219081"/>
              <a:gd name="connsiteY3108" fmla="*/ 5813821 h 6817915"/>
              <a:gd name="connsiteX3109" fmla="*/ 5377184 w 7219081"/>
              <a:gd name="connsiteY3109" fmla="*/ 5811043 h 6817915"/>
              <a:gd name="connsiteX3110" fmla="*/ 5370834 w 7219081"/>
              <a:gd name="connsiteY3110" fmla="*/ 5807868 h 6817915"/>
              <a:gd name="connsiteX3111" fmla="*/ 5364881 w 7219081"/>
              <a:gd name="connsiteY3111" fmla="*/ 5804296 h 6817915"/>
              <a:gd name="connsiteX3112" fmla="*/ 5358531 w 7219081"/>
              <a:gd name="connsiteY3112" fmla="*/ 5799137 h 6817915"/>
              <a:gd name="connsiteX3113" fmla="*/ 5341862 w 7219081"/>
              <a:gd name="connsiteY3113" fmla="*/ 5803899 h 6817915"/>
              <a:gd name="connsiteX3114" fmla="*/ 5324400 w 7219081"/>
              <a:gd name="connsiteY3114" fmla="*/ 5807868 h 6817915"/>
              <a:gd name="connsiteX3115" fmla="*/ 5316065 w 7219081"/>
              <a:gd name="connsiteY3115" fmla="*/ 5809455 h 6817915"/>
              <a:gd name="connsiteX3116" fmla="*/ 5306937 w 7219081"/>
              <a:gd name="connsiteY3116" fmla="*/ 5811043 h 6817915"/>
              <a:gd name="connsiteX3117" fmla="*/ 5298603 w 7219081"/>
              <a:gd name="connsiteY3117" fmla="*/ 5812234 h 6817915"/>
              <a:gd name="connsiteX3118" fmla="*/ 5290268 w 7219081"/>
              <a:gd name="connsiteY3118" fmla="*/ 5812630 h 6817915"/>
              <a:gd name="connsiteX3119" fmla="*/ 5281934 w 7219081"/>
              <a:gd name="connsiteY3119" fmla="*/ 5812630 h 6817915"/>
              <a:gd name="connsiteX3120" fmla="*/ 5273997 w 7219081"/>
              <a:gd name="connsiteY3120" fmla="*/ 5811837 h 6817915"/>
              <a:gd name="connsiteX3121" fmla="*/ 5265662 w 7219081"/>
              <a:gd name="connsiteY3121" fmla="*/ 5810249 h 6817915"/>
              <a:gd name="connsiteX3122" fmla="*/ 5257725 w 7219081"/>
              <a:gd name="connsiteY3122" fmla="*/ 5807471 h 6817915"/>
              <a:gd name="connsiteX3123" fmla="*/ 5249390 w 7219081"/>
              <a:gd name="connsiteY3123" fmla="*/ 5803899 h 6817915"/>
              <a:gd name="connsiteX3124" fmla="*/ 5241850 w 7219081"/>
              <a:gd name="connsiteY3124" fmla="*/ 5799137 h 6817915"/>
              <a:gd name="connsiteX3125" fmla="*/ 5233912 w 7219081"/>
              <a:gd name="connsiteY3125" fmla="*/ 5792787 h 6817915"/>
              <a:gd name="connsiteX3126" fmla="*/ 5225975 w 7219081"/>
              <a:gd name="connsiteY3126" fmla="*/ 5784849 h 6817915"/>
              <a:gd name="connsiteX3127" fmla="*/ 5211687 w 7219081"/>
              <a:gd name="connsiteY3127" fmla="*/ 5784452 h 6817915"/>
              <a:gd name="connsiteX3128" fmla="*/ 5212481 w 7219081"/>
              <a:gd name="connsiteY3128" fmla="*/ 5792787 h 6817915"/>
              <a:gd name="connsiteX3129" fmla="*/ 5214068 w 7219081"/>
              <a:gd name="connsiteY3129" fmla="*/ 5801915 h 6817915"/>
              <a:gd name="connsiteX3130" fmla="*/ 5214862 w 7219081"/>
              <a:gd name="connsiteY3130" fmla="*/ 5810249 h 6817915"/>
              <a:gd name="connsiteX3131" fmla="*/ 5214862 w 7219081"/>
              <a:gd name="connsiteY3131" fmla="*/ 5814218 h 6817915"/>
              <a:gd name="connsiteX3132" fmla="*/ 5214862 w 7219081"/>
              <a:gd name="connsiteY3132" fmla="*/ 5818187 h 6817915"/>
              <a:gd name="connsiteX3133" fmla="*/ 5214068 w 7219081"/>
              <a:gd name="connsiteY3133" fmla="*/ 5821759 h 6817915"/>
              <a:gd name="connsiteX3134" fmla="*/ 5212878 w 7219081"/>
              <a:gd name="connsiteY3134" fmla="*/ 5824537 h 6817915"/>
              <a:gd name="connsiteX3135" fmla="*/ 5210894 w 7219081"/>
              <a:gd name="connsiteY3135" fmla="*/ 5826521 h 6817915"/>
              <a:gd name="connsiteX3136" fmla="*/ 5207718 w 7219081"/>
              <a:gd name="connsiteY3136" fmla="*/ 5828109 h 6817915"/>
              <a:gd name="connsiteX3137" fmla="*/ 5203353 w 7219081"/>
              <a:gd name="connsiteY3137" fmla="*/ 5828505 h 6817915"/>
              <a:gd name="connsiteX3138" fmla="*/ 5198194 w 7219081"/>
              <a:gd name="connsiteY3138" fmla="*/ 5828505 h 6817915"/>
              <a:gd name="connsiteX3139" fmla="*/ 5191447 w 7219081"/>
              <a:gd name="connsiteY3139" fmla="*/ 5826918 h 6817915"/>
              <a:gd name="connsiteX3140" fmla="*/ 5183509 w 7219081"/>
              <a:gd name="connsiteY3140" fmla="*/ 5824934 h 6817915"/>
              <a:gd name="connsiteX3141" fmla="*/ 5179144 w 7219081"/>
              <a:gd name="connsiteY3141" fmla="*/ 5822949 h 6817915"/>
              <a:gd name="connsiteX3142" fmla="*/ 5175175 w 7219081"/>
              <a:gd name="connsiteY3142" fmla="*/ 5820171 h 6817915"/>
              <a:gd name="connsiteX3143" fmla="*/ 5171206 w 7219081"/>
              <a:gd name="connsiteY3143" fmla="*/ 5816996 h 6817915"/>
              <a:gd name="connsiteX3144" fmla="*/ 5167634 w 7219081"/>
              <a:gd name="connsiteY3144" fmla="*/ 5813821 h 6817915"/>
              <a:gd name="connsiteX3145" fmla="*/ 5160094 w 7219081"/>
              <a:gd name="connsiteY3145" fmla="*/ 5806677 h 6817915"/>
              <a:gd name="connsiteX3146" fmla="*/ 5156522 w 7219081"/>
              <a:gd name="connsiteY3146" fmla="*/ 5803502 h 6817915"/>
              <a:gd name="connsiteX3147" fmla="*/ 5152950 w 7219081"/>
              <a:gd name="connsiteY3147" fmla="*/ 5799534 h 6817915"/>
              <a:gd name="connsiteX3148" fmla="*/ 5149378 w 7219081"/>
              <a:gd name="connsiteY3148" fmla="*/ 5797152 h 6817915"/>
              <a:gd name="connsiteX3149" fmla="*/ 5144615 w 7219081"/>
              <a:gd name="connsiteY3149" fmla="*/ 5794771 h 6817915"/>
              <a:gd name="connsiteX3150" fmla="*/ 5139853 w 7219081"/>
              <a:gd name="connsiteY3150" fmla="*/ 5793184 h 6817915"/>
              <a:gd name="connsiteX3151" fmla="*/ 5135090 w 7219081"/>
              <a:gd name="connsiteY3151" fmla="*/ 5792787 h 6817915"/>
              <a:gd name="connsiteX3152" fmla="*/ 5129137 w 7219081"/>
              <a:gd name="connsiteY3152" fmla="*/ 5793184 h 6817915"/>
              <a:gd name="connsiteX3153" fmla="*/ 5122390 w 7219081"/>
              <a:gd name="connsiteY3153" fmla="*/ 5795565 h 6817915"/>
              <a:gd name="connsiteX3154" fmla="*/ 5115644 w 7219081"/>
              <a:gd name="connsiteY3154" fmla="*/ 5798740 h 6817915"/>
              <a:gd name="connsiteX3155" fmla="*/ 5107706 w 7219081"/>
              <a:gd name="connsiteY3155" fmla="*/ 5803502 h 6817915"/>
              <a:gd name="connsiteX3156" fmla="*/ 5104134 w 7219081"/>
              <a:gd name="connsiteY3156" fmla="*/ 5805487 h 6817915"/>
              <a:gd name="connsiteX3157" fmla="*/ 5101356 w 7219081"/>
              <a:gd name="connsiteY3157" fmla="*/ 5807868 h 6817915"/>
              <a:gd name="connsiteX3158" fmla="*/ 5098578 w 7219081"/>
              <a:gd name="connsiteY3158" fmla="*/ 5810646 h 6817915"/>
              <a:gd name="connsiteX3159" fmla="*/ 5096594 w 7219081"/>
              <a:gd name="connsiteY3159" fmla="*/ 5812630 h 6817915"/>
              <a:gd name="connsiteX3160" fmla="*/ 5095403 w 7219081"/>
              <a:gd name="connsiteY3160" fmla="*/ 5815409 h 6817915"/>
              <a:gd name="connsiteX3161" fmla="*/ 5094609 w 7219081"/>
              <a:gd name="connsiteY3161" fmla="*/ 5818187 h 6817915"/>
              <a:gd name="connsiteX3162" fmla="*/ 5093418 w 7219081"/>
              <a:gd name="connsiteY3162" fmla="*/ 5820171 h 6817915"/>
              <a:gd name="connsiteX3163" fmla="*/ 5093418 w 7219081"/>
              <a:gd name="connsiteY3163" fmla="*/ 5822949 h 6817915"/>
              <a:gd name="connsiteX3164" fmla="*/ 5093418 w 7219081"/>
              <a:gd name="connsiteY3164" fmla="*/ 5827712 h 6817915"/>
              <a:gd name="connsiteX3165" fmla="*/ 5094609 w 7219081"/>
              <a:gd name="connsiteY3165" fmla="*/ 5832871 h 6817915"/>
              <a:gd name="connsiteX3166" fmla="*/ 5096594 w 7219081"/>
              <a:gd name="connsiteY3166" fmla="*/ 5837634 h 6817915"/>
              <a:gd name="connsiteX3167" fmla="*/ 5098578 w 7219081"/>
              <a:gd name="connsiteY3167" fmla="*/ 5842396 h 6817915"/>
              <a:gd name="connsiteX3168" fmla="*/ 5102944 w 7219081"/>
              <a:gd name="connsiteY3168" fmla="*/ 5851127 h 6817915"/>
              <a:gd name="connsiteX3169" fmla="*/ 5104531 w 7219081"/>
              <a:gd name="connsiteY3169" fmla="*/ 5855493 h 6817915"/>
              <a:gd name="connsiteX3170" fmla="*/ 5105722 w 7219081"/>
              <a:gd name="connsiteY3170" fmla="*/ 5859462 h 6817915"/>
              <a:gd name="connsiteX3171" fmla="*/ 5105722 w 7219081"/>
              <a:gd name="connsiteY3171" fmla="*/ 5863430 h 6817915"/>
              <a:gd name="connsiteX3172" fmla="*/ 5104928 w 7219081"/>
              <a:gd name="connsiteY3172" fmla="*/ 5865415 h 6817915"/>
              <a:gd name="connsiteX3173" fmla="*/ 5104134 w 7219081"/>
              <a:gd name="connsiteY3173" fmla="*/ 5867399 h 6817915"/>
              <a:gd name="connsiteX3174" fmla="*/ 5102944 w 7219081"/>
              <a:gd name="connsiteY3174" fmla="*/ 5868987 h 6817915"/>
              <a:gd name="connsiteX3175" fmla="*/ 5100959 w 7219081"/>
              <a:gd name="connsiteY3175" fmla="*/ 5871368 h 6817915"/>
              <a:gd name="connsiteX3176" fmla="*/ 5098578 w 7219081"/>
              <a:gd name="connsiteY3176" fmla="*/ 5872955 h 6817915"/>
              <a:gd name="connsiteX3177" fmla="*/ 5096197 w 7219081"/>
              <a:gd name="connsiteY3177" fmla="*/ 5874543 h 6817915"/>
              <a:gd name="connsiteX3178" fmla="*/ 5097784 w 7219081"/>
              <a:gd name="connsiteY3178" fmla="*/ 5879702 h 6817915"/>
              <a:gd name="connsiteX3179" fmla="*/ 5100165 w 7219081"/>
              <a:gd name="connsiteY3179" fmla="*/ 5884465 h 6817915"/>
              <a:gd name="connsiteX3180" fmla="*/ 5102944 w 7219081"/>
              <a:gd name="connsiteY3180" fmla="*/ 5888037 h 6817915"/>
              <a:gd name="connsiteX3181" fmla="*/ 5106515 w 7219081"/>
              <a:gd name="connsiteY3181" fmla="*/ 5891609 h 6817915"/>
              <a:gd name="connsiteX3182" fmla="*/ 5110087 w 7219081"/>
              <a:gd name="connsiteY3182" fmla="*/ 5894784 h 6817915"/>
              <a:gd name="connsiteX3183" fmla="*/ 5114453 w 7219081"/>
              <a:gd name="connsiteY3183" fmla="*/ 5897959 h 6817915"/>
              <a:gd name="connsiteX3184" fmla="*/ 5118818 w 7219081"/>
              <a:gd name="connsiteY3184" fmla="*/ 5900340 h 6817915"/>
              <a:gd name="connsiteX3185" fmla="*/ 5123581 w 7219081"/>
              <a:gd name="connsiteY3185" fmla="*/ 5902721 h 6817915"/>
              <a:gd name="connsiteX3186" fmla="*/ 5124375 w 7219081"/>
              <a:gd name="connsiteY3186" fmla="*/ 5907484 h 6817915"/>
              <a:gd name="connsiteX3187" fmla="*/ 5125962 w 7219081"/>
              <a:gd name="connsiteY3187" fmla="*/ 5911849 h 6817915"/>
              <a:gd name="connsiteX3188" fmla="*/ 5127550 w 7219081"/>
              <a:gd name="connsiteY3188" fmla="*/ 5915421 h 6817915"/>
              <a:gd name="connsiteX3189" fmla="*/ 5129137 w 7219081"/>
              <a:gd name="connsiteY3189" fmla="*/ 5918596 h 6817915"/>
              <a:gd name="connsiteX3190" fmla="*/ 5131518 w 7219081"/>
              <a:gd name="connsiteY3190" fmla="*/ 5921771 h 6817915"/>
              <a:gd name="connsiteX3191" fmla="*/ 5133503 w 7219081"/>
              <a:gd name="connsiteY3191" fmla="*/ 5923755 h 6817915"/>
              <a:gd name="connsiteX3192" fmla="*/ 5135884 w 7219081"/>
              <a:gd name="connsiteY3192" fmla="*/ 5926137 h 6817915"/>
              <a:gd name="connsiteX3193" fmla="*/ 5138662 w 7219081"/>
              <a:gd name="connsiteY3193" fmla="*/ 5927724 h 6817915"/>
              <a:gd name="connsiteX3194" fmla="*/ 5141440 w 7219081"/>
              <a:gd name="connsiteY3194" fmla="*/ 5928915 h 6817915"/>
              <a:gd name="connsiteX3195" fmla="*/ 5144615 w 7219081"/>
              <a:gd name="connsiteY3195" fmla="*/ 5930105 h 6817915"/>
              <a:gd name="connsiteX3196" fmla="*/ 5150172 w 7219081"/>
              <a:gd name="connsiteY3196" fmla="*/ 5931693 h 6817915"/>
              <a:gd name="connsiteX3197" fmla="*/ 5156918 w 7219081"/>
              <a:gd name="connsiteY3197" fmla="*/ 5932090 h 6817915"/>
              <a:gd name="connsiteX3198" fmla="*/ 5164062 w 7219081"/>
              <a:gd name="connsiteY3198" fmla="*/ 5932090 h 6817915"/>
              <a:gd name="connsiteX3199" fmla="*/ 5177556 w 7219081"/>
              <a:gd name="connsiteY3199" fmla="*/ 5931693 h 6817915"/>
              <a:gd name="connsiteX3200" fmla="*/ 5184303 w 7219081"/>
              <a:gd name="connsiteY3200" fmla="*/ 5931693 h 6817915"/>
              <a:gd name="connsiteX3201" fmla="*/ 5190653 w 7219081"/>
              <a:gd name="connsiteY3201" fmla="*/ 5932884 h 6817915"/>
              <a:gd name="connsiteX3202" fmla="*/ 5197003 w 7219081"/>
              <a:gd name="connsiteY3202" fmla="*/ 5933677 h 6817915"/>
              <a:gd name="connsiteX3203" fmla="*/ 5199781 w 7219081"/>
              <a:gd name="connsiteY3203" fmla="*/ 5934868 h 6817915"/>
              <a:gd name="connsiteX3204" fmla="*/ 5202956 w 7219081"/>
              <a:gd name="connsiteY3204" fmla="*/ 5936455 h 6817915"/>
              <a:gd name="connsiteX3205" fmla="*/ 5205337 w 7219081"/>
              <a:gd name="connsiteY3205" fmla="*/ 5938043 h 6817915"/>
              <a:gd name="connsiteX3206" fmla="*/ 5207718 w 7219081"/>
              <a:gd name="connsiteY3206" fmla="*/ 5940027 h 6817915"/>
              <a:gd name="connsiteX3207" fmla="*/ 5209703 w 7219081"/>
              <a:gd name="connsiteY3207" fmla="*/ 5942805 h 6817915"/>
              <a:gd name="connsiteX3208" fmla="*/ 5211687 w 7219081"/>
              <a:gd name="connsiteY3208" fmla="*/ 5945584 h 6817915"/>
              <a:gd name="connsiteX3209" fmla="*/ 5218037 w 7219081"/>
              <a:gd name="connsiteY3209" fmla="*/ 5951934 h 6817915"/>
              <a:gd name="connsiteX3210" fmla="*/ 5220815 w 7219081"/>
              <a:gd name="connsiteY3210" fmla="*/ 5955505 h 6817915"/>
              <a:gd name="connsiteX3211" fmla="*/ 5222403 w 7219081"/>
              <a:gd name="connsiteY3211" fmla="*/ 5958680 h 6817915"/>
              <a:gd name="connsiteX3212" fmla="*/ 5222800 w 7219081"/>
              <a:gd name="connsiteY3212" fmla="*/ 5960268 h 6817915"/>
              <a:gd name="connsiteX3213" fmla="*/ 5222800 w 7219081"/>
              <a:gd name="connsiteY3213" fmla="*/ 5961062 h 6817915"/>
              <a:gd name="connsiteX3214" fmla="*/ 5222403 w 7219081"/>
              <a:gd name="connsiteY3214" fmla="*/ 5962649 h 6817915"/>
              <a:gd name="connsiteX3215" fmla="*/ 5221212 w 7219081"/>
              <a:gd name="connsiteY3215" fmla="*/ 5963840 h 6817915"/>
              <a:gd name="connsiteX3216" fmla="*/ 5220418 w 7219081"/>
              <a:gd name="connsiteY3216" fmla="*/ 5964237 h 6817915"/>
              <a:gd name="connsiteX3217" fmla="*/ 5217640 w 7219081"/>
              <a:gd name="connsiteY3217" fmla="*/ 5965427 h 6817915"/>
              <a:gd name="connsiteX3218" fmla="*/ 5214862 w 7219081"/>
              <a:gd name="connsiteY3218" fmla="*/ 5965427 h 6817915"/>
              <a:gd name="connsiteX3219" fmla="*/ 5211290 w 7219081"/>
              <a:gd name="connsiteY3219" fmla="*/ 5965824 h 6817915"/>
              <a:gd name="connsiteX3220" fmla="*/ 5204940 w 7219081"/>
              <a:gd name="connsiteY3220" fmla="*/ 5965824 h 6817915"/>
              <a:gd name="connsiteX3221" fmla="*/ 5199384 w 7219081"/>
              <a:gd name="connsiteY3221" fmla="*/ 5966618 h 6817915"/>
              <a:gd name="connsiteX3222" fmla="*/ 5193431 w 7219081"/>
              <a:gd name="connsiteY3222" fmla="*/ 5967412 h 6817915"/>
              <a:gd name="connsiteX3223" fmla="*/ 5187478 w 7219081"/>
              <a:gd name="connsiteY3223" fmla="*/ 5968602 h 6817915"/>
              <a:gd name="connsiteX3224" fmla="*/ 5176762 w 7219081"/>
              <a:gd name="connsiteY3224" fmla="*/ 5971777 h 6817915"/>
              <a:gd name="connsiteX3225" fmla="*/ 5165650 w 7219081"/>
              <a:gd name="connsiteY3225" fmla="*/ 5974952 h 6817915"/>
              <a:gd name="connsiteX3226" fmla="*/ 5160887 w 7219081"/>
              <a:gd name="connsiteY3226" fmla="*/ 5977334 h 6817915"/>
              <a:gd name="connsiteX3227" fmla="*/ 5156522 w 7219081"/>
              <a:gd name="connsiteY3227" fmla="*/ 5980509 h 6817915"/>
              <a:gd name="connsiteX3228" fmla="*/ 5152950 w 7219081"/>
              <a:gd name="connsiteY3228" fmla="*/ 5984477 h 6817915"/>
              <a:gd name="connsiteX3229" fmla="*/ 5149775 w 7219081"/>
              <a:gd name="connsiteY3229" fmla="*/ 5988049 h 6817915"/>
              <a:gd name="connsiteX3230" fmla="*/ 5146600 w 7219081"/>
              <a:gd name="connsiteY3230" fmla="*/ 5992812 h 6817915"/>
              <a:gd name="connsiteX3231" fmla="*/ 5144615 w 7219081"/>
              <a:gd name="connsiteY3231" fmla="*/ 5997574 h 6817915"/>
              <a:gd name="connsiteX3232" fmla="*/ 5139853 w 7219081"/>
              <a:gd name="connsiteY3232" fmla="*/ 6007099 h 6817915"/>
              <a:gd name="connsiteX3233" fmla="*/ 5134297 w 7219081"/>
              <a:gd name="connsiteY3233" fmla="*/ 6016624 h 6817915"/>
              <a:gd name="connsiteX3234" fmla="*/ 5131915 w 7219081"/>
              <a:gd name="connsiteY3234" fmla="*/ 6021387 h 6817915"/>
              <a:gd name="connsiteX3235" fmla="*/ 5128740 w 7219081"/>
              <a:gd name="connsiteY3235" fmla="*/ 6025355 h 6817915"/>
              <a:gd name="connsiteX3236" fmla="*/ 5125168 w 7219081"/>
              <a:gd name="connsiteY3236" fmla="*/ 6028530 h 6817915"/>
              <a:gd name="connsiteX3237" fmla="*/ 5120406 w 7219081"/>
              <a:gd name="connsiteY3237" fmla="*/ 6031705 h 6817915"/>
              <a:gd name="connsiteX3238" fmla="*/ 5115644 w 7219081"/>
              <a:gd name="connsiteY3238" fmla="*/ 6034484 h 6817915"/>
              <a:gd name="connsiteX3239" fmla="*/ 5109294 w 7219081"/>
              <a:gd name="connsiteY3239" fmla="*/ 6036071 h 6817915"/>
              <a:gd name="connsiteX3240" fmla="*/ 5105722 w 7219081"/>
              <a:gd name="connsiteY3240" fmla="*/ 6047580 h 6817915"/>
              <a:gd name="connsiteX3241" fmla="*/ 5100959 w 7219081"/>
              <a:gd name="connsiteY3241" fmla="*/ 6059090 h 6817915"/>
              <a:gd name="connsiteX3242" fmla="*/ 5095403 w 7219081"/>
              <a:gd name="connsiteY3242" fmla="*/ 6069805 h 6817915"/>
              <a:gd name="connsiteX3243" fmla="*/ 5092228 w 7219081"/>
              <a:gd name="connsiteY3243" fmla="*/ 6074965 h 6817915"/>
              <a:gd name="connsiteX3244" fmla="*/ 5088656 w 7219081"/>
              <a:gd name="connsiteY3244" fmla="*/ 6079727 h 6817915"/>
              <a:gd name="connsiteX3245" fmla="*/ 5085481 w 7219081"/>
              <a:gd name="connsiteY3245" fmla="*/ 6084490 h 6817915"/>
              <a:gd name="connsiteX3246" fmla="*/ 5081512 w 7219081"/>
              <a:gd name="connsiteY3246" fmla="*/ 6088459 h 6817915"/>
              <a:gd name="connsiteX3247" fmla="*/ 5077147 w 7219081"/>
              <a:gd name="connsiteY3247" fmla="*/ 6092824 h 6817915"/>
              <a:gd name="connsiteX3248" fmla="*/ 5072384 w 7219081"/>
              <a:gd name="connsiteY3248" fmla="*/ 6096396 h 6817915"/>
              <a:gd name="connsiteX3249" fmla="*/ 5067622 w 7219081"/>
              <a:gd name="connsiteY3249" fmla="*/ 6099968 h 6817915"/>
              <a:gd name="connsiteX3250" fmla="*/ 5062462 w 7219081"/>
              <a:gd name="connsiteY3250" fmla="*/ 6103143 h 6817915"/>
              <a:gd name="connsiteX3251" fmla="*/ 5056509 w 7219081"/>
              <a:gd name="connsiteY3251" fmla="*/ 6105921 h 6817915"/>
              <a:gd name="connsiteX3252" fmla="*/ 5050159 w 7219081"/>
              <a:gd name="connsiteY3252" fmla="*/ 6108699 h 6817915"/>
              <a:gd name="connsiteX3253" fmla="*/ 5046587 w 7219081"/>
              <a:gd name="connsiteY3253" fmla="*/ 6114255 h 6817915"/>
              <a:gd name="connsiteX3254" fmla="*/ 5043015 w 7219081"/>
              <a:gd name="connsiteY3254" fmla="*/ 6119812 h 6817915"/>
              <a:gd name="connsiteX3255" fmla="*/ 5039047 w 7219081"/>
              <a:gd name="connsiteY3255" fmla="*/ 6124177 h 6817915"/>
              <a:gd name="connsiteX3256" fmla="*/ 5035475 w 7219081"/>
              <a:gd name="connsiteY3256" fmla="*/ 6128543 h 6817915"/>
              <a:gd name="connsiteX3257" fmla="*/ 5031506 w 7219081"/>
              <a:gd name="connsiteY3257" fmla="*/ 6132909 h 6817915"/>
              <a:gd name="connsiteX3258" fmla="*/ 5026744 w 7219081"/>
              <a:gd name="connsiteY3258" fmla="*/ 6136480 h 6817915"/>
              <a:gd name="connsiteX3259" fmla="*/ 5022378 w 7219081"/>
              <a:gd name="connsiteY3259" fmla="*/ 6139655 h 6817915"/>
              <a:gd name="connsiteX3260" fmla="*/ 5017615 w 7219081"/>
              <a:gd name="connsiteY3260" fmla="*/ 6142434 h 6817915"/>
              <a:gd name="connsiteX3261" fmla="*/ 5012853 w 7219081"/>
              <a:gd name="connsiteY3261" fmla="*/ 6144815 h 6817915"/>
              <a:gd name="connsiteX3262" fmla="*/ 5008090 w 7219081"/>
              <a:gd name="connsiteY3262" fmla="*/ 6147593 h 6817915"/>
              <a:gd name="connsiteX3263" fmla="*/ 4998168 w 7219081"/>
              <a:gd name="connsiteY3263" fmla="*/ 6151165 h 6817915"/>
              <a:gd name="connsiteX3264" fmla="*/ 4987850 w 7219081"/>
              <a:gd name="connsiteY3264" fmla="*/ 6154340 h 6817915"/>
              <a:gd name="connsiteX3265" fmla="*/ 4977134 w 7219081"/>
              <a:gd name="connsiteY3265" fmla="*/ 6156324 h 6817915"/>
              <a:gd name="connsiteX3266" fmla="*/ 4966022 w 7219081"/>
              <a:gd name="connsiteY3266" fmla="*/ 6157912 h 6817915"/>
              <a:gd name="connsiteX3267" fmla="*/ 4955703 w 7219081"/>
              <a:gd name="connsiteY3267" fmla="*/ 6159499 h 6817915"/>
              <a:gd name="connsiteX3268" fmla="*/ 4933478 w 7219081"/>
              <a:gd name="connsiteY3268" fmla="*/ 6162277 h 6817915"/>
              <a:gd name="connsiteX3269" fmla="*/ 4922365 w 7219081"/>
              <a:gd name="connsiteY3269" fmla="*/ 6163865 h 6817915"/>
              <a:gd name="connsiteX3270" fmla="*/ 4912047 w 7219081"/>
              <a:gd name="connsiteY3270" fmla="*/ 6165849 h 6817915"/>
              <a:gd name="connsiteX3271" fmla="*/ 4901331 w 7219081"/>
              <a:gd name="connsiteY3271" fmla="*/ 6168627 h 6817915"/>
              <a:gd name="connsiteX3272" fmla="*/ 4891012 w 7219081"/>
              <a:gd name="connsiteY3272" fmla="*/ 6172199 h 6817915"/>
              <a:gd name="connsiteX3273" fmla="*/ 4891806 w 7219081"/>
              <a:gd name="connsiteY3273" fmla="*/ 6174977 h 6817915"/>
              <a:gd name="connsiteX3274" fmla="*/ 4891806 w 7219081"/>
              <a:gd name="connsiteY3274" fmla="*/ 6177359 h 6817915"/>
              <a:gd name="connsiteX3275" fmla="*/ 4891012 w 7219081"/>
              <a:gd name="connsiteY3275" fmla="*/ 6179740 h 6817915"/>
              <a:gd name="connsiteX3276" fmla="*/ 4888234 w 7219081"/>
              <a:gd name="connsiteY3276" fmla="*/ 6181327 h 6817915"/>
              <a:gd name="connsiteX3277" fmla="*/ 4886250 w 7219081"/>
              <a:gd name="connsiteY3277" fmla="*/ 6191249 h 6817915"/>
              <a:gd name="connsiteX3278" fmla="*/ 4883472 w 7219081"/>
              <a:gd name="connsiteY3278" fmla="*/ 6199980 h 6817915"/>
              <a:gd name="connsiteX3279" fmla="*/ 4880297 w 7219081"/>
              <a:gd name="connsiteY3279" fmla="*/ 6209505 h 6817915"/>
              <a:gd name="connsiteX3280" fmla="*/ 4877122 w 7219081"/>
              <a:gd name="connsiteY3280" fmla="*/ 6218634 h 6817915"/>
              <a:gd name="connsiteX3281" fmla="*/ 4873550 w 7219081"/>
              <a:gd name="connsiteY3281" fmla="*/ 6227365 h 6817915"/>
              <a:gd name="connsiteX3282" fmla="*/ 4869581 w 7219081"/>
              <a:gd name="connsiteY3282" fmla="*/ 6236096 h 6817915"/>
              <a:gd name="connsiteX3283" fmla="*/ 4865612 w 7219081"/>
              <a:gd name="connsiteY3283" fmla="*/ 6244430 h 6817915"/>
              <a:gd name="connsiteX3284" fmla="*/ 4860850 w 7219081"/>
              <a:gd name="connsiteY3284" fmla="*/ 6252765 h 6817915"/>
              <a:gd name="connsiteX3285" fmla="*/ 4856087 w 7219081"/>
              <a:gd name="connsiteY3285" fmla="*/ 6260702 h 6817915"/>
              <a:gd name="connsiteX3286" fmla="*/ 4851325 w 7219081"/>
              <a:gd name="connsiteY3286" fmla="*/ 6268640 h 6817915"/>
              <a:gd name="connsiteX3287" fmla="*/ 4845372 w 7219081"/>
              <a:gd name="connsiteY3287" fmla="*/ 6276577 h 6817915"/>
              <a:gd name="connsiteX3288" fmla="*/ 4840212 w 7219081"/>
              <a:gd name="connsiteY3288" fmla="*/ 6283721 h 6817915"/>
              <a:gd name="connsiteX3289" fmla="*/ 4834656 w 7219081"/>
              <a:gd name="connsiteY3289" fmla="*/ 6290468 h 6817915"/>
              <a:gd name="connsiteX3290" fmla="*/ 4828306 w 7219081"/>
              <a:gd name="connsiteY3290" fmla="*/ 6298009 h 6817915"/>
              <a:gd name="connsiteX3291" fmla="*/ 4821956 w 7219081"/>
              <a:gd name="connsiteY3291" fmla="*/ 6304359 h 6817915"/>
              <a:gd name="connsiteX3292" fmla="*/ 4815606 w 7219081"/>
              <a:gd name="connsiteY3292" fmla="*/ 6310709 h 6817915"/>
              <a:gd name="connsiteX3293" fmla="*/ 4808859 w 7219081"/>
              <a:gd name="connsiteY3293" fmla="*/ 6317059 h 6817915"/>
              <a:gd name="connsiteX3294" fmla="*/ 4801318 w 7219081"/>
              <a:gd name="connsiteY3294" fmla="*/ 6322615 h 6817915"/>
              <a:gd name="connsiteX3295" fmla="*/ 4794572 w 7219081"/>
              <a:gd name="connsiteY3295" fmla="*/ 6328568 h 6817915"/>
              <a:gd name="connsiteX3296" fmla="*/ 4786634 w 7219081"/>
              <a:gd name="connsiteY3296" fmla="*/ 6333727 h 6817915"/>
              <a:gd name="connsiteX3297" fmla="*/ 4779094 w 7219081"/>
              <a:gd name="connsiteY3297" fmla="*/ 6338887 h 6817915"/>
              <a:gd name="connsiteX3298" fmla="*/ 4771156 w 7219081"/>
              <a:gd name="connsiteY3298" fmla="*/ 6343649 h 6817915"/>
              <a:gd name="connsiteX3299" fmla="*/ 4763615 w 7219081"/>
              <a:gd name="connsiteY3299" fmla="*/ 6348015 h 6817915"/>
              <a:gd name="connsiteX3300" fmla="*/ 4754884 w 7219081"/>
              <a:gd name="connsiteY3300" fmla="*/ 6352380 h 6817915"/>
              <a:gd name="connsiteX3301" fmla="*/ 4746550 w 7219081"/>
              <a:gd name="connsiteY3301" fmla="*/ 6355952 h 6817915"/>
              <a:gd name="connsiteX3302" fmla="*/ 4738215 w 7219081"/>
              <a:gd name="connsiteY3302" fmla="*/ 6359524 h 6817915"/>
              <a:gd name="connsiteX3303" fmla="*/ 4729881 w 7219081"/>
              <a:gd name="connsiteY3303" fmla="*/ 6362699 h 6817915"/>
              <a:gd name="connsiteX3304" fmla="*/ 4720753 w 7219081"/>
              <a:gd name="connsiteY3304" fmla="*/ 6365477 h 6817915"/>
              <a:gd name="connsiteX3305" fmla="*/ 4712022 w 7219081"/>
              <a:gd name="connsiteY3305" fmla="*/ 6367859 h 6817915"/>
              <a:gd name="connsiteX3306" fmla="*/ 4702894 w 7219081"/>
              <a:gd name="connsiteY3306" fmla="*/ 6370240 h 6817915"/>
              <a:gd name="connsiteX3307" fmla="*/ 4693368 w 7219081"/>
              <a:gd name="connsiteY3307" fmla="*/ 6372224 h 6817915"/>
              <a:gd name="connsiteX3308" fmla="*/ 4683844 w 7219081"/>
              <a:gd name="connsiteY3308" fmla="*/ 6373415 h 6817915"/>
              <a:gd name="connsiteX3309" fmla="*/ 4670350 w 7219081"/>
              <a:gd name="connsiteY3309" fmla="*/ 6383337 h 6817915"/>
              <a:gd name="connsiteX3310" fmla="*/ 4656062 w 7219081"/>
              <a:gd name="connsiteY3310" fmla="*/ 6391671 h 6817915"/>
              <a:gd name="connsiteX3311" fmla="*/ 4641378 w 7219081"/>
              <a:gd name="connsiteY3311" fmla="*/ 6399609 h 6817915"/>
              <a:gd name="connsiteX3312" fmla="*/ 4627090 w 7219081"/>
              <a:gd name="connsiteY3312" fmla="*/ 6406355 h 6817915"/>
              <a:gd name="connsiteX3313" fmla="*/ 4612009 w 7219081"/>
              <a:gd name="connsiteY3313" fmla="*/ 6412705 h 6817915"/>
              <a:gd name="connsiteX3314" fmla="*/ 4597325 w 7219081"/>
              <a:gd name="connsiteY3314" fmla="*/ 6417865 h 6817915"/>
              <a:gd name="connsiteX3315" fmla="*/ 4581847 w 7219081"/>
              <a:gd name="connsiteY3315" fmla="*/ 6422627 h 6817915"/>
              <a:gd name="connsiteX3316" fmla="*/ 4565972 w 7219081"/>
              <a:gd name="connsiteY3316" fmla="*/ 6426596 h 6817915"/>
              <a:gd name="connsiteX3317" fmla="*/ 4550890 w 7219081"/>
              <a:gd name="connsiteY3317" fmla="*/ 6428977 h 6817915"/>
              <a:gd name="connsiteX3318" fmla="*/ 4535015 w 7219081"/>
              <a:gd name="connsiteY3318" fmla="*/ 6431755 h 6817915"/>
              <a:gd name="connsiteX3319" fmla="*/ 4518744 w 7219081"/>
              <a:gd name="connsiteY3319" fmla="*/ 6433343 h 6817915"/>
              <a:gd name="connsiteX3320" fmla="*/ 4502868 w 7219081"/>
              <a:gd name="connsiteY3320" fmla="*/ 6434534 h 6817915"/>
              <a:gd name="connsiteX3321" fmla="*/ 4486597 w 7219081"/>
              <a:gd name="connsiteY3321" fmla="*/ 6434930 h 6817915"/>
              <a:gd name="connsiteX3322" fmla="*/ 4470325 w 7219081"/>
              <a:gd name="connsiteY3322" fmla="*/ 6434930 h 6817915"/>
              <a:gd name="connsiteX3323" fmla="*/ 4454053 w 7219081"/>
              <a:gd name="connsiteY3323" fmla="*/ 6434534 h 6817915"/>
              <a:gd name="connsiteX3324" fmla="*/ 4436987 w 7219081"/>
              <a:gd name="connsiteY3324" fmla="*/ 6432946 h 6817915"/>
              <a:gd name="connsiteX3325" fmla="*/ 4427859 w 7219081"/>
              <a:gd name="connsiteY3325" fmla="*/ 6439693 h 6817915"/>
              <a:gd name="connsiteX3326" fmla="*/ 4418334 w 7219081"/>
              <a:gd name="connsiteY3326" fmla="*/ 6446043 h 6817915"/>
              <a:gd name="connsiteX3327" fmla="*/ 4408412 w 7219081"/>
              <a:gd name="connsiteY3327" fmla="*/ 6450805 h 6817915"/>
              <a:gd name="connsiteX3328" fmla="*/ 4398094 w 7219081"/>
              <a:gd name="connsiteY3328" fmla="*/ 6454377 h 6817915"/>
              <a:gd name="connsiteX3329" fmla="*/ 4388172 w 7219081"/>
              <a:gd name="connsiteY3329" fmla="*/ 6457949 h 6817915"/>
              <a:gd name="connsiteX3330" fmla="*/ 4378250 w 7219081"/>
              <a:gd name="connsiteY3330" fmla="*/ 6459934 h 6817915"/>
              <a:gd name="connsiteX3331" fmla="*/ 4367534 w 7219081"/>
              <a:gd name="connsiteY3331" fmla="*/ 6462315 h 6817915"/>
              <a:gd name="connsiteX3332" fmla="*/ 4357215 w 7219081"/>
              <a:gd name="connsiteY3332" fmla="*/ 6463109 h 6817915"/>
              <a:gd name="connsiteX3333" fmla="*/ 4347294 w 7219081"/>
              <a:gd name="connsiteY3333" fmla="*/ 6463902 h 6817915"/>
              <a:gd name="connsiteX3334" fmla="*/ 4336181 w 7219081"/>
              <a:gd name="connsiteY3334" fmla="*/ 6464299 h 6817915"/>
              <a:gd name="connsiteX3335" fmla="*/ 4315147 w 7219081"/>
              <a:gd name="connsiteY3335" fmla="*/ 6463902 h 6817915"/>
              <a:gd name="connsiteX3336" fmla="*/ 4293318 w 7219081"/>
              <a:gd name="connsiteY3336" fmla="*/ 6462315 h 6817915"/>
              <a:gd name="connsiteX3337" fmla="*/ 4271887 w 7219081"/>
              <a:gd name="connsiteY3337" fmla="*/ 6460727 h 6817915"/>
              <a:gd name="connsiteX3338" fmla="*/ 4268712 w 7219081"/>
              <a:gd name="connsiteY3338" fmla="*/ 6464696 h 6817915"/>
              <a:gd name="connsiteX3339" fmla="*/ 4265140 w 7219081"/>
              <a:gd name="connsiteY3339" fmla="*/ 6469062 h 6817915"/>
              <a:gd name="connsiteX3340" fmla="*/ 4261965 w 7219081"/>
              <a:gd name="connsiteY3340" fmla="*/ 6472634 h 6817915"/>
              <a:gd name="connsiteX3341" fmla="*/ 4258394 w 7219081"/>
              <a:gd name="connsiteY3341" fmla="*/ 6475809 h 6817915"/>
              <a:gd name="connsiteX3342" fmla="*/ 4250853 w 7219081"/>
              <a:gd name="connsiteY3342" fmla="*/ 6481365 h 6817915"/>
              <a:gd name="connsiteX3343" fmla="*/ 4242915 w 7219081"/>
              <a:gd name="connsiteY3343" fmla="*/ 6484937 h 6817915"/>
              <a:gd name="connsiteX3344" fmla="*/ 4234978 w 7219081"/>
              <a:gd name="connsiteY3344" fmla="*/ 6488112 h 6817915"/>
              <a:gd name="connsiteX3345" fmla="*/ 4226644 w 7219081"/>
              <a:gd name="connsiteY3345" fmla="*/ 6490096 h 6817915"/>
              <a:gd name="connsiteX3346" fmla="*/ 4218309 w 7219081"/>
              <a:gd name="connsiteY3346" fmla="*/ 6491684 h 6817915"/>
              <a:gd name="connsiteX3347" fmla="*/ 4209975 w 7219081"/>
              <a:gd name="connsiteY3347" fmla="*/ 6492080 h 6817915"/>
              <a:gd name="connsiteX3348" fmla="*/ 4201244 w 7219081"/>
              <a:gd name="connsiteY3348" fmla="*/ 6492874 h 6817915"/>
              <a:gd name="connsiteX3349" fmla="*/ 4192512 w 7219081"/>
              <a:gd name="connsiteY3349" fmla="*/ 6492080 h 6817915"/>
              <a:gd name="connsiteX3350" fmla="*/ 4175050 w 7219081"/>
              <a:gd name="connsiteY3350" fmla="*/ 6491287 h 6817915"/>
              <a:gd name="connsiteX3351" fmla="*/ 4157190 w 7219081"/>
              <a:gd name="connsiteY3351" fmla="*/ 6490493 h 6817915"/>
              <a:gd name="connsiteX3352" fmla="*/ 4148856 w 7219081"/>
              <a:gd name="connsiteY3352" fmla="*/ 6490493 h 6817915"/>
              <a:gd name="connsiteX3353" fmla="*/ 4139728 w 7219081"/>
              <a:gd name="connsiteY3353" fmla="*/ 6491287 h 6817915"/>
              <a:gd name="connsiteX3354" fmla="*/ 4125440 w 7219081"/>
              <a:gd name="connsiteY3354" fmla="*/ 6493271 h 6817915"/>
              <a:gd name="connsiteX3355" fmla="*/ 4110756 w 7219081"/>
              <a:gd name="connsiteY3355" fmla="*/ 6495255 h 6817915"/>
              <a:gd name="connsiteX3356" fmla="*/ 4096468 w 7219081"/>
              <a:gd name="connsiteY3356" fmla="*/ 6496446 h 6817915"/>
              <a:gd name="connsiteX3357" fmla="*/ 4081784 w 7219081"/>
              <a:gd name="connsiteY3357" fmla="*/ 6497637 h 6817915"/>
              <a:gd name="connsiteX3358" fmla="*/ 4052812 w 7219081"/>
              <a:gd name="connsiteY3358" fmla="*/ 6499224 h 6817915"/>
              <a:gd name="connsiteX3359" fmla="*/ 4023840 w 7219081"/>
              <a:gd name="connsiteY3359" fmla="*/ 6499224 h 6817915"/>
              <a:gd name="connsiteX3360" fmla="*/ 3994472 w 7219081"/>
              <a:gd name="connsiteY3360" fmla="*/ 6498034 h 6817915"/>
              <a:gd name="connsiteX3361" fmla="*/ 3965500 w 7219081"/>
              <a:gd name="connsiteY3361" fmla="*/ 6496446 h 6817915"/>
              <a:gd name="connsiteX3362" fmla="*/ 3936528 w 7219081"/>
              <a:gd name="connsiteY3362" fmla="*/ 6494462 h 6817915"/>
              <a:gd name="connsiteX3363" fmla="*/ 3907556 w 7219081"/>
              <a:gd name="connsiteY3363" fmla="*/ 6491287 h 6817915"/>
              <a:gd name="connsiteX3364" fmla="*/ 3902794 w 7219081"/>
              <a:gd name="connsiteY3364" fmla="*/ 6493271 h 6817915"/>
              <a:gd name="connsiteX3365" fmla="*/ 3897634 w 7219081"/>
              <a:gd name="connsiteY3365" fmla="*/ 6494859 h 6817915"/>
              <a:gd name="connsiteX3366" fmla="*/ 3892872 w 7219081"/>
              <a:gd name="connsiteY3366" fmla="*/ 6495255 h 6817915"/>
              <a:gd name="connsiteX3367" fmla="*/ 3888109 w 7219081"/>
              <a:gd name="connsiteY3367" fmla="*/ 6495255 h 6817915"/>
              <a:gd name="connsiteX3368" fmla="*/ 3774603 w 7219081"/>
              <a:gd name="connsiteY3368" fmla="*/ 6520259 h 6817915"/>
              <a:gd name="connsiteX3369" fmla="*/ 3772618 w 7219081"/>
              <a:gd name="connsiteY3369" fmla="*/ 6524227 h 6817915"/>
              <a:gd name="connsiteX3370" fmla="*/ 3770237 w 7219081"/>
              <a:gd name="connsiteY3370" fmla="*/ 6527402 h 6817915"/>
              <a:gd name="connsiteX3371" fmla="*/ 3768253 w 7219081"/>
              <a:gd name="connsiteY3371" fmla="*/ 6530577 h 6817915"/>
              <a:gd name="connsiteX3372" fmla="*/ 3766268 w 7219081"/>
              <a:gd name="connsiteY3372" fmla="*/ 6532562 h 6817915"/>
              <a:gd name="connsiteX3373" fmla="*/ 3763490 w 7219081"/>
              <a:gd name="connsiteY3373" fmla="*/ 6534943 h 6817915"/>
              <a:gd name="connsiteX3374" fmla="*/ 3760712 w 7219081"/>
              <a:gd name="connsiteY3374" fmla="*/ 6536530 h 6817915"/>
              <a:gd name="connsiteX3375" fmla="*/ 3758331 w 7219081"/>
              <a:gd name="connsiteY3375" fmla="*/ 6537324 h 6817915"/>
              <a:gd name="connsiteX3376" fmla="*/ 3755156 w 7219081"/>
              <a:gd name="connsiteY3376" fmla="*/ 6538118 h 6817915"/>
              <a:gd name="connsiteX3377" fmla="*/ 3749203 w 7219081"/>
              <a:gd name="connsiteY3377" fmla="*/ 6538515 h 6817915"/>
              <a:gd name="connsiteX3378" fmla="*/ 3742456 w 7219081"/>
              <a:gd name="connsiteY3378" fmla="*/ 6538118 h 6817915"/>
              <a:gd name="connsiteX3379" fmla="*/ 3734916 w 7219081"/>
              <a:gd name="connsiteY3379" fmla="*/ 6536927 h 6817915"/>
              <a:gd name="connsiteX3380" fmla="*/ 3727772 w 7219081"/>
              <a:gd name="connsiteY3380" fmla="*/ 6535340 h 6817915"/>
              <a:gd name="connsiteX3381" fmla="*/ 3713484 w 7219081"/>
              <a:gd name="connsiteY3381" fmla="*/ 6532165 h 6817915"/>
              <a:gd name="connsiteX3382" fmla="*/ 3699990 w 7219081"/>
              <a:gd name="connsiteY3382" fmla="*/ 6530180 h 6817915"/>
              <a:gd name="connsiteX3383" fmla="*/ 3692846 w 7219081"/>
              <a:gd name="connsiteY3383" fmla="*/ 6529784 h 6817915"/>
              <a:gd name="connsiteX3384" fmla="*/ 3686100 w 7219081"/>
              <a:gd name="connsiteY3384" fmla="*/ 6529784 h 6817915"/>
              <a:gd name="connsiteX3385" fmla="*/ 3679353 w 7219081"/>
              <a:gd name="connsiteY3385" fmla="*/ 6530180 h 6817915"/>
              <a:gd name="connsiteX3386" fmla="*/ 3672606 w 7219081"/>
              <a:gd name="connsiteY3386" fmla="*/ 6531371 h 6817915"/>
              <a:gd name="connsiteX3387" fmla="*/ 3666256 w 7219081"/>
              <a:gd name="connsiteY3387" fmla="*/ 6532165 h 6817915"/>
              <a:gd name="connsiteX3388" fmla="*/ 3659906 w 7219081"/>
              <a:gd name="connsiteY3388" fmla="*/ 6534149 h 6817915"/>
              <a:gd name="connsiteX3389" fmla="*/ 3653556 w 7219081"/>
              <a:gd name="connsiteY3389" fmla="*/ 6536530 h 6817915"/>
              <a:gd name="connsiteX3390" fmla="*/ 3647206 w 7219081"/>
              <a:gd name="connsiteY3390" fmla="*/ 6539705 h 6817915"/>
              <a:gd name="connsiteX3391" fmla="*/ 3641253 w 7219081"/>
              <a:gd name="connsiteY3391" fmla="*/ 6543674 h 6817915"/>
              <a:gd name="connsiteX3392" fmla="*/ 3635696 w 7219081"/>
              <a:gd name="connsiteY3392" fmla="*/ 6548040 h 6817915"/>
              <a:gd name="connsiteX3393" fmla="*/ 3629744 w 7219081"/>
              <a:gd name="connsiteY3393" fmla="*/ 6553993 h 6817915"/>
              <a:gd name="connsiteX3394" fmla="*/ 3624584 w 7219081"/>
              <a:gd name="connsiteY3394" fmla="*/ 6559549 h 6817915"/>
              <a:gd name="connsiteX3395" fmla="*/ 3619822 w 7219081"/>
              <a:gd name="connsiteY3395" fmla="*/ 6564709 h 6817915"/>
              <a:gd name="connsiteX3396" fmla="*/ 3615059 w 7219081"/>
              <a:gd name="connsiteY3396" fmla="*/ 6569471 h 6817915"/>
              <a:gd name="connsiteX3397" fmla="*/ 3609900 w 7219081"/>
              <a:gd name="connsiteY3397" fmla="*/ 6573837 h 6817915"/>
              <a:gd name="connsiteX3398" fmla="*/ 3604741 w 7219081"/>
              <a:gd name="connsiteY3398" fmla="*/ 6577409 h 6817915"/>
              <a:gd name="connsiteX3399" fmla="*/ 3599184 w 7219081"/>
              <a:gd name="connsiteY3399" fmla="*/ 6580584 h 6817915"/>
              <a:gd name="connsiteX3400" fmla="*/ 3593628 w 7219081"/>
              <a:gd name="connsiteY3400" fmla="*/ 6583759 h 6817915"/>
              <a:gd name="connsiteX3401" fmla="*/ 3587675 w 7219081"/>
              <a:gd name="connsiteY3401" fmla="*/ 6585743 h 6817915"/>
              <a:gd name="connsiteX3402" fmla="*/ 3582119 w 7219081"/>
              <a:gd name="connsiteY3402" fmla="*/ 6588124 h 6817915"/>
              <a:gd name="connsiteX3403" fmla="*/ 3576166 w 7219081"/>
              <a:gd name="connsiteY3403" fmla="*/ 6589712 h 6817915"/>
              <a:gd name="connsiteX3404" fmla="*/ 3569816 w 7219081"/>
              <a:gd name="connsiteY3404" fmla="*/ 6591299 h 6817915"/>
              <a:gd name="connsiteX3405" fmla="*/ 3564259 w 7219081"/>
              <a:gd name="connsiteY3405" fmla="*/ 6591696 h 6817915"/>
              <a:gd name="connsiteX3406" fmla="*/ 3557909 w 7219081"/>
              <a:gd name="connsiteY3406" fmla="*/ 6592093 h 6817915"/>
              <a:gd name="connsiteX3407" fmla="*/ 3545209 w 7219081"/>
              <a:gd name="connsiteY3407" fmla="*/ 6592887 h 6817915"/>
              <a:gd name="connsiteX3408" fmla="*/ 3532509 w 7219081"/>
              <a:gd name="connsiteY3408" fmla="*/ 6591696 h 6817915"/>
              <a:gd name="connsiteX3409" fmla="*/ 3513062 w 7219081"/>
              <a:gd name="connsiteY3409" fmla="*/ 6590109 h 6817915"/>
              <a:gd name="connsiteX3410" fmla="*/ 3493616 w 7219081"/>
              <a:gd name="connsiteY3410" fmla="*/ 6588521 h 6817915"/>
              <a:gd name="connsiteX3411" fmla="*/ 3474169 w 7219081"/>
              <a:gd name="connsiteY3411" fmla="*/ 6587330 h 6817915"/>
              <a:gd name="connsiteX3412" fmla="*/ 3454722 w 7219081"/>
              <a:gd name="connsiteY3412" fmla="*/ 6586934 h 6817915"/>
              <a:gd name="connsiteX3413" fmla="*/ 3435672 w 7219081"/>
              <a:gd name="connsiteY3413" fmla="*/ 6586934 h 6817915"/>
              <a:gd name="connsiteX3414" fmla="*/ 3416225 w 7219081"/>
              <a:gd name="connsiteY3414" fmla="*/ 6587330 h 6817915"/>
              <a:gd name="connsiteX3415" fmla="*/ 3396778 w 7219081"/>
              <a:gd name="connsiteY3415" fmla="*/ 6588124 h 6817915"/>
              <a:gd name="connsiteX3416" fmla="*/ 3377728 w 7219081"/>
              <a:gd name="connsiteY3416" fmla="*/ 6588918 h 6817915"/>
              <a:gd name="connsiteX3417" fmla="*/ 3358281 w 7219081"/>
              <a:gd name="connsiteY3417" fmla="*/ 6590505 h 6817915"/>
              <a:gd name="connsiteX3418" fmla="*/ 3339231 w 7219081"/>
              <a:gd name="connsiteY3418" fmla="*/ 6592887 h 6817915"/>
              <a:gd name="connsiteX3419" fmla="*/ 3319784 w 7219081"/>
              <a:gd name="connsiteY3419" fmla="*/ 6594871 h 6817915"/>
              <a:gd name="connsiteX3420" fmla="*/ 3300734 w 7219081"/>
              <a:gd name="connsiteY3420" fmla="*/ 6597649 h 6817915"/>
              <a:gd name="connsiteX3421" fmla="*/ 3282478 w 7219081"/>
              <a:gd name="connsiteY3421" fmla="*/ 6600824 h 6817915"/>
              <a:gd name="connsiteX3422" fmla="*/ 3263428 w 7219081"/>
              <a:gd name="connsiteY3422" fmla="*/ 6603999 h 6817915"/>
              <a:gd name="connsiteX3423" fmla="*/ 3244775 w 7219081"/>
              <a:gd name="connsiteY3423" fmla="*/ 6607571 h 6817915"/>
              <a:gd name="connsiteX3424" fmla="*/ 3226122 w 7219081"/>
              <a:gd name="connsiteY3424" fmla="*/ 6611540 h 6817915"/>
              <a:gd name="connsiteX3425" fmla="*/ 3216200 w 7219081"/>
              <a:gd name="connsiteY3425" fmla="*/ 6613921 h 6817915"/>
              <a:gd name="connsiteX3426" fmla="*/ 3206278 w 7219081"/>
              <a:gd name="connsiteY3426" fmla="*/ 6615509 h 6817915"/>
              <a:gd name="connsiteX3427" fmla="*/ 3196356 w 7219081"/>
              <a:gd name="connsiteY3427" fmla="*/ 6616302 h 6817915"/>
              <a:gd name="connsiteX3428" fmla="*/ 3186037 w 7219081"/>
              <a:gd name="connsiteY3428" fmla="*/ 6617493 h 6817915"/>
              <a:gd name="connsiteX3429" fmla="*/ 3166194 w 7219081"/>
              <a:gd name="connsiteY3429" fmla="*/ 6618684 h 6817915"/>
              <a:gd name="connsiteX3430" fmla="*/ 3146350 w 7219081"/>
              <a:gd name="connsiteY3430" fmla="*/ 6617890 h 6817915"/>
              <a:gd name="connsiteX3431" fmla="*/ 3126109 w 7219081"/>
              <a:gd name="connsiteY3431" fmla="*/ 6617096 h 6817915"/>
              <a:gd name="connsiteX3432" fmla="*/ 3106266 w 7219081"/>
              <a:gd name="connsiteY3432" fmla="*/ 6615509 h 6817915"/>
              <a:gd name="connsiteX3433" fmla="*/ 3066578 w 7219081"/>
              <a:gd name="connsiteY3433" fmla="*/ 6611143 h 6817915"/>
              <a:gd name="connsiteX3434" fmla="*/ 3046734 w 7219081"/>
              <a:gd name="connsiteY3434" fmla="*/ 6608365 h 6817915"/>
              <a:gd name="connsiteX3435" fmla="*/ 3027287 w 7219081"/>
              <a:gd name="connsiteY3435" fmla="*/ 6606777 h 6817915"/>
              <a:gd name="connsiteX3436" fmla="*/ 3007444 w 7219081"/>
              <a:gd name="connsiteY3436" fmla="*/ 6605984 h 6817915"/>
              <a:gd name="connsiteX3437" fmla="*/ 2987600 w 7219081"/>
              <a:gd name="connsiteY3437" fmla="*/ 6605190 h 6817915"/>
              <a:gd name="connsiteX3438" fmla="*/ 2968153 w 7219081"/>
              <a:gd name="connsiteY3438" fmla="*/ 6605984 h 6817915"/>
              <a:gd name="connsiteX3439" fmla="*/ 2958231 w 7219081"/>
              <a:gd name="connsiteY3439" fmla="*/ 6606777 h 6817915"/>
              <a:gd name="connsiteX3440" fmla="*/ 2948309 w 7219081"/>
              <a:gd name="connsiteY3440" fmla="*/ 6607968 h 6817915"/>
              <a:gd name="connsiteX3441" fmla="*/ 2938784 w 7219081"/>
              <a:gd name="connsiteY3441" fmla="*/ 6609555 h 6817915"/>
              <a:gd name="connsiteX3442" fmla="*/ 2928862 w 7219081"/>
              <a:gd name="connsiteY3442" fmla="*/ 6611143 h 6817915"/>
              <a:gd name="connsiteX3443" fmla="*/ 2918941 w 7219081"/>
              <a:gd name="connsiteY3443" fmla="*/ 6613921 h 6817915"/>
              <a:gd name="connsiteX3444" fmla="*/ 2909416 w 7219081"/>
              <a:gd name="connsiteY3444" fmla="*/ 6616302 h 6817915"/>
              <a:gd name="connsiteX3445" fmla="*/ 2906241 w 7219081"/>
              <a:gd name="connsiteY3445" fmla="*/ 6617493 h 6817915"/>
              <a:gd name="connsiteX3446" fmla="*/ 2903462 w 7219081"/>
              <a:gd name="connsiteY3446" fmla="*/ 6617493 h 6817915"/>
              <a:gd name="connsiteX3447" fmla="*/ 2901081 w 7219081"/>
              <a:gd name="connsiteY3447" fmla="*/ 6617493 h 6817915"/>
              <a:gd name="connsiteX3448" fmla="*/ 2898303 w 7219081"/>
              <a:gd name="connsiteY3448" fmla="*/ 6617096 h 6817915"/>
              <a:gd name="connsiteX3449" fmla="*/ 2895525 w 7219081"/>
              <a:gd name="connsiteY3449" fmla="*/ 6615905 h 6817915"/>
              <a:gd name="connsiteX3450" fmla="*/ 2893541 w 7219081"/>
              <a:gd name="connsiteY3450" fmla="*/ 6614715 h 6817915"/>
              <a:gd name="connsiteX3451" fmla="*/ 2891556 w 7219081"/>
              <a:gd name="connsiteY3451" fmla="*/ 6613127 h 6817915"/>
              <a:gd name="connsiteX3452" fmla="*/ 2889572 w 7219081"/>
              <a:gd name="connsiteY3452" fmla="*/ 6611540 h 6817915"/>
              <a:gd name="connsiteX3453" fmla="*/ 2885603 w 7219081"/>
              <a:gd name="connsiteY3453" fmla="*/ 6607571 h 6817915"/>
              <a:gd name="connsiteX3454" fmla="*/ 2883222 w 7219081"/>
              <a:gd name="connsiteY3454" fmla="*/ 6602412 h 6817915"/>
              <a:gd name="connsiteX3455" fmla="*/ 2882428 w 7219081"/>
              <a:gd name="connsiteY3455" fmla="*/ 6599634 h 6817915"/>
              <a:gd name="connsiteX3456" fmla="*/ 2882031 w 7219081"/>
              <a:gd name="connsiteY3456" fmla="*/ 6596459 h 6817915"/>
              <a:gd name="connsiteX3457" fmla="*/ 2881634 w 7219081"/>
              <a:gd name="connsiteY3457" fmla="*/ 6593680 h 6817915"/>
              <a:gd name="connsiteX3458" fmla="*/ 2882031 w 7219081"/>
              <a:gd name="connsiteY3458" fmla="*/ 6590505 h 6817915"/>
              <a:gd name="connsiteX3459" fmla="*/ 2882428 w 7219081"/>
              <a:gd name="connsiteY3459" fmla="*/ 6579790 h 6817915"/>
              <a:gd name="connsiteX3460" fmla="*/ 2882428 w 7219081"/>
              <a:gd name="connsiteY3460" fmla="*/ 6574234 h 6817915"/>
              <a:gd name="connsiteX3461" fmla="*/ 2882031 w 7219081"/>
              <a:gd name="connsiteY3461" fmla="*/ 6569074 h 6817915"/>
              <a:gd name="connsiteX3462" fmla="*/ 2880444 w 7219081"/>
              <a:gd name="connsiteY3462" fmla="*/ 6564312 h 6817915"/>
              <a:gd name="connsiteX3463" fmla="*/ 2878459 w 7219081"/>
              <a:gd name="connsiteY3463" fmla="*/ 6559549 h 6817915"/>
              <a:gd name="connsiteX3464" fmla="*/ 2875681 w 7219081"/>
              <a:gd name="connsiteY3464" fmla="*/ 6554787 h 6817915"/>
              <a:gd name="connsiteX3465" fmla="*/ 2871316 w 7219081"/>
              <a:gd name="connsiteY3465" fmla="*/ 6550818 h 6817915"/>
              <a:gd name="connsiteX3466" fmla="*/ 2868141 w 7219081"/>
              <a:gd name="connsiteY3466" fmla="*/ 6548040 h 6817915"/>
              <a:gd name="connsiteX3467" fmla="*/ 2864172 w 7219081"/>
              <a:gd name="connsiteY3467" fmla="*/ 6546055 h 6817915"/>
              <a:gd name="connsiteX3468" fmla="*/ 2859012 w 7219081"/>
              <a:gd name="connsiteY3468" fmla="*/ 6544468 h 6817915"/>
              <a:gd name="connsiteX3469" fmla="*/ 2853059 w 7219081"/>
              <a:gd name="connsiteY3469" fmla="*/ 6542880 h 6817915"/>
              <a:gd name="connsiteX3470" fmla="*/ 2846709 w 7219081"/>
              <a:gd name="connsiteY3470" fmla="*/ 6541690 h 6817915"/>
              <a:gd name="connsiteX3471" fmla="*/ 2839962 w 7219081"/>
              <a:gd name="connsiteY3471" fmla="*/ 6540499 h 6817915"/>
              <a:gd name="connsiteX3472" fmla="*/ 2832422 w 7219081"/>
              <a:gd name="connsiteY3472" fmla="*/ 6540102 h 6817915"/>
              <a:gd name="connsiteX3473" fmla="*/ 2824484 w 7219081"/>
              <a:gd name="connsiteY3473" fmla="*/ 6539705 h 6817915"/>
              <a:gd name="connsiteX3474" fmla="*/ 2807419 w 7219081"/>
              <a:gd name="connsiteY3474" fmla="*/ 6540102 h 6817915"/>
              <a:gd name="connsiteX3475" fmla="*/ 2788766 w 7219081"/>
              <a:gd name="connsiteY3475" fmla="*/ 6541293 h 6817915"/>
              <a:gd name="connsiteX3476" fmla="*/ 2769716 w 7219081"/>
              <a:gd name="connsiteY3476" fmla="*/ 6543277 h 6817915"/>
              <a:gd name="connsiteX3477" fmla="*/ 2751062 w 7219081"/>
              <a:gd name="connsiteY3477" fmla="*/ 6546452 h 6817915"/>
              <a:gd name="connsiteX3478" fmla="*/ 2732012 w 7219081"/>
              <a:gd name="connsiteY3478" fmla="*/ 6550818 h 6817915"/>
              <a:gd name="connsiteX3479" fmla="*/ 2714153 w 7219081"/>
              <a:gd name="connsiteY3479" fmla="*/ 6555580 h 6817915"/>
              <a:gd name="connsiteX3480" fmla="*/ 2697087 w 7219081"/>
              <a:gd name="connsiteY3480" fmla="*/ 6560740 h 6817915"/>
              <a:gd name="connsiteX3481" fmla="*/ 2689944 w 7219081"/>
              <a:gd name="connsiteY3481" fmla="*/ 6563121 h 6817915"/>
              <a:gd name="connsiteX3482" fmla="*/ 2682403 w 7219081"/>
              <a:gd name="connsiteY3482" fmla="*/ 6566296 h 6817915"/>
              <a:gd name="connsiteX3483" fmla="*/ 2675656 w 7219081"/>
              <a:gd name="connsiteY3483" fmla="*/ 6569471 h 6817915"/>
              <a:gd name="connsiteX3484" fmla="*/ 2670100 w 7219081"/>
              <a:gd name="connsiteY3484" fmla="*/ 6572646 h 6817915"/>
              <a:gd name="connsiteX3485" fmla="*/ 2664544 w 7219081"/>
              <a:gd name="connsiteY3485" fmla="*/ 6576615 h 6817915"/>
              <a:gd name="connsiteX3486" fmla="*/ 2659781 w 7219081"/>
              <a:gd name="connsiteY3486" fmla="*/ 6579790 h 6817915"/>
              <a:gd name="connsiteX3487" fmla="*/ 2656209 w 7219081"/>
              <a:gd name="connsiteY3487" fmla="*/ 6583362 h 6817915"/>
              <a:gd name="connsiteX3488" fmla="*/ 2653034 w 7219081"/>
              <a:gd name="connsiteY3488" fmla="*/ 6586934 h 6817915"/>
              <a:gd name="connsiteX3489" fmla="*/ 2651050 w 7219081"/>
              <a:gd name="connsiteY3489" fmla="*/ 6590505 h 6817915"/>
              <a:gd name="connsiteX3490" fmla="*/ 2650256 w 7219081"/>
              <a:gd name="connsiteY3490" fmla="*/ 6594871 h 6817915"/>
              <a:gd name="connsiteX3491" fmla="*/ 2648669 w 7219081"/>
              <a:gd name="connsiteY3491" fmla="*/ 6603999 h 6817915"/>
              <a:gd name="connsiteX3492" fmla="*/ 2646684 w 7219081"/>
              <a:gd name="connsiteY3492" fmla="*/ 6611540 h 6817915"/>
              <a:gd name="connsiteX3493" fmla="*/ 2644303 w 7219081"/>
              <a:gd name="connsiteY3493" fmla="*/ 6618684 h 6817915"/>
              <a:gd name="connsiteX3494" fmla="*/ 2641128 w 7219081"/>
              <a:gd name="connsiteY3494" fmla="*/ 6623446 h 6817915"/>
              <a:gd name="connsiteX3495" fmla="*/ 2637159 w 7219081"/>
              <a:gd name="connsiteY3495" fmla="*/ 6627415 h 6817915"/>
              <a:gd name="connsiteX3496" fmla="*/ 2633587 w 7219081"/>
              <a:gd name="connsiteY3496" fmla="*/ 6630590 h 6817915"/>
              <a:gd name="connsiteX3497" fmla="*/ 2629222 w 7219081"/>
              <a:gd name="connsiteY3497" fmla="*/ 6632574 h 6817915"/>
              <a:gd name="connsiteX3498" fmla="*/ 2624459 w 7219081"/>
              <a:gd name="connsiteY3498" fmla="*/ 6634162 h 6817915"/>
              <a:gd name="connsiteX3499" fmla="*/ 2620094 w 7219081"/>
              <a:gd name="connsiteY3499" fmla="*/ 6635352 h 6817915"/>
              <a:gd name="connsiteX3500" fmla="*/ 2615331 w 7219081"/>
              <a:gd name="connsiteY3500" fmla="*/ 6635749 h 6817915"/>
              <a:gd name="connsiteX3501" fmla="*/ 2604616 w 7219081"/>
              <a:gd name="connsiteY3501" fmla="*/ 6635749 h 6817915"/>
              <a:gd name="connsiteX3502" fmla="*/ 2594297 w 7219081"/>
              <a:gd name="connsiteY3502" fmla="*/ 6635749 h 6817915"/>
              <a:gd name="connsiteX3503" fmla="*/ 2588741 w 7219081"/>
              <a:gd name="connsiteY3503" fmla="*/ 6635749 h 6817915"/>
              <a:gd name="connsiteX3504" fmla="*/ 2583581 w 7219081"/>
              <a:gd name="connsiteY3504" fmla="*/ 6636543 h 6817915"/>
              <a:gd name="connsiteX3505" fmla="*/ 2539528 w 7219081"/>
              <a:gd name="connsiteY3505" fmla="*/ 6636940 h 6817915"/>
              <a:gd name="connsiteX3506" fmla="*/ 2495078 w 7219081"/>
              <a:gd name="connsiteY3506" fmla="*/ 6636940 h 6817915"/>
              <a:gd name="connsiteX3507" fmla="*/ 2363712 w 7219081"/>
              <a:gd name="connsiteY3507" fmla="*/ 6637337 h 6817915"/>
              <a:gd name="connsiteX3508" fmla="*/ 2355775 w 7219081"/>
              <a:gd name="connsiteY3508" fmla="*/ 6643687 h 6817915"/>
              <a:gd name="connsiteX3509" fmla="*/ 2349028 w 7219081"/>
              <a:gd name="connsiteY3509" fmla="*/ 6648052 h 6817915"/>
              <a:gd name="connsiteX3510" fmla="*/ 2345853 w 7219081"/>
              <a:gd name="connsiteY3510" fmla="*/ 6649243 h 6817915"/>
              <a:gd name="connsiteX3511" fmla="*/ 2342678 w 7219081"/>
              <a:gd name="connsiteY3511" fmla="*/ 6650037 h 6817915"/>
              <a:gd name="connsiteX3512" fmla="*/ 2339503 w 7219081"/>
              <a:gd name="connsiteY3512" fmla="*/ 6650830 h 6817915"/>
              <a:gd name="connsiteX3513" fmla="*/ 2336725 w 7219081"/>
              <a:gd name="connsiteY3513" fmla="*/ 6651227 h 6817915"/>
              <a:gd name="connsiteX3514" fmla="*/ 2334344 w 7219081"/>
              <a:gd name="connsiteY3514" fmla="*/ 6650830 h 6817915"/>
              <a:gd name="connsiteX3515" fmla="*/ 2331566 w 7219081"/>
              <a:gd name="connsiteY3515" fmla="*/ 6650037 h 6817915"/>
              <a:gd name="connsiteX3516" fmla="*/ 2326803 w 7219081"/>
              <a:gd name="connsiteY3516" fmla="*/ 6648449 h 6817915"/>
              <a:gd name="connsiteX3517" fmla="*/ 2322437 w 7219081"/>
              <a:gd name="connsiteY3517" fmla="*/ 6646068 h 6817915"/>
              <a:gd name="connsiteX3518" fmla="*/ 2318866 w 7219081"/>
              <a:gd name="connsiteY3518" fmla="*/ 6642099 h 6817915"/>
              <a:gd name="connsiteX3519" fmla="*/ 2315294 w 7219081"/>
              <a:gd name="connsiteY3519" fmla="*/ 6637337 h 6817915"/>
              <a:gd name="connsiteX3520" fmla="*/ 2311325 w 7219081"/>
              <a:gd name="connsiteY3520" fmla="*/ 6633368 h 6817915"/>
              <a:gd name="connsiteX3521" fmla="*/ 2304578 w 7219081"/>
              <a:gd name="connsiteY3521" fmla="*/ 6623446 h 6817915"/>
              <a:gd name="connsiteX3522" fmla="*/ 2301403 w 7219081"/>
              <a:gd name="connsiteY3522" fmla="*/ 6618684 h 6817915"/>
              <a:gd name="connsiteX3523" fmla="*/ 2297831 w 7219081"/>
              <a:gd name="connsiteY3523" fmla="*/ 6614318 h 6817915"/>
              <a:gd name="connsiteX3524" fmla="*/ 2294259 w 7219081"/>
              <a:gd name="connsiteY3524" fmla="*/ 6609952 h 6817915"/>
              <a:gd name="connsiteX3525" fmla="*/ 2289894 w 7219081"/>
              <a:gd name="connsiteY3525" fmla="*/ 6607571 h 6817915"/>
              <a:gd name="connsiteX3526" fmla="*/ 2283147 w 7219081"/>
              <a:gd name="connsiteY3526" fmla="*/ 6615905 h 6817915"/>
              <a:gd name="connsiteX3527" fmla="*/ 2276400 w 7219081"/>
              <a:gd name="connsiteY3527" fmla="*/ 6623446 h 6817915"/>
              <a:gd name="connsiteX3528" fmla="*/ 2268859 w 7219081"/>
              <a:gd name="connsiteY3528" fmla="*/ 6630193 h 6817915"/>
              <a:gd name="connsiteX3529" fmla="*/ 2261716 w 7219081"/>
              <a:gd name="connsiteY3529" fmla="*/ 6635749 h 6817915"/>
              <a:gd name="connsiteX3530" fmla="*/ 2254175 w 7219081"/>
              <a:gd name="connsiteY3530" fmla="*/ 6641305 h 6817915"/>
              <a:gd name="connsiteX3531" fmla="*/ 2246237 w 7219081"/>
              <a:gd name="connsiteY3531" fmla="*/ 6645274 h 6817915"/>
              <a:gd name="connsiteX3532" fmla="*/ 2238300 w 7219081"/>
              <a:gd name="connsiteY3532" fmla="*/ 6648449 h 6817915"/>
              <a:gd name="connsiteX3533" fmla="*/ 2229966 w 7219081"/>
              <a:gd name="connsiteY3533" fmla="*/ 6650830 h 6817915"/>
              <a:gd name="connsiteX3534" fmla="*/ 2221631 w 7219081"/>
              <a:gd name="connsiteY3534" fmla="*/ 6652418 h 6817915"/>
              <a:gd name="connsiteX3535" fmla="*/ 2213297 w 7219081"/>
              <a:gd name="connsiteY3535" fmla="*/ 6652815 h 6817915"/>
              <a:gd name="connsiteX3536" fmla="*/ 2204169 w 7219081"/>
              <a:gd name="connsiteY3536" fmla="*/ 6652418 h 6817915"/>
              <a:gd name="connsiteX3537" fmla="*/ 2195041 w 7219081"/>
              <a:gd name="connsiteY3537" fmla="*/ 6651227 h 6817915"/>
              <a:gd name="connsiteX3538" fmla="*/ 2186309 w 7219081"/>
              <a:gd name="connsiteY3538" fmla="*/ 6649243 h 6817915"/>
              <a:gd name="connsiteX3539" fmla="*/ 2176784 w 7219081"/>
              <a:gd name="connsiteY3539" fmla="*/ 6646068 h 6817915"/>
              <a:gd name="connsiteX3540" fmla="*/ 2167259 w 7219081"/>
              <a:gd name="connsiteY3540" fmla="*/ 6641702 h 6817915"/>
              <a:gd name="connsiteX3541" fmla="*/ 2157337 w 7219081"/>
              <a:gd name="connsiteY3541" fmla="*/ 6636543 h 6817915"/>
              <a:gd name="connsiteX3542" fmla="*/ 2149003 w 7219081"/>
              <a:gd name="connsiteY3542" fmla="*/ 6638130 h 6817915"/>
              <a:gd name="connsiteX3543" fmla="*/ 2140669 w 7219081"/>
              <a:gd name="connsiteY3543" fmla="*/ 6638924 h 6817915"/>
              <a:gd name="connsiteX3544" fmla="*/ 2123603 w 7219081"/>
              <a:gd name="connsiteY3544" fmla="*/ 6640512 h 6817915"/>
              <a:gd name="connsiteX3545" fmla="*/ 2106141 w 7219081"/>
              <a:gd name="connsiteY3545" fmla="*/ 6642099 h 6817915"/>
              <a:gd name="connsiteX3546" fmla="*/ 2089075 w 7219081"/>
              <a:gd name="connsiteY3546" fmla="*/ 6643290 h 6817915"/>
              <a:gd name="connsiteX3547" fmla="*/ 2080344 w 7219081"/>
              <a:gd name="connsiteY3547" fmla="*/ 6644480 h 6817915"/>
              <a:gd name="connsiteX3548" fmla="*/ 2072009 w 7219081"/>
              <a:gd name="connsiteY3548" fmla="*/ 6646068 h 6817915"/>
              <a:gd name="connsiteX3549" fmla="*/ 2063675 w 7219081"/>
              <a:gd name="connsiteY3549" fmla="*/ 6647655 h 6817915"/>
              <a:gd name="connsiteX3550" fmla="*/ 2055341 w 7219081"/>
              <a:gd name="connsiteY3550" fmla="*/ 6649640 h 6817915"/>
              <a:gd name="connsiteX3551" fmla="*/ 2047403 w 7219081"/>
              <a:gd name="connsiteY3551" fmla="*/ 6652418 h 6817915"/>
              <a:gd name="connsiteX3552" fmla="*/ 2039466 w 7219081"/>
              <a:gd name="connsiteY3552" fmla="*/ 6655990 h 6817915"/>
              <a:gd name="connsiteX3553" fmla="*/ 2031528 w 7219081"/>
              <a:gd name="connsiteY3553" fmla="*/ 6659562 h 6817915"/>
              <a:gd name="connsiteX3554" fmla="*/ 2023591 w 7219081"/>
              <a:gd name="connsiteY3554" fmla="*/ 6664721 h 6817915"/>
              <a:gd name="connsiteX3555" fmla="*/ 2002159 w 7219081"/>
              <a:gd name="connsiteY3555" fmla="*/ 6666309 h 6817915"/>
              <a:gd name="connsiteX3556" fmla="*/ 1979934 w 7219081"/>
              <a:gd name="connsiteY3556" fmla="*/ 6667499 h 6817915"/>
              <a:gd name="connsiteX3557" fmla="*/ 1958503 w 7219081"/>
              <a:gd name="connsiteY3557" fmla="*/ 6667499 h 6817915"/>
              <a:gd name="connsiteX3558" fmla="*/ 1936675 w 7219081"/>
              <a:gd name="connsiteY3558" fmla="*/ 6667102 h 6817915"/>
              <a:gd name="connsiteX3559" fmla="*/ 1915244 w 7219081"/>
              <a:gd name="connsiteY3559" fmla="*/ 6665912 h 6817915"/>
              <a:gd name="connsiteX3560" fmla="*/ 1893019 w 7219081"/>
              <a:gd name="connsiteY3560" fmla="*/ 6664324 h 6817915"/>
              <a:gd name="connsiteX3561" fmla="*/ 1850156 w 7219081"/>
              <a:gd name="connsiteY3561" fmla="*/ 6661149 h 6817915"/>
              <a:gd name="connsiteX3562" fmla="*/ 1827931 w 7219081"/>
              <a:gd name="connsiteY3562" fmla="*/ 6659562 h 6817915"/>
              <a:gd name="connsiteX3563" fmla="*/ 1806103 w 7219081"/>
              <a:gd name="connsiteY3563" fmla="*/ 6658371 h 6817915"/>
              <a:gd name="connsiteX3564" fmla="*/ 1784672 w 7219081"/>
              <a:gd name="connsiteY3564" fmla="*/ 6657974 h 6817915"/>
              <a:gd name="connsiteX3565" fmla="*/ 1762447 w 7219081"/>
              <a:gd name="connsiteY3565" fmla="*/ 6657974 h 6817915"/>
              <a:gd name="connsiteX3566" fmla="*/ 1741016 w 7219081"/>
              <a:gd name="connsiteY3566" fmla="*/ 6659165 h 6817915"/>
              <a:gd name="connsiteX3567" fmla="*/ 1719584 w 7219081"/>
              <a:gd name="connsiteY3567" fmla="*/ 6661149 h 6817915"/>
              <a:gd name="connsiteX3568" fmla="*/ 1708472 w 7219081"/>
              <a:gd name="connsiteY3568" fmla="*/ 6662340 h 6817915"/>
              <a:gd name="connsiteX3569" fmla="*/ 1697756 w 7219081"/>
              <a:gd name="connsiteY3569" fmla="*/ 6664324 h 6817915"/>
              <a:gd name="connsiteX3570" fmla="*/ 1686644 w 7219081"/>
              <a:gd name="connsiteY3570" fmla="*/ 6666309 h 6817915"/>
              <a:gd name="connsiteX3571" fmla="*/ 1675928 w 7219081"/>
              <a:gd name="connsiteY3571" fmla="*/ 6668690 h 6817915"/>
              <a:gd name="connsiteX3572" fmla="*/ 1662434 w 7219081"/>
              <a:gd name="connsiteY3572" fmla="*/ 6673849 h 6817915"/>
              <a:gd name="connsiteX3573" fmla="*/ 1648544 w 7219081"/>
              <a:gd name="connsiteY3573" fmla="*/ 6677421 h 6817915"/>
              <a:gd name="connsiteX3574" fmla="*/ 1634653 w 7219081"/>
              <a:gd name="connsiteY3574" fmla="*/ 6680199 h 6817915"/>
              <a:gd name="connsiteX3575" fmla="*/ 1621159 w 7219081"/>
              <a:gd name="connsiteY3575" fmla="*/ 6682184 h 6817915"/>
              <a:gd name="connsiteX3576" fmla="*/ 1606872 w 7219081"/>
              <a:gd name="connsiteY3576" fmla="*/ 6683374 h 6817915"/>
              <a:gd name="connsiteX3577" fmla="*/ 1592584 w 7219081"/>
              <a:gd name="connsiteY3577" fmla="*/ 6684168 h 6817915"/>
              <a:gd name="connsiteX3578" fmla="*/ 1564803 w 7219081"/>
              <a:gd name="connsiteY3578" fmla="*/ 6684168 h 6817915"/>
              <a:gd name="connsiteX3579" fmla="*/ 1536228 w 7219081"/>
              <a:gd name="connsiteY3579" fmla="*/ 6684168 h 6817915"/>
              <a:gd name="connsiteX3580" fmla="*/ 1521941 w 7219081"/>
              <a:gd name="connsiteY3580" fmla="*/ 6684962 h 6817915"/>
              <a:gd name="connsiteX3581" fmla="*/ 1508050 w 7219081"/>
              <a:gd name="connsiteY3581" fmla="*/ 6685359 h 6817915"/>
              <a:gd name="connsiteX3582" fmla="*/ 1493762 w 7219081"/>
              <a:gd name="connsiteY3582" fmla="*/ 6686549 h 6817915"/>
              <a:gd name="connsiteX3583" fmla="*/ 1479872 w 7219081"/>
              <a:gd name="connsiteY3583" fmla="*/ 6688137 h 6817915"/>
              <a:gd name="connsiteX3584" fmla="*/ 1466378 w 7219081"/>
              <a:gd name="connsiteY3584" fmla="*/ 6690518 h 6817915"/>
              <a:gd name="connsiteX3585" fmla="*/ 1452091 w 7219081"/>
              <a:gd name="connsiteY3585" fmla="*/ 6694487 h 6817915"/>
              <a:gd name="connsiteX3586" fmla="*/ 1448916 w 7219081"/>
              <a:gd name="connsiteY3586" fmla="*/ 6700043 h 6817915"/>
              <a:gd name="connsiteX3587" fmla="*/ 1445741 w 7219081"/>
              <a:gd name="connsiteY3587" fmla="*/ 6704805 h 6817915"/>
              <a:gd name="connsiteX3588" fmla="*/ 1442169 w 7219081"/>
              <a:gd name="connsiteY3588" fmla="*/ 6709171 h 6817915"/>
              <a:gd name="connsiteX3589" fmla="*/ 1438597 w 7219081"/>
              <a:gd name="connsiteY3589" fmla="*/ 6712743 h 6817915"/>
              <a:gd name="connsiteX3590" fmla="*/ 1434628 w 7219081"/>
              <a:gd name="connsiteY3590" fmla="*/ 6715918 h 6817915"/>
              <a:gd name="connsiteX3591" fmla="*/ 1431056 w 7219081"/>
              <a:gd name="connsiteY3591" fmla="*/ 6719093 h 6817915"/>
              <a:gd name="connsiteX3592" fmla="*/ 1427484 w 7219081"/>
              <a:gd name="connsiteY3592" fmla="*/ 6721077 h 6817915"/>
              <a:gd name="connsiteX3593" fmla="*/ 1423119 w 7219081"/>
              <a:gd name="connsiteY3593" fmla="*/ 6723459 h 6817915"/>
              <a:gd name="connsiteX3594" fmla="*/ 1418753 w 7219081"/>
              <a:gd name="connsiteY3594" fmla="*/ 6724252 h 6817915"/>
              <a:gd name="connsiteX3595" fmla="*/ 1414784 w 7219081"/>
              <a:gd name="connsiteY3595" fmla="*/ 6725443 h 6817915"/>
              <a:gd name="connsiteX3596" fmla="*/ 1410419 w 7219081"/>
              <a:gd name="connsiteY3596" fmla="*/ 6726237 h 6817915"/>
              <a:gd name="connsiteX3597" fmla="*/ 1406450 w 7219081"/>
              <a:gd name="connsiteY3597" fmla="*/ 6727030 h 6817915"/>
              <a:gd name="connsiteX3598" fmla="*/ 1397322 w 7219081"/>
              <a:gd name="connsiteY3598" fmla="*/ 6727030 h 6817915"/>
              <a:gd name="connsiteX3599" fmla="*/ 1388591 w 7219081"/>
              <a:gd name="connsiteY3599" fmla="*/ 6726237 h 6817915"/>
              <a:gd name="connsiteX3600" fmla="*/ 1379462 w 7219081"/>
              <a:gd name="connsiteY3600" fmla="*/ 6725046 h 6817915"/>
              <a:gd name="connsiteX3601" fmla="*/ 1369937 w 7219081"/>
              <a:gd name="connsiteY3601" fmla="*/ 6723459 h 6817915"/>
              <a:gd name="connsiteX3602" fmla="*/ 1351681 w 7219081"/>
              <a:gd name="connsiteY3602" fmla="*/ 6720284 h 6817915"/>
              <a:gd name="connsiteX3603" fmla="*/ 1342156 w 7219081"/>
              <a:gd name="connsiteY3603" fmla="*/ 6719093 h 6817915"/>
              <a:gd name="connsiteX3604" fmla="*/ 1333029 w 7219081"/>
              <a:gd name="connsiteY3604" fmla="*/ 6718696 h 6817915"/>
              <a:gd name="connsiteX3605" fmla="*/ 1324297 w 7219081"/>
              <a:gd name="connsiteY3605" fmla="*/ 6719093 h 6817915"/>
              <a:gd name="connsiteX3606" fmla="*/ 1319931 w 7219081"/>
              <a:gd name="connsiteY3606" fmla="*/ 6719490 h 6817915"/>
              <a:gd name="connsiteX3607" fmla="*/ 1315169 w 7219081"/>
              <a:gd name="connsiteY3607" fmla="*/ 6720680 h 6817915"/>
              <a:gd name="connsiteX3608" fmla="*/ 1298897 w 7219081"/>
              <a:gd name="connsiteY3608" fmla="*/ 6724252 h 6817915"/>
              <a:gd name="connsiteX3609" fmla="*/ 1282626 w 7219081"/>
              <a:gd name="connsiteY3609" fmla="*/ 6727824 h 6817915"/>
              <a:gd name="connsiteX3610" fmla="*/ 1265957 w 7219081"/>
              <a:gd name="connsiteY3610" fmla="*/ 6730999 h 6817915"/>
              <a:gd name="connsiteX3611" fmla="*/ 1248891 w 7219081"/>
              <a:gd name="connsiteY3611" fmla="*/ 6733777 h 6817915"/>
              <a:gd name="connsiteX3612" fmla="*/ 1232222 w 7219081"/>
              <a:gd name="connsiteY3612" fmla="*/ 6735762 h 6817915"/>
              <a:gd name="connsiteX3613" fmla="*/ 1214759 w 7219081"/>
              <a:gd name="connsiteY3613" fmla="*/ 6738143 h 6817915"/>
              <a:gd name="connsiteX3614" fmla="*/ 1198091 w 7219081"/>
              <a:gd name="connsiteY3614" fmla="*/ 6739730 h 6817915"/>
              <a:gd name="connsiteX3615" fmla="*/ 1180629 w 7219081"/>
              <a:gd name="connsiteY3615" fmla="*/ 6740524 h 6817915"/>
              <a:gd name="connsiteX3616" fmla="*/ 1163562 w 7219081"/>
              <a:gd name="connsiteY3616" fmla="*/ 6741715 h 6817915"/>
              <a:gd name="connsiteX3617" fmla="*/ 1146497 w 7219081"/>
              <a:gd name="connsiteY3617" fmla="*/ 6742112 h 6817915"/>
              <a:gd name="connsiteX3618" fmla="*/ 1111572 w 7219081"/>
              <a:gd name="connsiteY3618" fmla="*/ 6742905 h 6817915"/>
              <a:gd name="connsiteX3619" fmla="*/ 1077045 w 7219081"/>
              <a:gd name="connsiteY3619" fmla="*/ 6741715 h 6817915"/>
              <a:gd name="connsiteX3620" fmla="*/ 1042516 w 7219081"/>
              <a:gd name="connsiteY3620" fmla="*/ 6740127 h 6817915"/>
              <a:gd name="connsiteX3621" fmla="*/ 968300 w 7219081"/>
              <a:gd name="connsiteY3621" fmla="*/ 6739730 h 6817915"/>
              <a:gd name="connsiteX3622" fmla="*/ 959570 w 7219081"/>
              <a:gd name="connsiteY3622" fmla="*/ 6742112 h 6817915"/>
              <a:gd name="connsiteX3623" fmla="*/ 950441 w 7219081"/>
              <a:gd name="connsiteY3623" fmla="*/ 6744890 h 6817915"/>
              <a:gd name="connsiteX3624" fmla="*/ 932184 w 7219081"/>
              <a:gd name="connsiteY3624" fmla="*/ 6749255 h 6817915"/>
              <a:gd name="connsiteX3625" fmla="*/ 914326 w 7219081"/>
              <a:gd name="connsiteY3625" fmla="*/ 6752034 h 6817915"/>
              <a:gd name="connsiteX3626" fmla="*/ 895672 w 7219081"/>
              <a:gd name="connsiteY3626" fmla="*/ 6754415 h 6817915"/>
              <a:gd name="connsiteX3627" fmla="*/ 877416 w 7219081"/>
              <a:gd name="connsiteY3627" fmla="*/ 6755209 h 6817915"/>
              <a:gd name="connsiteX3628" fmla="*/ 859159 w 7219081"/>
              <a:gd name="connsiteY3628" fmla="*/ 6756002 h 6817915"/>
              <a:gd name="connsiteX3629" fmla="*/ 840110 w 7219081"/>
              <a:gd name="connsiteY3629" fmla="*/ 6755209 h 6817915"/>
              <a:gd name="connsiteX3630" fmla="*/ 821457 w 7219081"/>
              <a:gd name="connsiteY3630" fmla="*/ 6754415 h 6817915"/>
              <a:gd name="connsiteX3631" fmla="*/ 676994 w 7219081"/>
              <a:gd name="connsiteY3631" fmla="*/ 6756796 h 6817915"/>
              <a:gd name="connsiteX3632" fmla="*/ 673820 w 7219081"/>
              <a:gd name="connsiteY3632" fmla="*/ 6751637 h 6817915"/>
              <a:gd name="connsiteX3633" fmla="*/ 673027 w 7219081"/>
              <a:gd name="connsiteY3633" fmla="*/ 6752034 h 6817915"/>
              <a:gd name="connsiteX3634" fmla="*/ 676994 w 7219081"/>
              <a:gd name="connsiteY3634" fmla="*/ 6756796 h 6817915"/>
              <a:gd name="connsiteX3635" fmla="*/ 670644 w 7219081"/>
              <a:gd name="connsiteY3635" fmla="*/ 6759971 h 6817915"/>
              <a:gd name="connsiteX3636" fmla="*/ 664294 w 7219081"/>
              <a:gd name="connsiteY3636" fmla="*/ 6762749 h 6817915"/>
              <a:gd name="connsiteX3637" fmla="*/ 657944 w 7219081"/>
              <a:gd name="connsiteY3637" fmla="*/ 6764734 h 6817915"/>
              <a:gd name="connsiteX3638" fmla="*/ 651197 w 7219081"/>
              <a:gd name="connsiteY3638" fmla="*/ 6766321 h 6817915"/>
              <a:gd name="connsiteX3639" fmla="*/ 644847 w 7219081"/>
              <a:gd name="connsiteY3639" fmla="*/ 6767512 h 6817915"/>
              <a:gd name="connsiteX3640" fmla="*/ 638497 w 7219081"/>
              <a:gd name="connsiteY3640" fmla="*/ 6768702 h 6817915"/>
              <a:gd name="connsiteX3641" fmla="*/ 625402 w 7219081"/>
              <a:gd name="connsiteY3641" fmla="*/ 6769099 h 6817915"/>
              <a:gd name="connsiteX3642" fmla="*/ 612304 w 7219081"/>
              <a:gd name="connsiteY3642" fmla="*/ 6769099 h 6817915"/>
              <a:gd name="connsiteX3643" fmla="*/ 598414 w 7219081"/>
              <a:gd name="connsiteY3643" fmla="*/ 6769099 h 6817915"/>
              <a:gd name="connsiteX3644" fmla="*/ 585316 w 7219081"/>
              <a:gd name="connsiteY3644" fmla="*/ 6769099 h 6817915"/>
              <a:gd name="connsiteX3645" fmla="*/ 572219 w 7219081"/>
              <a:gd name="connsiteY3645" fmla="*/ 6769496 h 6817915"/>
              <a:gd name="connsiteX3646" fmla="*/ 568647 w 7219081"/>
              <a:gd name="connsiteY3646" fmla="*/ 6771877 h 6817915"/>
              <a:gd name="connsiteX3647" fmla="*/ 564679 w 7219081"/>
              <a:gd name="connsiteY3647" fmla="*/ 6773465 h 6817915"/>
              <a:gd name="connsiteX3648" fmla="*/ 561504 w 7219081"/>
              <a:gd name="connsiteY3648" fmla="*/ 6774259 h 6817915"/>
              <a:gd name="connsiteX3649" fmla="*/ 557932 w 7219081"/>
              <a:gd name="connsiteY3649" fmla="*/ 6775449 h 6817915"/>
              <a:gd name="connsiteX3650" fmla="*/ 550391 w 7219081"/>
              <a:gd name="connsiteY3650" fmla="*/ 6775846 h 6817915"/>
              <a:gd name="connsiteX3651" fmla="*/ 543644 w 7219081"/>
              <a:gd name="connsiteY3651" fmla="*/ 6775449 h 6817915"/>
              <a:gd name="connsiteX3652" fmla="*/ 536501 w 7219081"/>
              <a:gd name="connsiteY3652" fmla="*/ 6774259 h 6817915"/>
              <a:gd name="connsiteX3653" fmla="*/ 529357 w 7219081"/>
              <a:gd name="connsiteY3653" fmla="*/ 6772671 h 6817915"/>
              <a:gd name="connsiteX3654" fmla="*/ 522213 w 7219081"/>
              <a:gd name="connsiteY3654" fmla="*/ 6771084 h 6817915"/>
              <a:gd name="connsiteX3655" fmla="*/ 515466 w 7219081"/>
              <a:gd name="connsiteY3655" fmla="*/ 6770290 h 6817915"/>
              <a:gd name="connsiteX3656" fmla="*/ 508322 w 7219081"/>
              <a:gd name="connsiteY3656" fmla="*/ 6774259 h 6817915"/>
              <a:gd name="connsiteX3657" fmla="*/ 501576 w 7219081"/>
              <a:gd name="connsiteY3657" fmla="*/ 6777434 h 6817915"/>
              <a:gd name="connsiteX3658" fmla="*/ 494829 w 7219081"/>
              <a:gd name="connsiteY3658" fmla="*/ 6780212 h 6817915"/>
              <a:gd name="connsiteX3659" fmla="*/ 488081 w 7219081"/>
              <a:gd name="connsiteY3659" fmla="*/ 6781799 h 6817915"/>
              <a:gd name="connsiteX3660" fmla="*/ 480541 w 7219081"/>
              <a:gd name="connsiteY3660" fmla="*/ 6783387 h 6817915"/>
              <a:gd name="connsiteX3661" fmla="*/ 473795 w 7219081"/>
              <a:gd name="connsiteY3661" fmla="*/ 6783784 h 6817915"/>
              <a:gd name="connsiteX3662" fmla="*/ 467047 w 7219081"/>
              <a:gd name="connsiteY3662" fmla="*/ 6783784 h 6817915"/>
              <a:gd name="connsiteX3663" fmla="*/ 459507 w 7219081"/>
              <a:gd name="connsiteY3663" fmla="*/ 6783784 h 6817915"/>
              <a:gd name="connsiteX3664" fmla="*/ 445219 w 7219081"/>
              <a:gd name="connsiteY3664" fmla="*/ 6782593 h 6817915"/>
              <a:gd name="connsiteX3665" fmla="*/ 430534 w 7219081"/>
              <a:gd name="connsiteY3665" fmla="*/ 6781799 h 6817915"/>
              <a:gd name="connsiteX3666" fmla="*/ 416248 w 7219081"/>
              <a:gd name="connsiteY3666" fmla="*/ 6781005 h 6817915"/>
              <a:gd name="connsiteX3667" fmla="*/ 409501 w 7219081"/>
              <a:gd name="connsiteY3667" fmla="*/ 6781005 h 6817915"/>
              <a:gd name="connsiteX3668" fmla="*/ 402357 w 7219081"/>
              <a:gd name="connsiteY3668" fmla="*/ 6781799 h 6817915"/>
              <a:gd name="connsiteX3669" fmla="*/ 375767 w 7219081"/>
              <a:gd name="connsiteY3669" fmla="*/ 6783387 h 6817915"/>
              <a:gd name="connsiteX3670" fmla="*/ 349176 w 7219081"/>
              <a:gd name="connsiteY3670" fmla="*/ 6784180 h 6817915"/>
              <a:gd name="connsiteX3671" fmla="*/ 296391 w 7219081"/>
              <a:gd name="connsiteY3671" fmla="*/ 6786562 h 6817915"/>
              <a:gd name="connsiteX3672" fmla="*/ 269403 w 7219081"/>
              <a:gd name="connsiteY3672" fmla="*/ 6788149 h 6817915"/>
              <a:gd name="connsiteX3673" fmla="*/ 243210 w 7219081"/>
              <a:gd name="connsiteY3673" fmla="*/ 6790134 h 6817915"/>
              <a:gd name="connsiteX3674" fmla="*/ 230113 w 7219081"/>
              <a:gd name="connsiteY3674" fmla="*/ 6792118 h 6817915"/>
              <a:gd name="connsiteX3675" fmla="*/ 217016 w 7219081"/>
              <a:gd name="connsiteY3675" fmla="*/ 6793705 h 6817915"/>
              <a:gd name="connsiteX3676" fmla="*/ 203919 w 7219081"/>
              <a:gd name="connsiteY3676" fmla="*/ 6796484 h 6817915"/>
              <a:gd name="connsiteX3677" fmla="*/ 190425 w 7219081"/>
              <a:gd name="connsiteY3677" fmla="*/ 6798865 h 6817915"/>
              <a:gd name="connsiteX3678" fmla="*/ 179710 w 7219081"/>
              <a:gd name="connsiteY3678" fmla="*/ 6803230 h 6817915"/>
              <a:gd name="connsiteX3679" fmla="*/ 168597 w 7219081"/>
              <a:gd name="connsiteY3679" fmla="*/ 6806405 h 6817915"/>
              <a:gd name="connsiteX3680" fmla="*/ 157088 w 7219081"/>
              <a:gd name="connsiteY3680" fmla="*/ 6809580 h 6817915"/>
              <a:gd name="connsiteX3681" fmla="*/ 145181 w 7219081"/>
              <a:gd name="connsiteY3681" fmla="*/ 6811565 h 6817915"/>
              <a:gd name="connsiteX3682" fmla="*/ 133672 w 7219081"/>
              <a:gd name="connsiteY3682" fmla="*/ 6813946 h 6817915"/>
              <a:gd name="connsiteX3683" fmla="*/ 122559 w 7219081"/>
              <a:gd name="connsiteY3683" fmla="*/ 6815534 h 6817915"/>
              <a:gd name="connsiteX3684" fmla="*/ 111051 w 7219081"/>
              <a:gd name="connsiteY3684" fmla="*/ 6816327 h 6817915"/>
              <a:gd name="connsiteX3685" fmla="*/ 99541 w 7219081"/>
              <a:gd name="connsiteY3685" fmla="*/ 6817121 h 6817915"/>
              <a:gd name="connsiteX3686" fmla="*/ 75728 w 7219081"/>
              <a:gd name="connsiteY3686" fmla="*/ 6817915 h 6817915"/>
              <a:gd name="connsiteX3687" fmla="*/ 52709 w 7219081"/>
              <a:gd name="connsiteY3687" fmla="*/ 6817915 h 6817915"/>
              <a:gd name="connsiteX3688" fmla="*/ 6275 w 7219081"/>
              <a:gd name="connsiteY3688" fmla="*/ 6817121 h 6817915"/>
              <a:gd name="connsiteX3689" fmla="*/ 0 w 7219081"/>
              <a:gd name="connsiteY3689" fmla="*/ 6816989 h 6817915"/>
              <a:gd name="connsiteX3690" fmla="*/ 0 w 7219081"/>
              <a:gd name="connsiteY3690" fmla="*/ 151269 h 6817915"/>
              <a:gd name="connsiteX3691" fmla="*/ 17387 w 7219081"/>
              <a:gd name="connsiteY3691" fmla="*/ 141684 h 6817915"/>
              <a:gd name="connsiteX3692" fmla="*/ 13816 w 7219081"/>
              <a:gd name="connsiteY3692" fmla="*/ 138906 h 6817915"/>
              <a:gd name="connsiteX3693" fmla="*/ 9452 w 7219081"/>
              <a:gd name="connsiteY3693" fmla="*/ 136128 h 6817915"/>
              <a:gd name="connsiteX3694" fmla="*/ 4688 w 7219081"/>
              <a:gd name="connsiteY3694" fmla="*/ 134540 h 6817915"/>
              <a:gd name="connsiteX3695" fmla="*/ 719 w 7219081"/>
              <a:gd name="connsiteY3695" fmla="*/ 133747 h 6817915"/>
              <a:gd name="connsiteX3696" fmla="*/ 0 w 7219081"/>
              <a:gd name="connsiteY3696" fmla="*/ 133567 h 6817915"/>
              <a:gd name="connsiteX3697" fmla="*/ 0 w 7219081"/>
              <a:gd name="connsiteY3697" fmla="*/ 122982 h 6817915"/>
              <a:gd name="connsiteX3698" fmla="*/ 109462 w 7219081"/>
              <a:gd name="connsiteY3698" fmla="*/ 117872 h 6817915"/>
              <a:gd name="connsiteX3699" fmla="*/ 117401 w 7219081"/>
              <a:gd name="connsiteY3699" fmla="*/ 123031 h 6817915"/>
              <a:gd name="connsiteX3700" fmla="*/ 120973 w 7219081"/>
              <a:gd name="connsiteY3700" fmla="*/ 124619 h 6817915"/>
              <a:gd name="connsiteX3701" fmla="*/ 124941 w 7219081"/>
              <a:gd name="connsiteY3701" fmla="*/ 126206 h 6817915"/>
              <a:gd name="connsiteX3702" fmla="*/ 128117 w 7219081"/>
              <a:gd name="connsiteY3702" fmla="*/ 127000 h 6817915"/>
              <a:gd name="connsiteX3703" fmla="*/ 131291 w 7219081"/>
              <a:gd name="connsiteY3703" fmla="*/ 127397 h 6817915"/>
              <a:gd name="connsiteX3704" fmla="*/ 134466 w 7219081"/>
              <a:gd name="connsiteY3704" fmla="*/ 127794 h 6817915"/>
              <a:gd name="connsiteX3705" fmla="*/ 136847 w 7219081"/>
              <a:gd name="connsiteY3705" fmla="*/ 127397 h 6817915"/>
              <a:gd name="connsiteX3706" fmla="*/ 140022 w 7219081"/>
              <a:gd name="connsiteY3706" fmla="*/ 127000 h 6817915"/>
              <a:gd name="connsiteX3707" fmla="*/ 142801 w 7219081"/>
              <a:gd name="connsiteY3707" fmla="*/ 126206 h 6817915"/>
              <a:gd name="connsiteX3708" fmla="*/ 147562 w 7219081"/>
              <a:gd name="connsiteY3708" fmla="*/ 123825 h 6817915"/>
              <a:gd name="connsiteX3709" fmla="*/ 152325 w 7219081"/>
              <a:gd name="connsiteY3709" fmla="*/ 120650 h 6817915"/>
              <a:gd name="connsiteX3710" fmla="*/ 155898 w 7219081"/>
              <a:gd name="connsiteY3710" fmla="*/ 116284 h 6817915"/>
              <a:gd name="connsiteX3711" fmla="*/ 191616 w 7219081"/>
              <a:gd name="connsiteY3711" fmla="*/ 114697 h 6817915"/>
              <a:gd name="connsiteX3712" fmla="*/ 197966 w 7219081"/>
              <a:gd name="connsiteY3712" fmla="*/ 117872 h 6817915"/>
              <a:gd name="connsiteX3713" fmla="*/ 204316 w 7219081"/>
              <a:gd name="connsiteY3713" fmla="*/ 121047 h 6817915"/>
              <a:gd name="connsiteX3714" fmla="*/ 211857 w 7219081"/>
              <a:gd name="connsiteY3714" fmla="*/ 123031 h 6817915"/>
              <a:gd name="connsiteX3715" fmla="*/ 219001 w 7219081"/>
              <a:gd name="connsiteY3715" fmla="*/ 124619 h 6817915"/>
              <a:gd name="connsiteX3716" fmla="*/ 233685 w 7219081"/>
              <a:gd name="connsiteY3716" fmla="*/ 127794 h 6817915"/>
              <a:gd name="connsiteX3717" fmla="*/ 241226 w 7219081"/>
              <a:gd name="connsiteY3717" fmla="*/ 129381 h 6817915"/>
              <a:gd name="connsiteX3718" fmla="*/ 247972 w 7219081"/>
              <a:gd name="connsiteY3718" fmla="*/ 132159 h 6817915"/>
              <a:gd name="connsiteX3719" fmla="*/ 255512 w 7219081"/>
              <a:gd name="connsiteY3719" fmla="*/ 127397 h 6817915"/>
              <a:gd name="connsiteX3720" fmla="*/ 263054 w 7219081"/>
              <a:gd name="connsiteY3720" fmla="*/ 123031 h 6817915"/>
              <a:gd name="connsiteX3721" fmla="*/ 270594 w 7219081"/>
              <a:gd name="connsiteY3721" fmla="*/ 120650 h 6817915"/>
              <a:gd name="connsiteX3722" fmla="*/ 278134 w 7219081"/>
              <a:gd name="connsiteY3722" fmla="*/ 117872 h 6817915"/>
              <a:gd name="connsiteX3723" fmla="*/ 285280 w 7219081"/>
              <a:gd name="connsiteY3723" fmla="*/ 116681 h 6817915"/>
              <a:gd name="connsiteX3724" fmla="*/ 293217 w 7219081"/>
              <a:gd name="connsiteY3724" fmla="*/ 115887 h 6817915"/>
              <a:gd name="connsiteX3725" fmla="*/ 300757 w 7219081"/>
              <a:gd name="connsiteY3725" fmla="*/ 115887 h 6817915"/>
              <a:gd name="connsiteX3726" fmla="*/ 307900 w 7219081"/>
              <a:gd name="connsiteY3726" fmla="*/ 115887 h 6817915"/>
              <a:gd name="connsiteX3727" fmla="*/ 315838 w 7219081"/>
              <a:gd name="connsiteY3727" fmla="*/ 116681 h 6817915"/>
              <a:gd name="connsiteX3728" fmla="*/ 323379 w 7219081"/>
              <a:gd name="connsiteY3728" fmla="*/ 117872 h 6817915"/>
              <a:gd name="connsiteX3729" fmla="*/ 330522 w 7219081"/>
              <a:gd name="connsiteY3729" fmla="*/ 119856 h 6817915"/>
              <a:gd name="connsiteX3730" fmla="*/ 338064 w 7219081"/>
              <a:gd name="connsiteY3730" fmla="*/ 122237 h 6817915"/>
              <a:gd name="connsiteX3731" fmla="*/ 353145 w 7219081"/>
              <a:gd name="connsiteY3731" fmla="*/ 127397 h 6817915"/>
              <a:gd name="connsiteX3732" fmla="*/ 367830 w 7219081"/>
              <a:gd name="connsiteY3732" fmla="*/ 132953 h 6817915"/>
              <a:gd name="connsiteX3733" fmla="*/ 409899 w 7219081"/>
              <a:gd name="connsiteY3733" fmla="*/ 130175 h 6817915"/>
              <a:gd name="connsiteX3734" fmla="*/ 414262 w 7219081"/>
              <a:gd name="connsiteY3734" fmla="*/ 126206 h 6817915"/>
              <a:gd name="connsiteX3735" fmla="*/ 418628 w 7219081"/>
              <a:gd name="connsiteY3735" fmla="*/ 123031 h 6817915"/>
              <a:gd name="connsiteX3736" fmla="*/ 422599 w 7219081"/>
              <a:gd name="connsiteY3736" fmla="*/ 121047 h 6817915"/>
              <a:gd name="connsiteX3737" fmla="*/ 427359 w 7219081"/>
              <a:gd name="connsiteY3737" fmla="*/ 119062 h 6817915"/>
              <a:gd name="connsiteX3738" fmla="*/ 432123 w 7219081"/>
              <a:gd name="connsiteY3738" fmla="*/ 117872 h 6817915"/>
              <a:gd name="connsiteX3739" fmla="*/ 436885 w 7219081"/>
              <a:gd name="connsiteY3739" fmla="*/ 116681 h 6817915"/>
              <a:gd name="connsiteX3740" fmla="*/ 441647 w 7219081"/>
              <a:gd name="connsiteY3740" fmla="*/ 116284 h 6817915"/>
              <a:gd name="connsiteX3741" fmla="*/ 446409 w 7219081"/>
              <a:gd name="connsiteY3741" fmla="*/ 116284 h 6817915"/>
              <a:gd name="connsiteX3742" fmla="*/ 455934 w 7219081"/>
              <a:gd name="connsiteY3742" fmla="*/ 116284 h 6817915"/>
              <a:gd name="connsiteX3743" fmla="*/ 465856 w 7219081"/>
              <a:gd name="connsiteY3743" fmla="*/ 117475 h 6817915"/>
              <a:gd name="connsiteX3744" fmla="*/ 475382 w 7219081"/>
              <a:gd name="connsiteY3744" fmla="*/ 117872 h 6817915"/>
              <a:gd name="connsiteX3745" fmla="*/ 485305 w 7219081"/>
              <a:gd name="connsiteY3745" fmla="*/ 118269 h 6817915"/>
              <a:gd name="connsiteX3746" fmla="*/ 488876 w 7219081"/>
              <a:gd name="connsiteY3746" fmla="*/ 119459 h 6817915"/>
              <a:gd name="connsiteX3747" fmla="*/ 492845 w 7219081"/>
              <a:gd name="connsiteY3747" fmla="*/ 119459 h 6817915"/>
              <a:gd name="connsiteX3748" fmla="*/ 496416 w 7219081"/>
              <a:gd name="connsiteY3748" fmla="*/ 119062 h 6817915"/>
              <a:gd name="connsiteX3749" fmla="*/ 500781 w 7219081"/>
              <a:gd name="connsiteY3749" fmla="*/ 118269 h 6817915"/>
              <a:gd name="connsiteX3750" fmla="*/ 508322 w 7219081"/>
              <a:gd name="connsiteY3750" fmla="*/ 116284 h 6817915"/>
              <a:gd name="connsiteX3751" fmla="*/ 516260 w 7219081"/>
              <a:gd name="connsiteY3751" fmla="*/ 114300 h 6817915"/>
              <a:gd name="connsiteX3752" fmla="*/ 520626 w 7219081"/>
              <a:gd name="connsiteY3752" fmla="*/ 113506 h 6817915"/>
              <a:gd name="connsiteX3753" fmla="*/ 524197 w 7219081"/>
              <a:gd name="connsiteY3753" fmla="*/ 113506 h 6817915"/>
              <a:gd name="connsiteX3754" fmla="*/ 527769 w 7219081"/>
              <a:gd name="connsiteY3754" fmla="*/ 114300 h 6817915"/>
              <a:gd name="connsiteX3755" fmla="*/ 530944 w 7219081"/>
              <a:gd name="connsiteY3755" fmla="*/ 115887 h 6817915"/>
              <a:gd name="connsiteX3756" fmla="*/ 534913 w 7219081"/>
              <a:gd name="connsiteY3756" fmla="*/ 117872 h 6817915"/>
              <a:gd name="connsiteX3757" fmla="*/ 537294 w 7219081"/>
              <a:gd name="connsiteY3757" fmla="*/ 121444 h 6817915"/>
              <a:gd name="connsiteX3758" fmla="*/ 540072 w 7219081"/>
              <a:gd name="connsiteY3758" fmla="*/ 126206 h 6817915"/>
              <a:gd name="connsiteX3759" fmla="*/ 542850 w 7219081"/>
              <a:gd name="connsiteY3759" fmla="*/ 132159 h 6817915"/>
              <a:gd name="connsiteX3760" fmla="*/ 545232 w 7219081"/>
              <a:gd name="connsiteY3760" fmla="*/ 138906 h 6817915"/>
              <a:gd name="connsiteX3761" fmla="*/ 546819 w 7219081"/>
              <a:gd name="connsiteY3761" fmla="*/ 146447 h 6817915"/>
              <a:gd name="connsiteX3762" fmla="*/ 569044 w 7219081"/>
              <a:gd name="connsiteY3762" fmla="*/ 116681 h 6817915"/>
              <a:gd name="connsiteX3763" fmla="*/ 572616 w 7219081"/>
              <a:gd name="connsiteY3763" fmla="*/ 112712 h 6817915"/>
              <a:gd name="connsiteX3764" fmla="*/ 576189 w 7219081"/>
              <a:gd name="connsiteY3764" fmla="*/ 109537 h 6817915"/>
              <a:gd name="connsiteX3765" fmla="*/ 580553 w 7219081"/>
              <a:gd name="connsiteY3765" fmla="*/ 106759 h 6817915"/>
              <a:gd name="connsiteX3766" fmla="*/ 584126 w 7219081"/>
              <a:gd name="connsiteY3766" fmla="*/ 105966 h 6817915"/>
              <a:gd name="connsiteX3767" fmla="*/ 586507 w 7219081"/>
              <a:gd name="connsiteY3767" fmla="*/ 105966 h 6817915"/>
              <a:gd name="connsiteX3768" fmla="*/ 588492 w 7219081"/>
              <a:gd name="connsiteY3768" fmla="*/ 105966 h 6817915"/>
              <a:gd name="connsiteX3769" fmla="*/ 590477 w 7219081"/>
              <a:gd name="connsiteY3769" fmla="*/ 106362 h 6817915"/>
              <a:gd name="connsiteX3770" fmla="*/ 592857 w 7219081"/>
              <a:gd name="connsiteY3770" fmla="*/ 107553 h 6817915"/>
              <a:gd name="connsiteX3771" fmla="*/ 594444 w 7219081"/>
              <a:gd name="connsiteY3771" fmla="*/ 108347 h 6817915"/>
              <a:gd name="connsiteX3772" fmla="*/ 596429 w 7219081"/>
              <a:gd name="connsiteY3772" fmla="*/ 110331 h 6817915"/>
              <a:gd name="connsiteX3773" fmla="*/ 601192 w 7219081"/>
              <a:gd name="connsiteY3773" fmla="*/ 115094 h 6817915"/>
              <a:gd name="connsiteX3774" fmla="*/ 632147 w 7219081"/>
              <a:gd name="connsiteY3774" fmla="*/ 116681 h 6817915"/>
              <a:gd name="connsiteX3775" fmla="*/ 638100 w 7219081"/>
              <a:gd name="connsiteY3775" fmla="*/ 127397 h 6817915"/>
              <a:gd name="connsiteX3776" fmla="*/ 640482 w 7219081"/>
              <a:gd name="connsiteY3776" fmla="*/ 132556 h 6817915"/>
              <a:gd name="connsiteX3777" fmla="*/ 642863 w 7219081"/>
              <a:gd name="connsiteY3777" fmla="*/ 138509 h 6817915"/>
              <a:gd name="connsiteX3778" fmla="*/ 644847 w 7219081"/>
              <a:gd name="connsiteY3778" fmla="*/ 143669 h 6817915"/>
              <a:gd name="connsiteX3779" fmla="*/ 646039 w 7219081"/>
              <a:gd name="connsiteY3779" fmla="*/ 149622 h 6817915"/>
              <a:gd name="connsiteX3780" fmla="*/ 646039 w 7219081"/>
              <a:gd name="connsiteY3780" fmla="*/ 155972 h 6817915"/>
              <a:gd name="connsiteX3781" fmla="*/ 645244 w 7219081"/>
              <a:gd name="connsiteY3781" fmla="*/ 158750 h 6817915"/>
              <a:gd name="connsiteX3782" fmla="*/ 644451 w 7219081"/>
              <a:gd name="connsiteY3782" fmla="*/ 161925 h 6817915"/>
              <a:gd name="connsiteX3783" fmla="*/ 691281 w 7219081"/>
              <a:gd name="connsiteY3783" fmla="*/ 188912 h 6817915"/>
              <a:gd name="connsiteX3784" fmla="*/ 695647 w 7219081"/>
              <a:gd name="connsiteY3784" fmla="*/ 192087 h 6817915"/>
              <a:gd name="connsiteX3785" fmla="*/ 700013 w 7219081"/>
              <a:gd name="connsiteY3785" fmla="*/ 194072 h 6817915"/>
              <a:gd name="connsiteX3786" fmla="*/ 704379 w 7219081"/>
              <a:gd name="connsiteY3786" fmla="*/ 196453 h 6817915"/>
              <a:gd name="connsiteX3787" fmla="*/ 707952 w 7219081"/>
              <a:gd name="connsiteY3787" fmla="*/ 197247 h 6817915"/>
              <a:gd name="connsiteX3788" fmla="*/ 712316 w 7219081"/>
              <a:gd name="connsiteY3788" fmla="*/ 198041 h 6817915"/>
              <a:gd name="connsiteX3789" fmla="*/ 715888 w 7219081"/>
              <a:gd name="connsiteY3789" fmla="*/ 198041 h 6817915"/>
              <a:gd name="connsiteX3790" fmla="*/ 719459 w 7219081"/>
              <a:gd name="connsiteY3790" fmla="*/ 197247 h 6817915"/>
              <a:gd name="connsiteX3791" fmla="*/ 722635 w 7219081"/>
              <a:gd name="connsiteY3791" fmla="*/ 196850 h 6817915"/>
              <a:gd name="connsiteX3792" fmla="*/ 726207 w 7219081"/>
              <a:gd name="connsiteY3792" fmla="*/ 195262 h 6817915"/>
              <a:gd name="connsiteX3793" fmla="*/ 729381 w 7219081"/>
              <a:gd name="connsiteY3793" fmla="*/ 193675 h 6817915"/>
              <a:gd name="connsiteX3794" fmla="*/ 732557 w 7219081"/>
              <a:gd name="connsiteY3794" fmla="*/ 191691 h 6817915"/>
              <a:gd name="connsiteX3795" fmla="*/ 735732 w 7219081"/>
              <a:gd name="connsiteY3795" fmla="*/ 188912 h 6817915"/>
              <a:gd name="connsiteX3796" fmla="*/ 742082 w 7219081"/>
              <a:gd name="connsiteY3796" fmla="*/ 182959 h 6817915"/>
              <a:gd name="connsiteX3797" fmla="*/ 748034 w 7219081"/>
              <a:gd name="connsiteY3797" fmla="*/ 177006 h 6817915"/>
              <a:gd name="connsiteX3798" fmla="*/ 749622 w 7219081"/>
              <a:gd name="connsiteY3798" fmla="*/ 173831 h 6817915"/>
              <a:gd name="connsiteX3799" fmla="*/ 750416 w 7219081"/>
              <a:gd name="connsiteY3799" fmla="*/ 171053 h 6817915"/>
              <a:gd name="connsiteX3800" fmla="*/ 751211 w 7219081"/>
              <a:gd name="connsiteY3800" fmla="*/ 169069 h 6817915"/>
              <a:gd name="connsiteX3801" fmla="*/ 751606 w 7219081"/>
              <a:gd name="connsiteY3801" fmla="*/ 166291 h 6817915"/>
              <a:gd name="connsiteX3802" fmla="*/ 751211 w 7219081"/>
              <a:gd name="connsiteY3802" fmla="*/ 161528 h 6817915"/>
              <a:gd name="connsiteX3803" fmla="*/ 749622 w 7219081"/>
              <a:gd name="connsiteY3803" fmla="*/ 156766 h 6817915"/>
              <a:gd name="connsiteX3804" fmla="*/ 747241 w 7219081"/>
              <a:gd name="connsiteY3804" fmla="*/ 152797 h 6817915"/>
              <a:gd name="connsiteX3805" fmla="*/ 744067 w 7219081"/>
              <a:gd name="connsiteY3805" fmla="*/ 148431 h 6817915"/>
              <a:gd name="connsiteX3806" fmla="*/ 737319 w 7219081"/>
              <a:gd name="connsiteY3806" fmla="*/ 140097 h 6817915"/>
              <a:gd name="connsiteX3807" fmla="*/ 734145 w 7219081"/>
              <a:gd name="connsiteY3807" fmla="*/ 135731 h 6817915"/>
              <a:gd name="connsiteX3808" fmla="*/ 730969 w 7219081"/>
              <a:gd name="connsiteY3808" fmla="*/ 131762 h 6817915"/>
              <a:gd name="connsiteX3809" fmla="*/ 728588 w 7219081"/>
              <a:gd name="connsiteY3809" fmla="*/ 127397 h 6817915"/>
              <a:gd name="connsiteX3810" fmla="*/ 727001 w 7219081"/>
              <a:gd name="connsiteY3810" fmla="*/ 122634 h 6817915"/>
              <a:gd name="connsiteX3811" fmla="*/ 727001 w 7219081"/>
              <a:gd name="connsiteY3811" fmla="*/ 117872 h 6817915"/>
              <a:gd name="connsiteX3812" fmla="*/ 727001 w 7219081"/>
              <a:gd name="connsiteY3812" fmla="*/ 115887 h 6817915"/>
              <a:gd name="connsiteX3813" fmla="*/ 727397 w 7219081"/>
              <a:gd name="connsiteY3813" fmla="*/ 113109 h 6817915"/>
              <a:gd name="connsiteX3814" fmla="*/ 728588 w 7219081"/>
              <a:gd name="connsiteY3814" fmla="*/ 110331 h 6817915"/>
              <a:gd name="connsiteX3815" fmla="*/ 730175 w 7219081"/>
              <a:gd name="connsiteY3815" fmla="*/ 107950 h 6817915"/>
              <a:gd name="connsiteX3816" fmla="*/ 731762 w 7219081"/>
              <a:gd name="connsiteY3816" fmla="*/ 105172 h 6817915"/>
              <a:gd name="connsiteX3817" fmla="*/ 733747 w 7219081"/>
              <a:gd name="connsiteY3817" fmla="*/ 101997 h 6817915"/>
              <a:gd name="connsiteX3818" fmla="*/ 740494 w 7219081"/>
              <a:gd name="connsiteY3818" fmla="*/ 105966 h 6817915"/>
              <a:gd name="connsiteX3819" fmla="*/ 746844 w 7219081"/>
              <a:gd name="connsiteY3819" fmla="*/ 108744 h 6817915"/>
              <a:gd name="connsiteX3820" fmla="*/ 753591 w 7219081"/>
              <a:gd name="connsiteY3820" fmla="*/ 111919 h 6817915"/>
              <a:gd name="connsiteX3821" fmla="*/ 760735 w 7219081"/>
              <a:gd name="connsiteY3821" fmla="*/ 114300 h 6817915"/>
              <a:gd name="connsiteX3822" fmla="*/ 767482 w 7219081"/>
              <a:gd name="connsiteY3822" fmla="*/ 115887 h 6817915"/>
              <a:gd name="connsiteX3823" fmla="*/ 774626 w 7219081"/>
              <a:gd name="connsiteY3823" fmla="*/ 116284 h 6817915"/>
              <a:gd name="connsiteX3824" fmla="*/ 782166 w 7219081"/>
              <a:gd name="connsiteY3824" fmla="*/ 116284 h 6817915"/>
              <a:gd name="connsiteX3825" fmla="*/ 789707 w 7219081"/>
              <a:gd name="connsiteY3825" fmla="*/ 114697 h 6817915"/>
              <a:gd name="connsiteX3826" fmla="*/ 796453 w 7219081"/>
              <a:gd name="connsiteY3826" fmla="*/ 120650 h 6817915"/>
              <a:gd name="connsiteX3827" fmla="*/ 798836 w 7219081"/>
              <a:gd name="connsiteY3827" fmla="*/ 119856 h 6817915"/>
              <a:gd name="connsiteX3828" fmla="*/ 799629 w 7219081"/>
              <a:gd name="connsiteY3828" fmla="*/ 115887 h 6817915"/>
              <a:gd name="connsiteX3829" fmla="*/ 800025 w 7219081"/>
              <a:gd name="connsiteY3829" fmla="*/ 111522 h 6817915"/>
              <a:gd name="connsiteX3830" fmla="*/ 801613 w 7219081"/>
              <a:gd name="connsiteY3830" fmla="*/ 108347 h 6817915"/>
              <a:gd name="connsiteX3831" fmla="*/ 803202 w 7219081"/>
              <a:gd name="connsiteY3831" fmla="*/ 105966 h 6817915"/>
              <a:gd name="connsiteX3832" fmla="*/ 805185 w 7219081"/>
              <a:gd name="connsiteY3832" fmla="*/ 103584 h 6817915"/>
              <a:gd name="connsiteX3833" fmla="*/ 807963 w 7219081"/>
              <a:gd name="connsiteY3833" fmla="*/ 101600 h 6817915"/>
              <a:gd name="connsiteX3834" fmla="*/ 810741 w 7219081"/>
              <a:gd name="connsiteY3834" fmla="*/ 100012 h 6817915"/>
              <a:gd name="connsiteX3835" fmla="*/ 813122 w 7219081"/>
              <a:gd name="connsiteY3835" fmla="*/ 98822 h 6817915"/>
              <a:gd name="connsiteX3836" fmla="*/ 819473 w 7219081"/>
              <a:gd name="connsiteY3836" fmla="*/ 96440 h 6817915"/>
              <a:gd name="connsiteX3837" fmla="*/ 825426 w 7219081"/>
              <a:gd name="connsiteY3837" fmla="*/ 94059 h 6817915"/>
              <a:gd name="connsiteX3838" fmla="*/ 830981 w 7219081"/>
              <a:gd name="connsiteY3838" fmla="*/ 91678 h 6817915"/>
              <a:gd name="connsiteX3839" fmla="*/ 833761 w 7219081"/>
              <a:gd name="connsiteY3839" fmla="*/ 90091 h 6817915"/>
              <a:gd name="connsiteX3840" fmla="*/ 836539 w 7219081"/>
              <a:gd name="connsiteY3840" fmla="*/ 87709 h 6817915"/>
              <a:gd name="connsiteX3841" fmla="*/ 864320 w 7219081"/>
              <a:gd name="connsiteY3841" fmla="*/ 90091 h 6817915"/>
              <a:gd name="connsiteX3842" fmla="*/ 925835 w 7219081"/>
              <a:gd name="connsiteY3842" fmla="*/ 88900 h 6817915"/>
              <a:gd name="connsiteX3843" fmla="*/ 929407 w 7219081"/>
              <a:gd name="connsiteY3843" fmla="*/ 88900 h 6817915"/>
              <a:gd name="connsiteX3844" fmla="*/ 933377 w 7219081"/>
              <a:gd name="connsiteY3844" fmla="*/ 88900 h 6817915"/>
              <a:gd name="connsiteX3845" fmla="*/ 936153 w 7219081"/>
              <a:gd name="connsiteY3845" fmla="*/ 90091 h 6817915"/>
              <a:gd name="connsiteX3846" fmla="*/ 940122 w 7219081"/>
              <a:gd name="connsiteY3846" fmla="*/ 91678 h 6817915"/>
              <a:gd name="connsiteX3847" fmla="*/ 979412 w 7219081"/>
              <a:gd name="connsiteY3847" fmla="*/ 85725 h 6817915"/>
              <a:gd name="connsiteX3848" fmla="*/ 985763 w 7219081"/>
              <a:gd name="connsiteY3848" fmla="*/ 89297 h 6817915"/>
              <a:gd name="connsiteX3849" fmla="*/ 990129 w 7219081"/>
              <a:gd name="connsiteY3849" fmla="*/ 92472 h 6817915"/>
              <a:gd name="connsiteX3850" fmla="*/ 990922 w 7219081"/>
              <a:gd name="connsiteY3850" fmla="*/ 94059 h 6817915"/>
              <a:gd name="connsiteX3851" fmla="*/ 992113 w 7219081"/>
              <a:gd name="connsiteY3851" fmla="*/ 95647 h 6817915"/>
              <a:gd name="connsiteX3852" fmla="*/ 992113 w 7219081"/>
              <a:gd name="connsiteY3852" fmla="*/ 97234 h 6817915"/>
              <a:gd name="connsiteX3853" fmla="*/ 992113 w 7219081"/>
              <a:gd name="connsiteY3853" fmla="*/ 99615 h 6817915"/>
              <a:gd name="connsiteX3854" fmla="*/ 990922 w 7219081"/>
              <a:gd name="connsiteY3854" fmla="*/ 101997 h 6817915"/>
              <a:gd name="connsiteX3855" fmla="*/ 989334 w 7219081"/>
              <a:gd name="connsiteY3855" fmla="*/ 104378 h 6817915"/>
              <a:gd name="connsiteX3856" fmla="*/ 984176 w 7219081"/>
              <a:gd name="connsiteY3856" fmla="*/ 110331 h 6817915"/>
              <a:gd name="connsiteX3857" fmla="*/ 977031 w 7219081"/>
              <a:gd name="connsiteY3857" fmla="*/ 118269 h 6817915"/>
              <a:gd name="connsiteX3858" fmla="*/ 966316 w 7219081"/>
              <a:gd name="connsiteY3858" fmla="*/ 128984 h 6817915"/>
              <a:gd name="connsiteX3859" fmla="*/ 968300 w 7219081"/>
              <a:gd name="connsiteY3859" fmla="*/ 132556 h 6817915"/>
              <a:gd name="connsiteX3860" fmla="*/ 971078 w 7219081"/>
              <a:gd name="connsiteY3860" fmla="*/ 136922 h 6817915"/>
              <a:gd name="connsiteX3861" fmla="*/ 974253 w 7219081"/>
              <a:gd name="connsiteY3861" fmla="*/ 136128 h 6817915"/>
              <a:gd name="connsiteX3862" fmla="*/ 977429 w 7219081"/>
              <a:gd name="connsiteY3862" fmla="*/ 136128 h 6817915"/>
              <a:gd name="connsiteX3863" fmla="*/ 980207 w 7219081"/>
              <a:gd name="connsiteY3863" fmla="*/ 136128 h 6817915"/>
              <a:gd name="connsiteX3864" fmla="*/ 982588 w 7219081"/>
              <a:gd name="connsiteY3864" fmla="*/ 136922 h 6817915"/>
              <a:gd name="connsiteX3865" fmla="*/ 984573 w 7219081"/>
              <a:gd name="connsiteY3865" fmla="*/ 137715 h 6817915"/>
              <a:gd name="connsiteX3866" fmla="*/ 986953 w 7219081"/>
              <a:gd name="connsiteY3866" fmla="*/ 138906 h 6817915"/>
              <a:gd name="connsiteX3867" fmla="*/ 988541 w 7219081"/>
              <a:gd name="connsiteY3867" fmla="*/ 140494 h 6817915"/>
              <a:gd name="connsiteX3868" fmla="*/ 989334 w 7219081"/>
              <a:gd name="connsiteY3868" fmla="*/ 142081 h 6817915"/>
              <a:gd name="connsiteX3869" fmla="*/ 992113 w 7219081"/>
              <a:gd name="connsiteY3869" fmla="*/ 145653 h 6817915"/>
              <a:gd name="connsiteX3870" fmla="*/ 993701 w 7219081"/>
              <a:gd name="connsiteY3870" fmla="*/ 150416 h 6817915"/>
              <a:gd name="connsiteX3871" fmla="*/ 994891 w 7219081"/>
              <a:gd name="connsiteY3871" fmla="*/ 155178 h 6817915"/>
              <a:gd name="connsiteX3872" fmla="*/ 995684 w 7219081"/>
              <a:gd name="connsiteY3872" fmla="*/ 160337 h 6817915"/>
              <a:gd name="connsiteX3873" fmla="*/ 1042516 w 7219081"/>
              <a:gd name="connsiteY3873" fmla="*/ 161131 h 6817915"/>
              <a:gd name="connsiteX3874" fmla="*/ 1054422 w 7219081"/>
              <a:gd name="connsiteY3874" fmla="*/ 144066 h 6817915"/>
              <a:gd name="connsiteX3875" fmla="*/ 1058391 w 7219081"/>
              <a:gd name="connsiteY3875" fmla="*/ 140097 h 6817915"/>
              <a:gd name="connsiteX3876" fmla="*/ 1063154 w 7219081"/>
              <a:gd name="connsiteY3876" fmla="*/ 136128 h 6817915"/>
              <a:gd name="connsiteX3877" fmla="*/ 1068312 w 7219081"/>
              <a:gd name="connsiteY3877" fmla="*/ 132159 h 6817915"/>
              <a:gd name="connsiteX3878" fmla="*/ 1072679 w 7219081"/>
              <a:gd name="connsiteY3878" fmla="*/ 127794 h 6817915"/>
              <a:gd name="connsiteX3879" fmla="*/ 1074266 w 7219081"/>
              <a:gd name="connsiteY3879" fmla="*/ 125809 h 6817915"/>
              <a:gd name="connsiteX3880" fmla="*/ 1075457 w 7219081"/>
              <a:gd name="connsiteY3880" fmla="*/ 123031 h 6817915"/>
              <a:gd name="connsiteX3881" fmla="*/ 1076250 w 7219081"/>
              <a:gd name="connsiteY3881" fmla="*/ 121047 h 6817915"/>
              <a:gd name="connsiteX3882" fmla="*/ 1076250 w 7219081"/>
              <a:gd name="connsiteY3882" fmla="*/ 117872 h 6817915"/>
              <a:gd name="connsiteX3883" fmla="*/ 1076250 w 7219081"/>
              <a:gd name="connsiteY3883" fmla="*/ 114697 h 6817915"/>
              <a:gd name="connsiteX3884" fmla="*/ 1074662 w 7219081"/>
              <a:gd name="connsiteY3884" fmla="*/ 111522 h 6817915"/>
              <a:gd name="connsiteX3885" fmla="*/ 1073076 w 7219081"/>
              <a:gd name="connsiteY3885" fmla="*/ 107950 h 6817915"/>
              <a:gd name="connsiteX3886" fmla="*/ 1070694 w 7219081"/>
              <a:gd name="connsiteY3886" fmla="*/ 103584 h 6817915"/>
              <a:gd name="connsiteX3887" fmla="*/ 1076250 w 7219081"/>
              <a:gd name="connsiteY3887" fmla="*/ 103187 h 6817915"/>
              <a:gd name="connsiteX3888" fmla="*/ 1082600 w 7219081"/>
              <a:gd name="connsiteY3888" fmla="*/ 102791 h 6817915"/>
              <a:gd name="connsiteX3889" fmla="*/ 1088950 w 7219081"/>
              <a:gd name="connsiteY3889" fmla="*/ 101600 h 6817915"/>
              <a:gd name="connsiteX3890" fmla="*/ 1095301 w 7219081"/>
              <a:gd name="connsiteY3890" fmla="*/ 101600 h 6817915"/>
              <a:gd name="connsiteX3891" fmla="*/ 1098078 w 7219081"/>
              <a:gd name="connsiteY3891" fmla="*/ 101600 h 6817915"/>
              <a:gd name="connsiteX3892" fmla="*/ 1101255 w 7219081"/>
              <a:gd name="connsiteY3892" fmla="*/ 101997 h 6817915"/>
              <a:gd name="connsiteX3893" fmla="*/ 1103635 w 7219081"/>
              <a:gd name="connsiteY3893" fmla="*/ 103187 h 6817915"/>
              <a:gd name="connsiteX3894" fmla="*/ 1106412 w 7219081"/>
              <a:gd name="connsiteY3894" fmla="*/ 104775 h 6817915"/>
              <a:gd name="connsiteX3895" fmla="*/ 1108794 w 7219081"/>
              <a:gd name="connsiteY3895" fmla="*/ 106759 h 6817915"/>
              <a:gd name="connsiteX3896" fmla="*/ 1111175 w 7219081"/>
              <a:gd name="connsiteY3896" fmla="*/ 108744 h 6817915"/>
              <a:gd name="connsiteX3897" fmla="*/ 1113159 w 7219081"/>
              <a:gd name="connsiteY3897" fmla="*/ 111919 h 6817915"/>
              <a:gd name="connsiteX3898" fmla="*/ 1115144 w 7219081"/>
              <a:gd name="connsiteY3898" fmla="*/ 115887 h 6817915"/>
              <a:gd name="connsiteX3899" fmla="*/ 1145307 w 7219081"/>
              <a:gd name="connsiteY3899" fmla="*/ 97234 h 6817915"/>
              <a:gd name="connsiteX3900" fmla="*/ 1145307 w 7219081"/>
              <a:gd name="connsiteY3900" fmla="*/ 100012 h 6817915"/>
              <a:gd name="connsiteX3901" fmla="*/ 1145307 w 7219081"/>
              <a:gd name="connsiteY3901" fmla="*/ 102791 h 6817915"/>
              <a:gd name="connsiteX3902" fmla="*/ 1145307 w 7219081"/>
              <a:gd name="connsiteY3902" fmla="*/ 105172 h 6817915"/>
              <a:gd name="connsiteX3903" fmla="*/ 1144116 w 7219081"/>
              <a:gd name="connsiteY3903" fmla="*/ 107950 h 6817915"/>
              <a:gd name="connsiteX3904" fmla="*/ 1172691 w 7219081"/>
              <a:gd name="connsiteY3904" fmla="*/ 89297 h 6817915"/>
              <a:gd name="connsiteX3905" fmla="*/ 1204837 w 7219081"/>
              <a:gd name="connsiteY3905" fmla="*/ 90884 h 6817915"/>
              <a:gd name="connsiteX3906" fmla="*/ 1205631 w 7219081"/>
              <a:gd name="connsiteY3906" fmla="*/ 94853 h 6817915"/>
              <a:gd name="connsiteX3907" fmla="*/ 1207220 w 7219081"/>
              <a:gd name="connsiteY3907" fmla="*/ 98425 h 6817915"/>
              <a:gd name="connsiteX3908" fmla="*/ 1208806 w 7219081"/>
              <a:gd name="connsiteY3908" fmla="*/ 102791 h 6817915"/>
              <a:gd name="connsiteX3909" fmla="*/ 1209998 w 7219081"/>
              <a:gd name="connsiteY3909" fmla="*/ 106362 h 6817915"/>
              <a:gd name="connsiteX3910" fmla="*/ 1209998 w 7219081"/>
              <a:gd name="connsiteY3910" fmla="*/ 109934 h 6817915"/>
              <a:gd name="connsiteX3911" fmla="*/ 1209600 w 7219081"/>
              <a:gd name="connsiteY3911" fmla="*/ 111522 h 6817915"/>
              <a:gd name="connsiteX3912" fmla="*/ 1208409 w 7219081"/>
              <a:gd name="connsiteY3912" fmla="*/ 113109 h 6817915"/>
              <a:gd name="connsiteX3913" fmla="*/ 1207220 w 7219081"/>
              <a:gd name="connsiteY3913" fmla="*/ 114697 h 6817915"/>
              <a:gd name="connsiteX3914" fmla="*/ 1205235 w 7219081"/>
              <a:gd name="connsiteY3914" fmla="*/ 116284 h 6817915"/>
              <a:gd name="connsiteX3915" fmla="*/ 1202456 w 7219081"/>
              <a:gd name="connsiteY3915" fmla="*/ 117872 h 6817915"/>
              <a:gd name="connsiteX3916" fmla="*/ 1200076 w 7219081"/>
              <a:gd name="connsiteY3916" fmla="*/ 119062 h 6817915"/>
              <a:gd name="connsiteX3917" fmla="*/ 1200472 w 7219081"/>
              <a:gd name="connsiteY3917" fmla="*/ 125809 h 6817915"/>
              <a:gd name="connsiteX3918" fmla="*/ 1202059 w 7219081"/>
              <a:gd name="connsiteY3918" fmla="*/ 131762 h 6817915"/>
              <a:gd name="connsiteX3919" fmla="*/ 1204044 w 7219081"/>
              <a:gd name="connsiteY3919" fmla="*/ 136922 h 6817915"/>
              <a:gd name="connsiteX3920" fmla="*/ 1207220 w 7219081"/>
              <a:gd name="connsiteY3920" fmla="*/ 141684 h 6817915"/>
              <a:gd name="connsiteX3921" fmla="*/ 1211187 w 7219081"/>
              <a:gd name="connsiteY3921" fmla="*/ 145256 h 6817915"/>
              <a:gd name="connsiteX3922" fmla="*/ 1215950 w 7219081"/>
              <a:gd name="connsiteY3922" fmla="*/ 148431 h 6817915"/>
              <a:gd name="connsiteX3923" fmla="*/ 1221507 w 7219081"/>
              <a:gd name="connsiteY3923" fmla="*/ 150416 h 6817915"/>
              <a:gd name="connsiteX3924" fmla="*/ 1228253 w 7219081"/>
              <a:gd name="connsiteY3924" fmla="*/ 152003 h 6817915"/>
              <a:gd name="connsiteX3925" fmla="*/ 1249684 w 7219081"/>
              <a:gd name="connsiteY3925" fmla="*/ 113109 h 6817915"/>
              <a:gd name="connsiteX3926" fmla="*/ 1274291 w 7219081"/>
              <a:gd name="connsiteY3926" fmla="*/ 88900 h 6817915"/>
              <a:gd name="connsiteX3927" fmla="*/ 1272703 w 7219081"/>
              <a:gd name="connsiteY3927" fmla="*/ 86122 h 6817915"/>
              <a:gd name="connsiteX3928" fmla="*/ 1271116 w 7219081"/>
              <a:gd name="connsiteY3928" fmla="*/ 83741 h 6817915"/>
              <a:gd name="connsiteX3929" fmla="*/ 1270719 w 7219081"/>
              <a:gd name="connsiteY3929" fmla="*/ 80566 h 6817915"/>
              <a:gd name="connsiteX3930" fmla="*/ 1269926 w 7219081"/>
              <a:gd name="connsiteY3930" fmla="*/ 77787 h 6817915"/>
              <a:gd name="connsiteX3931" fmla="*/ 1269926 w 7219081"/>
              <a:gd name="connsiteY3931" fmla="*/ 74612 h 6817915"/>
              <a:gd name="connsiteX3932" fmla="*/ 1269926 w 7219081"/>
              <a:gd name="connsiteY3932" fmla="*/ 71437 h 6817915"/>
              <a:gd name="connsiteX3933" fmla="*/ 1271116 w 7219081"/>
              <a:gd name="connsiteY3933" fmla="*/ 65087 h 6817915"/>
              <a:gd name="connsiteX3934" fmla="*/ 1277466 w 7219081"/>
              <a:gd name="connsiteY3934" fmla="*/ 58340 h 6817915"/>
              <a:gd name="connsiteX3935" fmla="*/ 1290959 w 7219081"/>
              <a:gd name="connsiteY3935" fmla="*/ 57944 h 6817915"/>
              <a:gd name="connsiteX3936" fmla="*/ 1302072 w 7219081"/>
              <a:gd name="connsiteY3936" fmla="*/ 60325 h 6817915"/>
              <a:gd name="connsiteX3937" fmla="*/ 1313581 w 7219081"/>
              <a:gd name="connsiteY3937" fmla="*/ 63500 h 6817915"/>
              <a:gd name="connsiteX3938" fmla="*/ 1325091 w 7219081"/>
              <a:gd name="connsiteY3938" fmla="*/ 66675 h 6817915"/>
              <a:gd name="connsiteX3939" fmla="*/ 1330647 w 7219081"/>
              <a:gd name="connsiteY3939" fmla="*/ 67866 h 6817915"/>
              <a:gd name="connsiteX3940" fmla="*/ 1336203 w 7219081"/>
              <a:gd name="connsiteY3940" fmla="*/ 69056 h 6817915"/>
              <a:gd name="connsiteX3941" fmla="*/ 1342156 w 7219081"/>
              <a:gd name="connsiteY3941" fmla="*/ 69453 h 6817915"/>
              <a:gd name="connsiteX3942" fmla="*/ 1347712 w 7219081"/>
              <a:gd name="connsiteY3942" fmla="*/ 69453 h 6817915"/>
              <a:gd name="connsiteX3943" fmla="*/ 1354062 w 7219081"/>
              <a:gd name="connsiteY3943" fmla="*/ 69056 h 6817915"/>
              <a:gd name="connsiteX3944" fmla="*/ 1360016 w 7219081"/>
              <a:gd name="connsiteY3944" fmla="*/ 67866 h 6817915"/>
              <a:gd name="connsiteX3945" fmla="*/ 1365969 w 7219081"/>
              <a:gd name="connsiteY3945" fmla="*/ 65881 h 6817915"/>
              <a:gd name="connsiteX3946" fmla="*/ 1371922 w 7219081"/>
              <a:gd name="connsiteY3946" fmla="*/ 63103 h 6817915"/>
              <a:gd name="connsiteX3947" fmla="*/ 1377875 w 7219081"/>
              <a:gd name="connsiteY3947" fmla="*/ 59134 h 6817915"/>
              <a:gd name="connsiteX3948" fmla="*/ 1384225 w 7219081"/>
              <a:gd name="connsiteY3948" fmla="*/ 54372 h 6817915"/>
              <a:gd name="connsiteX3949" fmla="*/ 1561231 w 7219081"/>
              <a:gd name="connsiteY3949" fmla="*/ 46434 h 6817915"/>
              <a:gd name="connsiteX3950" fmla="*/ 1560041 w 7219081"/>
              <a:gd name="connsiteY3950" fmla="*/ 51594 h 6817915"/>
              <a:gd name="connsiteX3951" fmla="*/ 1558850 w 7219081"/>
              <a:gd name="connsiteY3951" fmla="*/ 56356 h 6817915"/>
              <a:gd name="connsiteX3952" fmla="*/ 1556469 w 7219081"/>
              <a:gd name="connsiteY3952" fmla="*/ 66675 h 6817915"/>
              <a:gd name="connsiteX3953" fmla="*/ 1555278 w 7219081"/>
              <a:gd name="connsiteY3953" fmla="*/ 71437 h 6817915"/>
              <a:gd name="connsiteX3954" fmla="*/ 1555278 w 7219081"/>
              <a:gd name="connsiteY3954" fmla="*/ 76200 h 6817915"/>
              <a:gd name="connsiteX3955" fmla="*/ 1555278 w 7219081"/>
              <a:gd name="connsiteY3955" fmla="*/ 80962 h 6817915"/>
              <a:gd name="connsiteX3956" fmla="*/ 1556469 w 7219081"/>
              <a:gd name="connsiteY3956" fmla="*/ 85328 h 6817915"/>
              <a:gd name="connsiteX3957" fmla="*/ 1558056 w 7219081"/>
              <a:gd name="connsiteY3957" fmla="*/ 88900 h 6817915"/>
              <a:gd name="connsiteX3958" fmla="*/ 1560041 w 7219081"/>
              <a:gd name="connsiteY3958" fmla="*/ 92472 h 6817915"/>
              <a:gd name="connsiteX3959" fmla="*/ 1562025 w 7219081"/>
              <a:gd name="connsiteY3959" fmla="*/ 95250 h 6817915"/>
              <a:gd name="connsiteX3960" fmla="*/ 1564009 w 7219081"/>
              <a:gd name="connsiteY3960" fmla="*/ 97234 h 6817915"/>
              <a:gd name="connsiteX3961" fmla="*/ 1566391 w 7219081"/>
              <a:gd name="connsiteY3961" fmla="*/ 98822 h 6817915"/>
              <a:gd name="connsiteX3962" fmla="*/ 1568772 w 7219081"/>
              <a:gd name="connsiteY3962" fmla="*/ 100409 h 6817915"/>
              <a:gd name="connsiteX3963" fmla="*/ 1571550 w 7219081"/>
              <a:gd name="connsiteY3963" fmla="*/ 101600 h 6817915"/>
              <a:gd name="connsiteX3964" fmla="*/ 1574725 w 7219081"/>
              <a:gd name="connsiteY3964" fmla="*/ 101997 h 6817915"/>
              <a:gd name="connsiteX3965" fmla="*/ 1580678 w 7219081"/>
              <a:gd name="connsiteY3965" fmla="*/ 102791 h 6817915"/>
              <a:gd name="connsiteX3966" fmla="*/ 1587028 w 7219081"/>
              <a:gd name="connsiteY3966" fmla="*/ 101997 h 6817915"/>
              <a:gd name="connsiteX3967" fmla="*/ 1599331 w 7219081"/>
              <a:gd name="connsiteY3967" fmla="*/ 101203 h 6817915"/>
              <a:gd name="connsiteX3968" fmla="*/ 1599331 w 7219081"/>
              <a:gd name="connsiteY3968" fmla="*/ 89297 h 6817915"/>
              <a:gd name="connsiteX3969" fmla="*/ 1600125 w 7219081"/>
              <a:gd name="connsiteY3969" fmla="*/ 83344 h 6817915"/>
              <a:gd name="connsiteX3970" fmla="*/ 1600919 w 7219081"/>
              <a:gd name="connsiteY3970" fmla="*/ 77787 h 6817915"/>
              <a:gd name="connsiteX3971" fmla="*/ 1602506 w 7219081"/>
              <a:gd name="connsiteY3971" fmla="*/ 72231 h 6817915"/>
              <a:gd name="connsiteX3972" fmla="*/ 1603697 w 7219081"/>
              <a:gd name="connsiteY3972" fmla="*/ 69453 h 6817915"/>
              <a:gd name="connsiteX3973" fmla="*/ 1605284 w 7219081"/>
              <a:gd name="connsiteY3973" fmla="*/ 67469 h 6817915"/>
              <a:gd name="connsiteX3974" fmla="*/ 1606872 w 7219081"/>
              <a:gd name="connsiteY3974" fmla="*/ 64691 h 6817915"/>
              <a:gd name="connsiteX3975" fmla="*/ 1609650 w 7219081"/>
              <a:gd name="connsiteY3975" fmla="*/ 62706 h 6817915"/>
              <a:gd name="connsiteX3976" fmla="*/ 1611634 w 7219081"/>
              <a:gd name="connsiteY3976" fmla="*/ 60325 h 6817915"/>
              <a:gd name="connsiteX3977" fmla="*/ 1614809 w 7219081"/>
              <a:gd name="connsiteY3977" fmla="*/ 59134 h 6817915"/>
              <a:gd name="connsiteX3978" fmla="*/ 1639812 w 7219081"/>
              <a:gd name="connsiteY3978" fmla="*/ 111125 h 6817915"/>
              <a:gd name="connsiteX3979" fmla="*/ 1641400 w 7219081"/>
              <a:gd name="connsiteY3979" fmla="*/ 109934 h 6817915"/>
              <a:gd name="connsiteX3980" fmla="*/ 1646162 w 7219081"/>
              <a:gd name="connsiteY3980" fmla="*/ 111125 h 6817915"/>
              <a:gd name="connsiteX3981" fmla="*/ 1650131 w 7219081"/>
              <a:gd name="connsiteY3981" fmla="*/ 112712 h 6817915"/>
              <a:gd name="connsiteX3982" fmla="*/ 1653703 w 7219081"/>
              <a:gd name="connsiteY3982" fmla="*/ 115094 h 6817915"/>
              <a:gd name="connsiteX3983" fmla="*/ 1656481 w 7219081"/>
              <a:gd name="connsiteY3983" fmla="*/ 118269 h 6817915"/>
              <a:gd name="connsiteX3984" fmla="*/ 1658466 w 7219081"/>
              <a:gd name="connsiteY3984" fmla="*/ 121047 h 6817915"/>
              <a:gd name="connsiteX3985" fmla="*/ 1660450 w 7219081"/>
              <a:gd name="connsiteY3985" fmla="*/ 123031 h 6817915"/>
              <a:gd name="connsiteX3986" fmla="*/ 1662434 w 7219081"/>
              <a:gd name="connsiteY3986" fmla="*/ 124222 h 6817915"/>
              <a:gd name="connsiteX3987" fmla="*/ 1664816 w 7219081"/>
              <a:gd name="connsiteY3987" fmla="*/ 125412 h 6817915"/>
              <a:gd name="connsiteX3988" fmla="*/ 1666800 w 7219081"/>
              <a:gd name="connsiteY3988" fmla="*/ 125809 h 6817915"/>
              <a:gd name="connsiteX3989" fmla="*/ 1668784 w 7219081"/>
              <a:gd name="connsiteY3989" fmla="*/ 125809 h 6817915"/>
              <a:gd name="connsiteX3990" fmla="*/ 1672753 w 7219081"/>
              <a:gd name="connsiteY3990" fmla="*/ 124619 h 6817915"/>
              <a:gd name="connsiteX3991" fmla="*/ 1676325 w 7219081"/>
              <a:gd name="connsiteY3991" fmla="*/ 123031 h 6817915"/>
              <a:gd name="connsiteX3992" fmla="*/ 1680691 w 7219081"/>
              <a:gd name="connsiteY3992" fmla="*/ 121047 h 6817915"/>
              <a:gd name="connsiteX3993" fmla="*/ 1684262 w 7219081"/>
              <a:gd name="connsiteY3993" fmla="*/ 118269 h 6817915"/>
              <a:gd name="connsiteX3994" fmla="*/ 1687834 w 7219081"/>
              <a:gd name="connsiteY3994" fmla="*/ 116284 h 6817915"/>
              <a:gd name="connsiteX3995" fmla="*/ 1695375 w 7219081"/>
              <a:gd name="connsiteY3995" fmla="*/ 117475 h 6817915"/>
              <a:gd name="connsiteX3996" fmla="*/ 1702519 w 7219081"/>
              <a:gd name="connsiteY3996" fmla="*/ 117475 h 6817915"/>
              <a:gd name="connsiteX3997" fmla="*/ 1705694 w 7219081"/>
              <a:gd name="connsiteY3997" fmla="*/ 109934 h 6817915"/>
              <a:gd name="connsiteX3998" fmla="*/ 1710456 w 7219081"/>
              <a:gd name="connsiteY3998" fmla="*/ 103187 h 6817915"/>
              <a:gd name="connsiteX3999" fmla="*/ 1715219 w 7219081"/>
              <a:gd name="connsiteY3999" fmla="*/ 96837 h 6817915"/>
              <a:gd name="connsiteX4000" fmla="*/ 1720378 w 7219081"/>
              <a:gd name="connsiteY4000" fmla="*/ 90884 h 6817915"/>
              <a:gd name="connsiteX4001" fmla="*/ 1726331 w 7219081"/>
              <a:gd name="connsiteY4001" fmla="*/ 85725 h 6817915"/>
              <a:gd name="connsiteX4002" fmla="*/ 1732681 w 7219081"/>
              <a:gd name="connsiteY4002" fmla="*/ 80566 h 6817915"/>
              <a:gd name="connsiteX4003" fmla="*/ 1745778 w 7219081"/>
              <a:gd name="connsiteY4003" fmla="*/ 71041 h 6817915"/>
              <a:gd name="connsiteX4004" fmla="*/ 1752128 w 7219081"/>
              <a:gd name="connsiteY4004" fmla="*/ 72231 h 6817915"/>
              <a:gd name="connsiteX4005" fmla="*/ 1756891 w 7219081"/>
              <a:gd name="connsiteY4005" fmla="*/ 74216 h 6817915"/>
              <a:gd name="connsiteX4006" fmla="*/ 1761653 w 7219081"/>
              <a:gd name="connsiteY4006" fmla="*/ 76200 h 6817915"/>
              <a:gd name="connsiteX4007" fmla="*/ 1764828 w 7219081"/>
              <a:gd name="connsiteY4007" fmla="*/ 78978 h 6817915"/>
              <a:gd name="connsiteX4008" fmla="*/ 1768003 w 7219081"/>
              <a:gd name="connsiteY4008" fmla="*/ 81756 h 6817915"/>
              <a:gd name="connsiteX4009" fmla="*/ 1769987 w 7219081"/>
              <a:gd name="connsiteY4009" fmla="*/ 85328 h 6817915"/>
              <a:gd name="connsiteX4010" fmla="*/ 1771972 w 7219081"/>
              <a:gd name="connsiteY4010" fmla="*/ 88900 h 6817915"/>
              <a:gd name="connsiteX4011" fmla="*/ 1773559 w 7219081"/>
              <a:gd name="connsiteY4011" fmla="*/ 92472 h 6817915"/>
              <a:gd name="connsiteX4012" fmla="*/ 1774750 w 7219081"/>
              <a:gd name="connsiteY4012" fmla="*/ 96837 h 6817915"/>
              <a:gd name="connsiteX4013" fmla="*/ 1775147 w 7219081"/>
              <a:gd name="connsiteY4013" fmla="*/ 101203 h 6817915"/>
              <a:gd name="connsiteX4014" fmla="*/ 1776337 w 7219081"/>
              <a:gd name="connsiteY4014" fmla="*/ 109934 h 6817915"/>
              <a:gd name="connsiteX4015" fmla="*/ 1776734 w 7219081"/>
              <a:gd name="connsiteY4015" fmla="*/ 119062 h 6817915"/>
              <a:gd name="connsiteX4016" fmla="*/ 1777925 w 7219081"/>
              <a:gd name="connsiteY4016" fmla="*/ 127397 h 6817915"/>
              <a:gd name="connsiteX4017" fmla="*/ 1805309 w 7219081"/>
              <a:gd name="connsiteY4017" fmla="*/ 132159 h 6817915"/>
              <a:gd name="connsiteX4018" fmla="*/ 1804516 w 7219081"/>
              <a:gd name="connsiteY4018" fmla="*/ 126206 h 6817915"/>
              <a:gd name="connsiteX4019" fmla="*/ 1804516 w 7219081"/>
              <a:gd name="connsiteY4019" fmla="*/ 121047 h 6817915"/>
              <a:gd name="connsiteX4020" fmla="*/ 1805309 w 7219081"/>
              <a:gd name="connsiteY4020" fmla="*/ 115887 h 6817915"/>
              <a:gd name="connsiteX4021" fmla="*/ 1806103 w 7219081"/>
              <a:gd name="connsiteY4021" fmla="*/ 111522 h 6817915"/>
              <a:gd name="connsiteX4022" fmla="*/ 1807294 w 7219081"/>
              <a:gd name="connsiteY4022" fmla="*/ 107553 h 6817915"/>
              <a:gd name="connsiteX4023" fmla="*/ 1808881 w 7219081"/>
              <a:gd name="connsiteY4023" fmla="*/ 103187 h 6817915"/>
              <a:gd name="connsiteX4024" fmla="*/ 1810866 w 7219081"/>
              <a:gd name="connsiteY4024" fmla="*/ 100012 h 6817915"/>
              <a:gd name="connsiteX4025" fmla="*/ 1813644 w 7219081"/>
              <a:gd name="connsiteY4025" fmla="*/ 96837 h 6817915"/>
              <a:gd name="connsiteX4026" fmla="*/ 1816422 w 7219081"/>
              <a:gd name="connsiteY4026" fmla="*/ 94059 h 6817915"/>
              <a:gd name="connsiteX4027" fmla="*/ 1819994 w 7219081"/>
              <a:gd name="connsiteY4027" fmla="*/ 92075 h 6817915"/>
              <a:gd name="connsiteX4028" fmla="*/ 1823566 w 7219081"/>
              <a:gd name="connsiteY4028" fmla="*/ 90487 h 6817915"/>
              <a:gd name="connsiteX4029" fmla="*/ 1827931 w 7219081"/>
              <a:gd name="connsiteY4029" fmla="*/ 88900 h 6817915"/>
              <a:gd name="connsiteX4030" fmla="*/ 1831900 w 7219081"/>
              <a:gd name="connsiteY4030" fmla="*/ 87709 h 6817915"/>
              <a:gd name="connsiteX4031" fmla="*/ 1837456 w 7219081"/>
              <a:gd name="connsiteY4031" fmla="*/ 87312 h 6817915"/>
              <a:gd name="connsiteX4032" fmla="*/ 1842616 w 7219081"/>
              <a:gd name="connsiteY4032" fmla="*/ 87312 h 6817915"/>
              <a:gd name="connsiteX4033" fmla="*/ 1848569 w 7219081"/>
              <a:gd name="connsiteY4033" fmla="*/ 87709 h 6817915"/>
              <a:gd name="connsiteX4034" fmla="*/ 1876350 w 7219081"/>
              <a:gd name="connsiteY4034" fmla="*/ 87312 h 6817915"/>
              <a:gd name="connsiteX4035" fmla="*/ 1893812 w 7219081"/>
              <a:gd name="connsiteY4035" fmla="*/ 74216 h 6817915"/>
              <a:gd name="connsiteX4036" fmla="*/ 1896987 w 7219081"/>
              <a:gd name="connsiteY4036" fmla="*/ 69056 h 6817915"/>
              <a:gd name="connsiteX4037" fmla="*/ 1900559 w 7219081"/>
              <a:gd name="connsiteY4037" fmla="*/ 64294 h 6817915"/>
              <a:gd name="connsiteX4038" fmla="*/ 1904131 w 7219081"/>
              <a:gd name="connsiteY4038" fmla="*/ 60325 h 6817915"/>
              <a:gd name="connsiteX4039" fmla="*/ 1907703 w 7219081"/>
              <a:gd name="connsiteY4039" fmla="*/ 56753 h 6817915"/>
              <a:gd name="connsiteX4040" fmla="*/ 1911672 w 7219081"/>
              <a:gd name="connsiteY4040" fmla="*/ 54372 h 6817915"/>
              <a:gd name="connsiteX4041" fmla="*/ 1915244 w 7219081"/>
              <a:gd name="connsiteY4041" fmla="*/ 52784 h 6817915"/>
              <a:gd name="connsiteX4042" fmla="*/ 1918816 w 7219081"/>
              <a:gd name="connsiteY4042" fmla="*/ 51197 h 6817915"/>
              <a:gd name="connsiteX4043" fmla="*/ 1922784 w 7219081"/>
              <a:gd name="connsiteY4043" fmla="*/ 50403 h 6817915"/>
              <a:gd name="connsiteX4044" fmla="*/ 1926356 w 7219081"/>
              <a:gd name="connsiteY4044" fmla="*/ 50403 h 6817915"/>
              <a:gd name="connsiteX4045" fmla="*/ 1929928 w 7219081"/>
              <a:gd name="connsiteY4045" fmla="*/ 51594 h 6817915"/>
              <a:gd name="connsiteX4046" fmla="*/ 1933500 w 7219081"/>
              <a:gd name="connsiteY4046" fmla="*/ 53181 h 6817915"/>
              <a:gd name="connsiteX4047" fmla="*/ 1936675 w 7219081"/>
              <a:gd name="connsiteY4047" fmla="*/ 55959 h 6817915"/>
              <a:gd name="connsiteX4048" fmla="*/ 1940644 w 7219081"/>
              <a:gd name="connsiteY4048" fmla="*/ 59134 h 6817915"/>
              <a:gd name="connsiteX4049" fmla="*/ 1944216 w 7219081"/>
              <a:gd name="connsiteY4049" fmla="*/ 63103 h 6817915"/>
              <a:gd name="connsiteX4050" fmla="*/ 1947787 w 7219081"/>
              <a:gd name="connsiteY4050" fmla="*/ 68262 h 6817915"/>
              <a:gd name="connsiteX4051" fmla="*/ 1951359 w 7219081"/>
              <a:gd name="connsiteY4051" fmla="*/ 74216 h 6817915"/>
              <a:gd name="connsiteX4052" fmla="*/ 1952947 w 7219081"/>
              <a:gd name="connsiteY4052" fmla="*/ 86122 h 6817915"/>
              <a:gd name="connsiteX4053" fmla="*/ 1995809 w 7219081"/>
              <a:gd name="connsiteY4053" fmla="*/ 84534 h 6817915"/>
              <a:gd name="connsiteX4054" fmla="*/ 2010494 w 7219081"/>
              <a:gd name="connsiteY4054" fmla="*/ 88900 h 6817915"/>
              <a:gd name="connsiteX4055" fmla="*/ 2030337 w 7219081"/>
              <a:gd name="connsiteY4055" fmla="*/ 65087 h 6817915"/>
              <a:gd name="connsiteX4056" fmla="*/ 2030337 w 7219081"/>
              <a:gd name="connsiteY4056" fmla="*/ 61912 h 6817915"/>
              <a:gd name="connsiteX4057" fmla="*/ 2030337 w 7219081"/>
              <a:gd name="connsiteY4057" fmla="*/ 58340 h 6817915"/>
              <a:gd name="connsiteX4058" fmla="*/ 2031925 w 7219081"/>
              <a:gd name="connsiteY4058" fmla="*/ 53181 h 6817915"/>
              <a:gd name="connsiteX4059" fmla="*/ 2034703 w 7219081"/>
              <a:gd name="connsiteY4059" fmla="*/ 48419 h 6817915"/>
              <a:gd name="connsiteX4060" fmla="*/ 2038275 w 7219081"/>
              <a:gd name="connsiteY4060" fmla="*/ 44847 h 6817915"/>
              <a:gd name="connsiteX4061" fmla="*/ 2042641 w 7219081"/>
              <a:gd name="connsiteY4061" fmla="*/ 41672 h 6817915"/>
              <a:gd name="connsiteX4062" fmla="*/ 2052166 w 7219081"/>
              <a:gd name="connsiteY4062" fmla="*/ 38497 h 6817915"/>
              <a:gd name="connsiteX4063" fmla="*/ 2061691 w 7219081"/>
              <a:gd name="connsiteY4063" fmla="*/ 35719 h 6817915"/>
              <a:gd name="connsiteX4064" fmla="*/ 2070819 w 7219081"/>
              <a:gd name="connsiteY4064" fmla="*/ 33734 h 6817915"/>
              <a:gd name="connsiteX4065" fmla="*/ 2081137 w 7219081"/>
              <a:gd name="connsiteY4065" fmla="*/ 32147 h 6817915"/>
              <a:gd name="connsiteX4066" fmla="*/ 2100584 w 7219081"/>
              <a:gd name="connsiteY4066" fmla="*/ 28972 h 6817915"/>
              <a:gd name="connsiteX4067" fmla="*/ 2110109 w 7219081"/>
              <a:gd name="connsiteY4067" fmla="*/ 26987 h 6817915"/>
              <a:gd name="connsiteX4068" fmla="*/ 2120031 w 7219081"/>
              <a:gd name="connsiteY4068" fmla="*/ 24209 h 6817915"/>
              <a:gd name="connsiteX4069" fmla="*/ 2194247 w 7219081"/>
              <a:gd name="connsiteY4069" fmla="*/ 21431 h 6817915"/>
              <a:gd name="connsiteX4070" fmla="*/ 2197819 w 7219081"/>
              <a:gd name="connsiteY4070" fmla="*/ 29369 h 6817915"/>
              <a:gd name="connsiteX4071" fmla="*/ 2200994 w 7219081"/>
              <a:gd name="connsiteY4071" fmla="*/ 38497 h 6817915"/>
              <a:gd name="connsiteX4072" fmla="*/ 2202978 w 7219081"/>
              <a:gd name="connsiteY4072" fmla="*/ 48419 h 6817915"/>
              <a:gd name="connsiteX4073" fmla="*/ 2203772 w 7219081"/>
              <a:gd name="connsiteY4073" fmla="*/ 53181 h 6817915"/>
              <a:gd name="connsiteX4074" fmla="*/ 2204169 w 7219081"/>
              <a:gd name="connsiteY4074" fmla="*/ 57944 h 6817915"/>
              <a:gd name="connsiteX4075" fmla="*/ 2210122 w 7219081"/>
              <a:gd name="connsiteY4075" fmla="*/ 57944 h 6817915"/>
              <a:gd name="connsiteX4076" fmla="*/ 2215281 w 7219081"/>
              <a:gd name="connsiteY4076" fmla="*/ 57547 h 6817915"/>
              <a:gd name="connsiteX4077" fmla="*/ 2220441 w 7219081"/>
              <a:gd name="connsiteY4077" fmla="*/ 56356 h 6817915"/>
              <a:gd name="connsiteX4078" fmla="*/ 2225600 w 7219081"/>
              <a:gd name="connsiteY4078" fmla="*/ 54372 h 6817915"/>
              <a:gd name="connsiteX4079" fmla="*/ 2230362 w 7219081"/>
              <a:gd name="connsiteY4079" fmla="*/ 51991 h 6817915"/>
              <a:gd name="connsiteX4080" fmla="*/ 2235125 w 7219081"/>
              <a:gd name="connsiteY4080" fmla="*/ 50006 h 6817915"/>
              <a:gd name="connsiteX4081" fmla="*/ 2243459 w 7219081"/>
              <a:gd name="connsiteY4081" fmla="*/ 44053 h 6817915"/>
              <a:gd name="connsiteX4082" fmla="*/ 2252191 w 7219081"/>
              <a:gd name="connsiteY4082" fmla="*/ 37306 h 6817915"/>
              <a:gd name="connsiteX4083" fmla="*/ 2260128 w 7219081"/>
              <a:gd name="connsiteY4083" fmla="*/ 30956 h 6817915"/>
              <a:gd name="connsiteX4084" fmla="*/ 2268462 w 7219081"/>
              <a:gd name="connsiteY4084" fmla="*/ 24209 h 6817915"/>
              <a:gd name="connsiteX4085" fmla="*/ 2277194 w 7219081"/>
              <a:gd name="connsiteY4085" fmla="*/ 18256 h 6817915"/>
              <a:gd name="connsiteX4086" fmla="*/ 2331169 w 7219081"/>
              <a:gd name="connsiteY4086" fmla="*/ 16669 h 6817915"/>
              <a:gd name="connsiteX4087" fmla="*/ 2332756 w 7219081"/>
              <a:gd name="connsiteY4087" fmla="*/ 21431 h 6817915"/>
              <a:gd name="connsiteX4088" fmla="*/ 2333550 w 7219081"/>
              <a:gd name="connsiteY4088" fmla="*/ 27384 h 6817915"/>
              <a:gd name="connsiteX4089" fmla="*/ 2334344 w 7219081"/>
              <a:gd name="connsiteY4089" fmla="*/ 34925 h 6817915"/>
              <a:gd name="connsiteX4090" fmla="*/ 2334344 w 7219081"/>
              <a:gd name="connsiteY4090" fmla="*/ 43259 h 6817915"/>
              <a:gd name="connsiteX4091" fmla="*/ 2338709 w 7219081"/>
              <a:gd name="connsiteY4091" fmla="*/ 41672 h 6817915"/>
              <a:gd name="connsiteX4092" fmla="*/ 2343472 w 7219081"/>
              <a:gd name="connsiteY4092" fmla="*/ 40481 h 6817915"/>
              <a:gd name="connsiteX4093" fmla="*/ 2347837 w 7219081"/>
              <a:gd name="connsiteY4093" fmla="*/ 40084 h 6817915"/>
              <a:gd name="connsiteX4094" fmla="*/ 2352203 w 7219081"/>
              <a:gd name="connsiteY4094" fmla="*/ 40084 h 6817915"/>
              <a:gd name="connsiteX4095" fmla="*/ 2355378 w 7219081"/>
              <a:gd name="connsiteY4095" fmla="*/ 40084 h 6817915"/>
              <a:gd name="connsiteX4096" fmla="*/ 2358950 w 7219081"/>
              <a:gd name="connsiteY4096" fmla="*/ 40481 h 6817915"/>
              <a:gd name="connsiteX4097" fmla="*/ 2361331 w 7219081"/>
              <a:gd name="connsiteY4097" fmla="*/ 41672 h 6817915"/>
              <a:gd name="connsiteX4098" fmla="*/ 2364109 w 7219081"/>
              <a:gd name="connsiteY4098" fmla="*/ 43259 h 6817915"/>
              <a:gd name="connsiteX4099" fmla="*/ 2366887 w 7219081"/>
              <a:gd name="connsiteY4099" fmla="*/ 44847 h 6817915"/>
              <a:gd name="connsiteX4100" fmla="*/ 2369269 w 7219081"/>
              <a:gd name="connsiteY4100" fmla="*/ 46434 h 6817915"/>
              <a:gd name="connsiteX4101" fmla="*/ 2373237 w 7219081"/>
              <a:gd name="connsiteY4101" fmla="*/ 51197 h 6817915"/>
              <a:gd name="connsiteX4102" fmla="*/ 2376809 w 7219081"/>
              <a:gd name="connsiteY4102" fmla="*/ 56356 h 6817915"/>
              <a:gd name="connsiteX4103" fmla="*/ 2379587 w 7219081"/>
              <a:gd name="connsiteY4103" fmla="*/ 61912 h 6817915"/>
              <a:gd name="connsiteX4104" fmla="*/ 2384747 w 7219081"/>
              <a:gd name="connsiteY4104" fmla="*/ 74216 h 6817915"/>
              <a:gd name="connsiteX4105" fmla="*/ 2387128 w 7219081"/>
              <a:gd name="connsiteY4105" fmla="*/ 80566 h 6817915"/>
              <a:gd name="connsiteX4106" fmla="*/ 2390303 w 7219081"/>
              <a:gd name="connsiteY4106" fmla="*/ 86122 h 6817915"/>
              <a:gd name="connsiteX4107" fmla="*/ 2393478 w 7219081"/>
              <a:gd name="connsiteY4107" fmla="*/ 91678 h 6817915"/>
              <a:gd name="connsiteX4108" fmla="*/ 2397447 w 7219081"/>
              <a:gd name="connsiteY4108" fmla="*/ 96440 h 6817915"/>
              <a:gd name="connsiteX4109" fmla="*/ 2399828 w 7219081"/>
              <a:gd name="connsiteY4109" fmla="*/ 98425 h 6817915"/>
              <a:gd name="connsiteX4110" fmla="*/ 2402209 w 7219081"/>
              <a:gd name="connsiteY4110" fmla="*/ 100012 h 6817915"/>
              <a:gd name="connsiteX4111" fmla="*/ 2404591 w 7219081"/>
              <a:gd name="connsiteY4111" fmla="*/ 101203 h 6817915"/>
              <a:gd name="connsiteX4112" fmla="*/ 2407766 w 7219081"/>
              <a:gd name="connsiteY4112" fmla="*/ 101997 h 6817915"/>
              <a:gd name="connsiteX4113" fmla="*/ 2422053 w 7219081"/>
              <a:gd name="connsiteY4113" fmla="*/ 91678 h 6817915"/>
              <a:gd name="connsiteX4114" fmla="*/ 2428006 w 7219081"/>
              <a:gd name="connsiteY4114" fmla="*/ 87312 h 6817915"/>
              <a:gd name="connsiteX4115" fmla="*/ 2432372 w 7219081"/>
              <a:gd name="connsiteY4115" fmla="*/ 83741 h 6817915"/>
              <a:gd name="connsiteX4116" fmla="*/ 2437134 w 7219081"/>
              <a:gd name="connsiteY4116" fmla="*/ 81756 h 6817915"/>
              <a:gd name="connsiteX4117" fmla="*/ 2441103 w 7219081"/>
              <a:gd name="connsiteY4117" fmla="*/ 80169 h 6817915"/>
              <a:gd name="connsiteX4118" fmla="*/ 2444675 w 7219081"/>
              <a:gd name="connsiteY4118" fmla="*/ 79375 h 6817915"/>
              <a:gd name="connsiteX4119" fmla="*/ 2447850 w 7219081"/>
              <a:gd name="connsiteY4119" fmla="*/ 80169 h 6817915"/>
              <a:gd name="connsiteX4120" fmla="*/ 2451025 w 7219081"/>
              <a:gd name="connsiteY4120" fmla="*/ 81756 h 6817915"/>
              <a:gd name="connsiteX4121" fmla="*/ 2454200 w 7219081"/>
              <a:gd name="connsiteY4121" fmla="*/ 84137 h 6817915"/>
              <a:gd name="connsiteX4122" fmla="*/ 2457375 w 7219081"/>
              <a:gd name="connsiteY4122" fmla="*/ 87709 h 6817915"/>
              <a:gd name="connsiteX4123" fmla="*/ 2460550 w 7219081"/>
              <a:gd name="connsiteY4123" fmla="*/ 92472 h 6817915"/>
              <a:gd name="connsiteX4124" fmla="*/ 2467694 w 7219081"/>
              <a:gd name="connsiteY4124" fmla="*/ 105966 h 6817915"/>
              <a:gd name="connsiteX4125" fmla="*/ 2477219 w 7219081"/>
              <a:gd name="connsiteY4125" fmla="*/ 123031 h 6817915"/>
              <a:gd name="connsiteX4126" fmla="*/ 2480791 w 7219081"/>
              <a:gd name="connsiteY4126" fmla="*/ 128984 h 6817915"/>
              <a:gd name="connsiteX4127" fmla="*/ 2484759 w 7219081"/>
              <a:gd name="connsiteY4127" fmla="*/ 132953 h 6817915"/>
              <a:gd name="connsiteX4128" fmla="*/ 2488728 w 7219081"/>
              <a:gd name="connsiteY4128" fmla="*/ 136128 h 6817915"/>
              <a:gd name="connsiteX4129" fmla="*/ 2492697 w 7219081"/>
              <a:gd name="connsiteY4129" fmla="*/ 137715 h 6817915"/>
              <a:gd name="connsiteX4130" fmla="*/ 2496269 w 7219081"/>
              <a:gd name="connsiteY4130" fmla="*/ 138906 h 6817915"/>
              <a:gd name="connsiteX4131" fmla="*/ 2499841 w 7219081"/>
              <a:gd name="connsiteY4131" fmla="*/ 138906 h 6817915"/>
              <a:gd name="connsiteX4132" fmla="*/ 2503809 w 7219081"/>
              <a:gd name="connsiteY4132" fmla="*/ 137715 h 6817915"/>
              <a:gd name="connsiteX4133" fmla="*/ 2507381 w 7219081"/>
              <a:gd name="connsiteY4133" fmla="*/ 136128 h 6817915"/>
              <a:gd name="connsiteX4134" fmla="*/ 2510556 w 7219081"/>
              <a:gd name="connsiteY4134" fmla="*/ 134540 h 6817915"/>
              <a:gd name="connsiteX4135" fmla="*/ 2513731 w 7219081"/>
              <a:gd name="connsiteY4135" fmla="*/ 132159 h 6817915"/>
              <a:gd name="connsiteX4136" fmla="*/ 2516906 w 7219081"/>
              <a:gd name="connsiteY4136" fmla="*/ 128984 h 6817915"/>
              <a:gd name="connsiteX4137" fmla="*/ 2518891 w 7219081"/>
              <a:gd name="connsiteY4137" fmla="*/ 126206 h 6817915"/>
              <a:gd name="connsiteX4138" fmla="*/ 2520875 w 7219081"/>
              <a:gd name="connsiteY4138" fmla="*/ 123031 h 6817915"/>
              <a:gd name="connsiteX4139" fmla="*/ 2523256 w 7219081"/>
              <a:gd name="connsiteY4139" fmla="*/ 119856 h 6817915"/>
              <a:gd name="connsiteX4140" fmla="*/ 2524050 w 7219081"/>
              <a:gd name="connsiteY4140" fmla="*/ 117475 h 6817915"/>
              <a:gd name="connsiteX4141" fmla="*/ 2524844 w 7219081"/>
              <a:gd name="connsiteY4141" fmla="*/ 114697 h 6817915"/>
              <a:gd name="connsiteX4142" fmla="*/ 2526431 w 7219081"/>
              <a:gd name="connsiteY4142" fmla="*/ 107553 h 6817915"/>
              <a:gd name="connsiteX4143" fmla="*/ 2528416 w 7219081"/>
              <a:gd name="connsiteY4143" fmla="*/ 101203 h 6817915"/>
              <a:gd name="connsiteX4144" fmla="*/ 2530797 w 7219081"/>
              <a:gd name="connsiteY4144" fmla="*/ 95647 h 6817915"/>
              <a:gd name="connsiteX4145" fmla="*/ 2533575 w 7219081"/>
              <a:gd name="connsiteY4145" fmla="*/ 91678 h 6817915"/>
              <a:gd name="connsiteX4146" fmla="*/ 2536353 w 7219081"/>
              <a:gd name="connsiteY4146" fmla="*/ 88503 h 6817915"/>
              <a:gd name="connsiteX4147" fmla="*/ 2539528 w 7219081"/>
              <a:gd name="connsiteY4147" fmla="*/ 85725 h 6817915"/>
              <a:gd name="connsiteX4148" fmla="*/ 2543100 w 7219081"/>
              <a:gd name="connsiteY4148" fmla="*/ 84137 h 6817915"/>
              <a:gd name="connsiteX4149" fmla="*/ 2546672 w 7219081"/>
              <a:gd name="connsiteY4149" fmla="*/ 82550 h 6817915"/>
              <a:gd name="connsiteX4150" fmla="*/ 2551037 w 7219081"/>
              <a:gd name="connsiteY4150" fmla="*/ 82153 h 6817915"/>
              <a:gd name="connsiteX4151" fmla="*/ 2555006 w 7219081"/>
              <a:gd name="connsiteY4151" fmla="*/ 82153 h 6817915"/>
              <a:gd name="connsiteX4152" fmla="*/ 2559372 w 7219081"/>
              <a:gd name="connsiteY4152" fmla="*/ 82550 h 6817915"/>
              <a:gd name="connsiteX4153" fmla="*/ 2563737 w 7219081"/>
              <a:gd name="connsiteY4153" fmla="*/ 83344 h 6817915"/>
              <a:gd name="connsiteX4154" fmla="*/ 2573262 w 7219081"/>
              <a:gd name="connsiteY4154" fmla="*/ 85328 h 6817915"/>
              <a:gd name="connsiteX4155" fmla="*/ 2583184 w 7219081"/>
              <a:gd name="connsiteY4155" fmla="*/ 87709 h 6817915"/>
              <a:gd name="connsiteX4156" fmla="*/ 2611362 w 7219081"/>
              <a:gd name="connsiteY4156" fmla="*/ 88900 h 6817915"/>
              <a:gd name="connsiteX4157" fmla="*/ 2615331 w 7219081"/>
              <a:gd name="connsiteY4157" fmla="*/ 89297 h 6817915"/>
              <a:gd name="connsiteX4158" fmla="*/ 2617712 w 7219081"/>
              <a:gd name="connsiteY4158" fmla="*/ 90884 h 6817915"/>
              <a:gd name="connsiteX4159" fmla="*/ 2620491 w 7219081"/>
              <a:gd name="connsiteY4159" fmla="*/ 93662 h 6817915"/>
              <a:gd name="connsiteX4160" fmla="*/ 2622078 w 7219081"/>
              <a:gd name="connsiteY4160" fmla="*/ 96440 h 6817915"/>
              <a:gd name="connsiteX4161" fmla="*/ 2623666 w 7219081"/>
              <a:gd name="connsiteY4161" fmla="*/ 100012 h 6817915"/>
              <a:gd name="connsiteX4162" fmla="*/ 2625253 w 7219081"/>
              <a:gd name="connsiteY4162" fmla="*/ 103584 h 6817915"/>
              <a:gd name="connsiteX4163" fmla="*/ 2627634 w 7219081"/>
              <a:gd name="connsiteY4163" fmla="*/ 111522 h 6817915"/>
              <a:gd name="connsiteX4164" fmla="*/ 2629222 w 7219081"/>
              <a:gd name="connsiteY4164" fmla="*/ 115094 h 6817915"/>
              <a:gd name="connsiteX4165" fmla="*/ 2630809 w 7219081"/>
              <a:gd name="connsiteY4165" fmla="*/ 118269 h 6817915"/>
              <a:gd name="connsiteX4166" fmla="*/ 2633191 w 7219081"/>
              <a:gd name="connsiteY4166" fmla="*/ 120650 h 6817915"/>
              <a:gd name="connsiteX4167" fmla="*/ 2636366 w 7219081"/>
              <a:gd name="connsiteY4167" fmla="*/ 122634 h 6817915"/>
              <a:gd name="connsiteX4168" fmla="*/ 2639541 w 7219081"/>
              <a:gd name="connsiteY4168" fmla="*/ 123031 h 6817915"/>
              <a:gd name="connsiteX4169" fmla="*/ 2643509 w 7219081"/>
              <a:gd name="connsiteY4169" fmla="*/ 122237 h 6817915"/>
              <a:gd name="connsiteX4170" fmla="*/ 2648669 w 7219081"/>
              <a:gd name="connsiteY4170" fmla="*/ 119856 h 6817915"/>
              <a:gd name="connsiteX4171" fmla="*/ 2654622 w 7219081"/>
              <a:gd name="connsiteY4171" fmla="*/ 116681 h 6817915"/>
              <a:gd name="connsiteX4172" fmla="*/ 2655019 w 7219081"/>
              <a:gd name="connsiteY4172" fmla="*/ 116681 h 6817915"/>
              <a:gd name="connsiteX4173" fmla="*/ 2668909 w 7219081"/>
              <a:gd name="connsiteY4173" fmla="*/ 87312 h 6817915"/>
              <a:gd name="connsiteX4174" fmla="*/ 2658987 w 7219081"/>
              <a:gd name="connsiteY4174" fmla="*/ 62706 h 6817915"/>
              <a:gd name="connsiteX4175" fmla="*/ 2658194 w 7219081"/>
              <a:gd name="connsiteY4175" fmla="*/ 41672 h 6817915"/>
              <a:gd name="connsiteX4176" fmla="*/ 2657797 w 7219081"/>
              <a:gd name="connsiteY4176" fmla="*/ 37306 h 6817915"/>
              <a:gd name="connsiteX4177" fmla="*/ 2657400 w 7219081"/>
              <a:gd name="connsiteY4177" fmla="*/ 33734 h 6817915"/>
              <a:gd name="connsiteX4178" fmla="*/ 2657400 w 7219081"/>
              <a:gd name="connsiteY4178" fmla="*/ 30162 h 6817915"/>
              <a:gd name="connsiteX4179" fmla="*/ 2657797 w 7219081"/>
              <a:gd name="connsiteY4179" fmla="*/ 27384 h 6817915"/>
              <a:gd name="connsiteX4180" fmla="*/ 2658987 w 7219081"/>
              <a:gd name="connsiteY4180" fmla="*/ 24209 h 6817915"/>
              <a:gd name="connsiteX4181" fmla="*/ 2659781 w 7219081"/>
              <a:gd name="connsiteY4181" fmla="*/ 22225 h 6817915"/>
              <a:gd name="connsiteX4182" fmla="*/ 2661369 w 7219081"/>
              <a:gd name="connsiteY4182" fmla="*/ 19844 h 6817915"/>
              <a:gd name="connsiteX4183" fmla="*/ 2662956 w 7219081"/>
              <a:gd name="connsiteY4183" fmla="*/ 18256 h 6817915"/>
              <a:gd name="connsiteX4184" fmla="*/ 2665337 w 7219081"/>
              <a:gd name="connsiteY4184" fmla="*/ 16669 h 6817915"/>
              <a:gd name="connsiteX4185" fmla="*/ 2667322 w 7219081"/>
              <a:gd name="connsiteY4185" fmla="*/ 15875 h 6817915"/>
              <a:gd name="connsiteX4186" fmla="*/ 2670100 w 7219081"/>
              <a:gd name="connsiteY4186" fmla="*/ 15081 h 6817915"/>
              <a:gd name="connsiteX4187" fmla="*/ 2672481 w 7219081"/>
              <a:gd name="connsiteY4187" fmla="*/ 14684 h 6817915"/>
              <a:gd name="connsiteX4188" fmla="*/ 2679228 w 7219081"/>
              <a:gd name="connsiteY4188" fmla="*/ 14287 h 6817915"/>
              <a:gd name="connsiteX4189" fmla="*/ 2686372 w 7219081"/>
              <a:gd name="connsiteY4189" fmla="*/ 14684 h 6817915"/>
              <a:gd name="connsiteX4190" fmla="*/ 2700262 w 7219081"/>
              <a:gd name="connsiteY4190" fmla="*/ 16272 h 6817915"/>
              <a:gd name="connsiteX4191" fmla="*/ 2712962 w 7219081"/>
              <a:gd name="connsiteY4191" fmla="*/ 18256 h 6817915"/>
              <a:gd name="connsiteX4192" fmla="*/ 2724075 w 7219081"/>
              <a:gd name="connsiteY4192" fmla="*/ 21431 h 6817915"/>
              <a:gd name="connsiteX4193" fmla="*/ 2733997 w 7219081"/>
              <a:gd name="connsiteY4193" fmla="*/ 24606 h 6817915"/>
              <a:gd name="connsiteX4194" fmla="*/ 2738362 w 7219081"/>
              <a:gd name="connsiteY4194" fmla="*/ 26987 h 6817915"/>
              <a:gd name="connsiteX4195" fmla="*/ 2742728 w 7219081"/>
              <a:gd name="connsiteY4195" fmla="*/ 28972 h 6817915"/>
              <a:gd name="connsiteX4196" fmla="*/ 2746300 w 7219081"/>
              <a:gd name="connsiteY4196" fmla="*/ 31750 h 6817915"/>
              <a:gd name="connsiteX4197" fmla="*/ 2749475 w 7219081"/>
              <a:gd name="connsiteY4197" fmla="*/ 34131 h 6817915"/>
              <a:gd name="connsiteX4198" fmla="*/ 2751856 w 7219081"/>
              <a:gd name="connsiteY4198" fmla="*/ 36909 h 6817915"/>
              <a:gd name="connsiteX4199" fmla="*/ 2754634 w 7219081"/>
              <a:gd name="connsiteY4199" fmla="*/ 39291 h 6817915"/>
              <a:gd name="connsiteX4200" fmla="*/ 2756619 w 7219081"/>
              <a:gd name="connsiteY4200" fmla="*/ 42466 h 6817915"/>
              <a:gd name="connsiteX4201" fmla="*/ 2759000 w 7219081"/>
              <a:gd name="connsiteY4201" fmla="*/ 46434 h 6817915"/>
              <a:gd name="connsiteX4202" fmla="*/ 2760587 w 7219081"/>
              <a:gd name="connsiteY4202" fmla="*/ 49609 h 6817915"/>
              <a:gd name="connsiteX4203" fmla="*/ 2761381 w 7219081"/>
              <a:gd name="connsiteY4203" fmla="*/ 53578 h 6817915"/>
              <a:gd name="connsiteX4204" fmla="*/ 2762572 w 7219081"/>
              <a:gd name="connsiteY4204" fmla="*/ 57547 h 6817915"/>
              <a:gd name="connsiteX4205" fmla="*/ 2762969 w 7219081"/>
              <a:gd name="connsiteY4205" fmla="*/ 61516 h 6817915"/>
              <a:gd name="connsiteX4206" fmla="*/ 2762969 w 7219081"/>
              <a:gd name="connsiteY4206" fmla="*/ 66278 h 6817915"/>
              <a:gd name="connsiteX4207" fmla="*/ 2762969 w 7219081"/>
              <a:gd name="connsiteY4207" fmla="*/ 71041 h 6817915"/>
              <a:gd name="connsiteX4208" fmla="*/ 2762175 w 7219081"/>
              <a:gd name="connsiteY4208" fmla="*/ 80962 h 6817915"/>
              <a:gd name="connsiteX4209" fmla="*/ 2759794 w 7219081"/>
              <a:gd name="connsiteY4209" fmla="*/ 92075 h 6817915"/>
              <a:gd name="connsiteX4210" fmla="*/ 2756222 w 7219081"/>
              <a:gd name="connsiteY4210" fmla="*/ 104378 h 6817915"/>
              <a:gd name="connsiteX4211" fmla="*/ 2751062 w 7219081"/>
              <a:gd name="connsiteY4211" fmla="*/ 117475 h 6817915"/>
              <a:gd name="connsiteX4212" fmla="*/ 2745109 w 7219081"/>
              <a:gd name="connsiteY4212" fmla="*/ 132159 h 6817915"/>
              <a:gd name="connsiteX4213" fmla="*/ 2745506 w 7219081"/>
              <a:gd name="connsiteY4213" fmla="*/ 138906 h 6817915"/>
              <a:gd name="connsiteX4214" fmla="*/ 2746300 w 7219081"/>
              <a:gd name="connsiteY4214" fmla="*/ 146447 h 6817915"/>
              <a:gd name="connsiteX4215" fmla="*/ 2774081 w 7219081"/>
              <a:gd name="connsiteY4215" fmla="*/ 146844 h 6817915"/>
              <a:gd name="connsiteX4216" fmla="*/ 2773684 w 7219081"/>
              <a:gd name="connsiteY4216" fmla="*/ 142478 h 6817915"/>
              <a:gd name="connsiteX4217" fmla="*/ 2774081 w 7219081"/>
              <a:gd name="connsiteY4217" fmla="*/ 138906 h 6817915"/>
              <a:gd name="connsiteX4218" fmla="*/ 2774478 w 7219081"/>
              <a:gd name="connsiteY4218" fmla="*/ 135731 h 6817915"/>
              <a:gd name="connsiteX4219" fmla="*/ 2776066 w 7219081"/>
              <a:gd name="connsiteY4219" fmla="*/ 132556 h 6817915"/>
              <a:gd name="connsiteX4220" fmla="*/ 2777653 w 7219081"/>
              <a:gd name="connsiteY4220" fmla="*/ 129381 h 6817915"/>
              <a:gd name="connsiteX4221" fmla="*/ 2780034 w 7219081"/>
              <a:gd name="connsiteY4221" fmla="*/ 127000 h 6817915"/>
              <a:gd name="connsiteX4222" fmla="*/ 2784003 w 7219081"/>
              <a:gd name="connsiteY4222" fmla="*/ 122237 h 6817915"/>
              <a:gd name="connsiteX4223" fmla="*/ 2794719 w 7219081"/>
              <a:gd name="connsiteY4223" fmla="*/ 113109 h 6817915"/>
              <a:gd name="connsiteX4224" fmla="*/ 2799481 w 7219081"/>
              <a:gd name="connsiteY4224" fmla="*/ 108347 h 6817915"/>
              <a:gd name="connsiteX4225" fmla="*/ 2801466 w 7219081"/>
              <a:gd name="connsiteY4225" fmla="*/ 105966 h 6817915"/>
              <a:gd name="connsiteX4226" fmla="*/ 2803450 w 7219081"/>
              <a:gd name="connsiteY4226" fmla="*/ 103187 h 6817915"/>
              <a:gd name="connsiteX4227" fmla="*/ 2832422 w 7219081"/>
              <a:gd name="connsiteY4227" fmla="*/ 73025 h 6817915"/>
              <a:gd name="connsiteX4228" fmla="*/ 2831628 w 7219081"/>
              <a:gd name="connsiteY4228" fmla="*/ 69850 h 6817915"/>
              <a:gd name="connsiteX4229" fmla="*/ 2830437 w 7219081"/>
              <a:gd name="connsiteY4229" fmla="*/ 66675 h 6817915"/>
              <a:gd name="connsiteX4230" fmla="*/ 2828850 w 7219081"/>
              <a:gd name="connsiteY4230" fmla="*/ 64294 h 6817915"/>
              <a:gd name="connsiteX4231" fmla="*/ 2826866 w 7219081"/>
              <a:gd name="connsiteY4231" fmla="*/ 61119 h 6817915"/>
              <a:gd name="connsiteX4232" fmla="*/ 2817341 w 7219081"/>
              <a:gd name="connsiteY4232" fmla="*/ 50403 h 6817915"/>
              <a:gd name="connsiteX4233" fmla="*/ 2815356 w 7219081"/>
              <a:gd name="connsiteY4233" fmla="*/ 47228 h 6817915"/>
              <a:gd name="connsiteX4234" fmla="*/ 2813769 w 7219081"/>
              <a:gd name="connsiteY4234" fmla="*/ 44847 h 6817915"/>
              <a:gd name="connsiteX4235" fmla="*/ 2812578 w 7219081"/>
              <a:gd name="connsiteY4235" fmla="*/ 41672 h 6817915"/>
              <a:gd name="connsiteX4236" fmla="*/ 2812181 w 7219081"/>
              <a:gd name="connsiteY4236" fmla="*/ 38894 h 6817915"/>
              <a:gd name="connsiteX4237" fmla="*/ 2812181 w 7219081"/>
              <a:gd name="connsiteY4237" fmla="*/ 35719 h 6817915"/>
              <a:gd name="connsiteX4238" fmla="*/ 2812975 w 7219081"/>
              <a:gd name="connsiteY4238" fmla="*/ 32544 h 6817915"/>
              <a:gd name="connsiteX4239" fmla="*/ 2815356 w 7219081"/>
              <a:gd name="connsiteY4239" fmla="*/ 28972 h 6817915"/>
              <a:gd name="connsiteX4240" fmla="*/ 2818928 w 7219081"/>
              <a:gd name="connsiteY4240" fmla="*/ 25400 h 6817915"/>
              <a:gd name="connsiteX4241" fmla="*/ 2822500 w 7219081"/>
              <a:gd name="connsiteY4241" fmla="*/ 22225 h 6817915"/>
              <a:gd name="connsiteX4242" fmla="*/ 2827262 w 7219081"/>
              <a:gd name="connsiteY4242" fmla="*/ 19050 h 6817915"/>
              <a:gd name="connsiteX4243" fmla="*/ 2831628 w 7219081"/>
              <a:gd name="connsiteY4243" fmla="*/ 16669 h 6817915"/>
              <a:gd name="connsiteX4244" fmla="*/ 2835597 w 7219081"/>
              <a:gd name="connsiteY4244" fmla="*/ 15081 h 6817915"/>
              <a:gd name="connsiteX4245" fmla="*/ 2840359 w 7219081"/>
              <a:gd name="connsiteY4245" fmla="*/ 14287 h 6817915"/>
              <a:gd name="connsiteX4246" fmla="*/ 2844725 w 7219081"/>
              <a:gd name="connsiteY4246" fmla="*/ 14287 h 6817915"/>
              <a:gd name="connsiteX4247" fmla="*/ 2849487 w 7219081"/>
              <a:gd name="connsiteY4247" fmla="*/ 14287 h 6817915"/>
              <a:gd name="connsiteX4248" fmla="*/ 2853456 w 7219081"/>
              <a:gd name="connsiteY4248" fmla="*/ 14684 h 6817915"/>
              <a:gd name="connsiteX4249" fmla="*/ 2858219 w 7219081"/>
              <a:gd name="connsiteY4249" fmla="*/ 15875 h 6817915"/>
              <a:gd name="connsiteX4250" fmla="*/ 2862981 w 7219081"/>
              <a:gd name="connsiteY4250" fmla="*/ 16669 h 6817915"/>
              <a:gd name="connsiteX4251" fmla="*/ 2872109 w 7219081"/>
              <a:gd name="connsiteY4251" fmla="*/ 19844 h 6817915"/>
              <a:gd name="connsiteX4252" fmla="*/ 2881634 w 7219081"/>
              <a:gd name="connsiteY4252" fmla="*/ 23812 h 6817915"/>
              <a:gd name="connsiteX4253" fmla="*/ 2890366 w 7219081"/>
              <a:gd name="connsiteY4253" fmla="*/ 27781 h 6817915"/>
              <a:gd name="connsiteX4254" fmla="*/ 2891953 w 7219081"/>
              <a:gd name="connsiteY4254" fmla="*/ 22225 h 6817915"/>
              <a:gd name="connsiteX4255" fmla="*/ 2893937 w 7219081"/>
              <a:gd name="connsiteY4255" fmla="*/ 17462 h 6817915"/>
              <a:gd name="connsiteX4256" fmla="*/ 2895525 w 7219081"/>
              <a:gd name="connsiteY4256" fmla="*/ 13097 h 6817915"/>
              <a:gd name="connsiteX4257" fmla="*/ 2898303 w 7219081"/>
              <a:gd name="connsiteY4257" fmla="*/ 9128 h 6817915"/>
              <a:gd name="connsiteX4258" fmla="*/ 2900287 w 7219081"/>
              <a:gd name="connsiteY4258" fmla="*/ 6350 h 6817915"/>
              <a:gd name="connsiteX4259" fmla="*/ 2903066 w 7219081"/>
              <a:gd name="connsiteY4259" fmla="*/ 3572 h 6817915"/>
              <a:gd name="connsiteX4260" fmla="*/ 2905844 w 7219081"/>
              <a:gd name="connsiteY4260" fmla="*/ 1587 h 6817915"/>
              <a:gd name="connsiteX4261" fmla="*/ 2909019 w 7219081"/>
              <a:gd name="connsiteY4261" fmla="*/ 397 h 68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Lst>
            <a:rect l="l" t="t" r="r" b="b"/>
            <a:pathLst>
              <a:path w="7219081" h="6817915">
                <a:moveTo>
                  <a:pt x="2795910" y="6607174"/>
                </a:moveTo>
                <a:lnTo>
                  <a:pt x="2802260" y="6608273"/>
                </a:lnTo>
                <a:lnTo>
                  <a:pt x="2809404" y="6609372"/>
                </a:lnTo>
                <a:lnTo>
                  <a:pt x="2816548" y="6611571"/>
                </a:lnTo>
                <a:lnTo>
                  <a:pt x="2824882" y="6614135"/>
                </a:lnTo>
                <a:lnTo>
                  <a:pt x="2816548" y="6617066"/>
                </a:lnTo>
                <a:lnTo>
                  <a:pt x="2809404" y="6619630"/>
                </a:lnTo>
                <a:lnTo>
                  <a:pt x="2802260" y="6621096"/>
                </a:lnTo>
                <a:lnTo>
                  <a:pt x="2795910" y="6621462"/>
                </a:lnTo>
                <a:lnTo>
                  <a:pt x="2789957" y="6621096"/>
                </a:lnTo>
                <a:lnTo>
                  <a:pt x="2784004" y="6619997"/>
                </a:lnTo>
                <a:lnTo>
                  <a:pt x="2778051" y="6617432"/>
                </a:lnTo>
                <a:lnTo>
                  <a:pt x="2772494" y="6614501"/>
                </a:lnTo>
                <a:lnTo>
                  <a:pt x="2778051" y="6611204"/>
                </a:lnTo>
                <a:lnTo>
                  <a:pt x="2784004" y="6609372"/>
                </a:lnTo>
                <a:lnTo>
                  <a:pt x="2789957" y="6607907"/>
                </a:lnTo>
                <a:close/>
                <a:moveTo>
                  <a:pt x="5152702" y="5870574"/>
                </a:moveTo>
                <a:lnTo>
                  <a:pt x="5154696" y="5870574"/>
                </a:lnTo>
                <a:lnTo>
                  <a:pt x="5159483" y="5870574"/>
                </a:lnTo>
                <a:lnTo>
                  <a:pt x="5164270" y="5870967"/>
                </a:lnTo>
                <a:lnTo>
                  <a:pt x="5169057" y="5873324"/>
                </a:lnTo>
                <a:lnTo>
                  <a:pt x="5173844" y="5875288"/>
                </a:lnTo>
                <a:lnTo>
                  <a:pt x="5182620" y="5880787"/>
                </a:lnTo>
                <a:lnTo>
                  <a:pt x="5192194" y="5886678"/>
                </a:lnTo>
                <a:lnTo>
                  <a:pt x="5196981" y="5888642"/>
                </a:lnTo>
                <a:lnTo>
                  <a:pt x="5201369" y="5890213"/>
                </a:lnTo>
                <a:lnTo>
                  <a:pt x="5200172" y="5908674"/>
                </a:lnTo>
                <a:lnTo>
                  <a:pt x="5123581" y="5902390"/>
                </a:lnTo>
                <a:lnTo>
                  <a:pt x="5129166" y="5892570"/>
                </a:lnTo>
                <a:lnTo>
                  <a:pt x="5134352" y="5884714"/>
                </a:lnTo>
                <a:lnTo>
                  <a:pt x="5139936" y="5878430"/>
                </a:lnTo>
                <a:lnTo>
                  <a:pt x="5144723" y="5874109"/>
                </a:lnTo>
                <a:lnTo>
                  <a:pt x="5147117" y="5872538"/>
                </a:lnTo>
                <a:lnTo>
                  <a:pt x="5149909" y="5871753"/>
                </a:lnTo>
                <a:close/>
                <a:moveTo>
                  <a:pt x="6496246" y="1747838"/>
                </a:moveTo>
                <a:lnTo>
                  <a:pt x="6505073" y="1747838"/>
                </a:lnTo>
                <a:lnTo>
                  <a:pt x="6513900" y="1748589"/>
                </a:lnTo>
                <a:lnTo>
                  <a:pt x="6523530" y="1750846"/>
                </a:lnTo>
                <a:lnTo>
                  <a:pt x="6533561" y="1754230"/>
                </a:lnTo>
                <a:lnTo>
                  <a:pt x="6544394" y="1759493"/>
                </a:lnTo>
                <a:lnTo>
                  <a:pt x="6531956" y="1760246"/>
                </a:lnTo>
                <a:lnTo>
                  <a:pt x="6520721" y="1760998"/>
                </a:lnTo>
                <a:lnTo>
                  <a:pt x="6511091" y="1761749"/>
                </a:lnTo>
                <a:lnTo>
                  <a:pt x="6502264" y="1762126"/>
                </a:lnTo>
                <a:lnTo>
                  <a:pt x="6493838" y="1761749"/>
                </a:lnTo>
                <a:lnTo>
                  <a:pt x="6489826" y="1760998"/>
                </a:lnTo>
                <a:lnTo>
                  <a:pt x="6485814" y="1760621"/>
                </a:lnTo>
                <a:lnTo>
                  <a:pt x="6482202" y="1759118"/>
                </a:lnTo>
                <a:lnTo>
                  <a:pt x="6478992" y="1757614"/>
                </a:lnTo>
                <a:lnTo>
                  <a:pt x="6474980" y="1756110"/>
                </a:lnTo>
                <a:lnTo>
                  <a:pt x="6471369" y="1753477"/>
                </a:lnTo>
                <a:lnTo>
                  <a:pt x="6479795" y="1750846"/>
                </a:lnTo>
                <a:lnTo>
                  <a:pt x="6487820" y="1748589"/>
                </a:lnTo>
                <a:close/>
                <a:moveTo>
                  <a:pt x="4163144" y="1185863"/>
                </a:moveTo>
                <a:lnTo>
                  <a:pt x="4150444" y="1189038"/>
                </a:lnTo>
                <a:lnTo>
                  <a:pt x="4151238" y="1188509"/>
                </a:lnTo>
                <a:close/>
                <a:moveTo>
                  <a:pt x="3857349" y="1087438"/>
                </a:moveTo>
                <a:lnTo>
                  <a:pt x="3867816" y="1088187"/>
                </a:lnTo>
                <a:lnTo>
                  <a:pt x="3877880" y="1088937"/>
                </a:lnTo>
                <a:lnTo>
                  <a:pt x="3888347" y="1091186"/>
                </a:lnTo>
                <a:lnTo>
                  <a:pt x="3899619" y="1093435"/>
                </a:lnTo>
                <a:lnTo>
                  <a:pt x="3894788" y="1098683"/>
                </a:lnTo>
                <a:lnTo>
                  <a:pt x="3889555" y="1102431"/>
                </a:lnTo>
                <a:lnTo>
                  <a:pt x="3884724" y="1105805"/>
                </a:lnTo>
                <a:lnTo>
                  <a:pt x="3879893" y="1108803"/>
                </a:lnTo>
                <a:lnTo>
                  <a:pt x="3875062" y="1111427"/>
                </a:lnTo>
                <a:lnTo>
                  <a:pt x="3870231" y="1112926"/>
                </a:lnTo>
                <a:lnTo>
                  <a:pt x="3864998" y="1114051"/>
                </a:lnTo>
                <a:lnTo>
                  <a:pt x="3860167" y="1114426"/>
                </a:lnTo>
                <a:lnTo>
                  <a:pt x="3854933" y="1114426"/>
                </a:lnTo>
                <a:lnTo>
                  <a:pt x="3850102" y="1114051"/>
                </a:lnTo>
                <a:lnTo>
                  <a:pt x="3844869" y="1112926"/>
                </a:lnTo>
                <a:lnTo>
                  <a:pt x="3839233" y="1111427"/>
                </a:lnTo>
                <a:lnTo>
                  <a:pt x="3833597" y="1109928"/>
                </a:lnTo>
                <a:lnTo>
                  <a:pt x="3827558" y="1107304"/>
                </a:lnTo>
                <a:lnTo>
                  <a:pt x="3815481" y="1102056"/>
                </a:lnTo>
                <a:lnTo>
                  <a:pt x="3821117" y="1098683"/>
                </a:lnTo>
                <a:lnTo>
                  <a:pt x="3826753" y="1095684"/>
                </a:lnTo>
                <a:lnTo>
                  <a:pt x="3831987" y="1093060"/>
                </a:lnTo>
                <a:lnTo>
                  <a:pt x="3837220" y="1091561"/>
                </a:lnTo>
                <a:lnTo>
                  <a:pt x="3842051" y="1090062"/>
                </a:lnTo>
                <a:lnTo>
                  <a:pt x="3847284" y="1088937"/>
                </a:lnTo>
                <a:lnTo>
                  <a:pt x="3852920" y="1088187"/>
                </a:lnTo>
                <a:close/>
                <a:moveTo>
                  <a:pt x="3959547" y="1076325"/>
                </a:moveTo>
                <a:lnTo>
                  <a:pt x="3963119" y="1076325"/>
                </a:lnTo>
                <a:lnTo>
                  <a:pt x="3966691" y="1076325"/>
                </a:lnTo>
                <a:lnTo>
                  <a:pt x="3970659" y="1077101"/>
                </a:lnTo>
                <a:lnTo>
                  <a:pt x="3973834" y="1078653"/>
                </a:lnTo>
                <a:lnTo>
                  <a:pt x="3976613" y="1080981"/>
                </a:lnTo>
                <a:lnTo>
                  <a:pt x="3979391" y="1083310"/>
                </a:lnTo>
                <a:lnTo>
                  <a:pt x="3981375" y="1087190"/>
                </a:lnTo>
                <a:lnTo>
                  <a:pt x="3983756" y="1091071"/>
                </a:lnTo>
                <a:lnTo>
                  <a:pt x="3985344" y="1096504"/>
                </a:lnTo>
                <a:lnTo>
                  <a:pt x="3980978" y="1099996"/>
                </a:lnTo>
                <a:lnTo>
                  <a:pt x="3976613" y="1104653"/>
                </a:lnTo>
                <a:lnTo>
                  <a:pt x="3972247" y="1108145"/>
                </a:lnTo>
                <a:lnTo>
                  <a:pt x="3969469" y="1109697"/>
                </a:lnTo>
                <a:lnTo>
                  <a:pt x="3966294" y="1110862"/>
                </a:lnTo>
                <a:lnTo>
                  <a:pt x="3961531" y="1111250"/>
                </a:lnTo>
                <a:lnTo>
                  <a:pt x="3957166" y="1110862"/>
                </a:lnTo>
                <a:lnTo>
                  <a:pt x="3953197" y="1109697"/>
                </a:lnTo>
                <a:lnTo>
                  <a:pt x="3949625" y="1107757"/>
                </a:lnTo>
                <a:lnTo>
                  <a:pt x="3946847" y="1104653"/>
                </a:lnTo>
                <a:lnTo>
                  <a:pt x="3944862" y="1100772"/>
                </a:lnTo>
                <a:lnTo>
                  <a:pt x="3943275" y="1096891"/>
                </a:lnTo>
                <a:lnTo>
                  <a:pt x="3942481" y="1091847"/>
                </a:lnTo>
                <a:lnTo>
                  <a:pt x="3943275" y="1087966"/>
                </a:lnTo>
                <a:lnTo>
                  <a:pt x="3944862" y="1084862"/>
                </a:lnTo>
                <a:lnTo>
                  <a:pt x="3946847" y="1081757"/>
                </a:lnTo>
                <a:lnTo>
                  <a:pt x="3949625" y="1079817"/>
                </a:lnTo>
                <a:lnTo>
                  <a:pt x="3952006" y="1078265"/>
                </a:lnTo>
                <a:lnTo>
                  <a:pt x="3955578" y="1076713"/>
                </a:lnTo>
                <a:close/>
                <a:moveTo>
                  <a:pt x="2912194" y="0"/>
                </a:moveTo>
                <a:lnTo>
                  <a:pt x="2914972" y="0"/>
                </a:lnTo>
                <a:lnTo>
                  <a:pt x="2918941" y="1191"/>
                </a:lnTo>
                <a:lnTo>
                  <a:pt x="2922512" y="1984"/>
                </a:lnTo>
                <a:lnTo>
                  <a:pt x="2926084" y="4366"/>
                </a:lnTo>
                <a:lnTo>
                  <a:pt x="2930053" y="6747"/>
                </a:lnTo>
                <a:lnTo>
                  <a:pt x="2934816" y="9922"/>
                </a:lnTo>
                <a:lnTo>
                  <a:pt x="2938784" y="14287"/>
                </a:lnTo>
                <a:lnTo>
                  <a:pt x="2945134" y="19447"/>
                </a:lnTo>
                <a:lnTo>
                  <a:pt x="2951484" y="23019"/>
                </a:lnTo>
                <a:lnTo>
                  <a:pt x="2957834" y="25400"/>
                </a:lnTo>
                <a:lnTo>
                  <a:pt x="2964184" y="26987"/>
                </a:lnTo>
                <a:lnTo>
                  <a:pt x="2970931" y="26987"/>
                </a:lnTo>
                <a:lnTo>
                  <a:pt x="2977281" y="26194"/>
                </a:lnTo>
                <a:lnTo>
                  <a:pt x="2983631" y="25400"/>
                </a:lnTo>
                <a:lnTo>
                  <a:pt x="2989981" y="23019"/>
                </a:lnTo>
                <a:lnTo>
                  <a:pt x="3002681" y="19050"/>
                </a:lnTo>
                <a:lnTo>
                  <a:pt x="3014984" y="14684"/>
                </a:lnTo>
                <a:lnTo>
                  <a:pt x="3021334" y="12700"/>
                </a:lnTo>
                <a:lnTo>
                  <a:pt x="3027684" y="11509"/>
                </a:lnTo>
                <a:lnTo>
                  <a:pt x="3034034" y="11112"/>
                </a:lnTo>
                <a:lnTo>
                  <a:pt x="3040384" y="11509"/>
                </a:lnTo>
                <a:lnTo>
                  <a:pt x="3043162" y="11509"/>
                </a:lnTo>
                <a:lnTo>
                  <a:pt x="3046337" y="11112"/>
                </a:lnTo>
                <a:lnTo>
                  <a:pt x="3051497" y="9922"/>
                </a:lnTo>
                <a:lnTo>
                  <a:pt x="3057450" y="7937"/>
                </a:lnTo>
                <a:lnTo>
                  <a:pt x="3062609" y="6747"/>
                </a:lnTo>
                <a:lnTo>
                  <a:pt x="3064991" y="6350"/>
                </a:lnTo>
                <a:lnTo>
                  <a:pt x="3068166" y="5953"/>
                </a:lnTo>
                <a:lnTo>
                  <a:pt x="3070944" y="6350"/>
                </a:lnTo>
                <a:lnTo>
                  <a:pt x="3073722" y="6747"/>
                </a:lnTo>
                <a:lnTo>
                  <a:pt x="3076103" y="8334"/>
                </a:lnTo>
                <a:lnTo>
                  <a:pt x="3078484" y="10716"/>
                </a:lnTo>
                <a:lnTo>
                  <a:pt x="3080866" y="13097"/>
                </a:lnTo>
                <a:lnTo>
                  <a:pt x="3082850" y="16669"/>
                </a:lnTo>
                <a:lnTo>
                  <a:pt x="3086025" y="15875"/>
                </a:lnTo>
                <a:lnTo>
                  <a:pt x="3089200" y="15081"/>
                </a:lnTo>
                <a:lnTo>
                  <a:pt x="3095550" y="15081"/>
                </a:lnTo>
                <a:lnTo>
                  <a:pt x="3101106" y="15875"/>
                </a:lnTo>
                <a:lnTo>
                  <a:pt x="3106266" y="17859"/>
                </a:lnTo>
                <a:lnTo>
                  <a:pt x="3111425" y="19844"/>
                </a:lnTo>
                <a:lnTo>
                  <a:pt x="3116584" y="23019"/>
                </a:lnTo>
                <a:lnTo>
                  <a:pt x="3126109" y="29369"/>
                </a:lnTo>
                <a:lnTo>
                  <a:pt x="3130872" y="27384"/>
                </a:lnTo>
                <a:lnTo>
                  <a:pt x="3135634" y="25797"/>
                </a:lnTo>
                <a:lnTo>
                  <a:pt x="3140000" y="24606"/>
                </a:lnTo>
                <a:lnTo>
                  <a:pt x="3143969" y="24209"/>
                </a:lnTo>
                <a:lnTo>
                  <a:pt x="3147937" y="23812"/>
                </a:lnTo>
                <a:lnTo>
                  <a:pt x="3151509" y="23812"/>
                </a:lnTo>
                <a:lnTo>
                  <a:pt x="3155081" y="24209"/>
                </a:lnTo>
                <a:lnTo>
                  <a:pt x="3158653" y="24606"/>
                </a:lnTo>
                <a:lnTo>
                  <a:pt x="3165797" y="26987"/>
                </a:lnTo>
                <a:lnTo>
                  <a:pt x="3172147" y="30162"/>
                </a:lnTo>
                <a:lnTo>
                  <a:pt x="3177703" y="33734"/>
                </a:lnTo>
                <a:lnTo>
                  <a:pt x="3183656" y="37703"/>
                </a:lnTo>
                <a:lnTo>
                  <a:pt x="3194769" y="48022"/>
                </a:lnTo>
                <a:lnTo>
                  <a:pt x="3205484" y="57944"/>
                </a:lnTo>
                <a:lnTo>
                  <a:pt x="3211041" y="62706"/>
                </a:lnTo>
                <a:lnTo>
                  <a:pt x="3217391" y="66675"/>
                </a:lnTo>
                <a:lnTo>
                  <a:pt x="3222947" y="69850"/>
                </a:lnTo>
                <a:lnTo>
                  <a:pt x="3229694" y="72628"/>
                </a:lnTo>
                <a:lnTo>
                  <a:pt x="3235647" y="73025"/>
                </a:lnTo>
                <a:lnTo>
                  <a:pt x="3241997" y="73819"/>
                </a:lnTo>
                <a:lnTo>
                  <a:pt x="3247950" y="73819"/>
                </a:lnTo>
                <a:lnTo>
                  <a:pt x="3253903" y="74216"/>
                </a:lnTo>
                <a:lnTo>
                  <a:pt x="3259459" y="75803"/>
                </a:lnTo>
                <a:lnTo>
                  <a:pt x="3262634" y="76994"/>
                </a:lnTo>
                <a:lnTo>
                  <a:pt x="3265016" y="78581"/>
                </a:lnTo>
                <a:lnTo>
                  <a:pt x="3267397" y="80169"/>
                </a:lnTo>
                <a:lnTo>
                  <a:pt x="3269778" y="82153"/>
                </a:lnTo>
                <a:lnTo>
                  <a:pt x="3272159" y="84534"/>
                </a:lnTo>
                <a:lnTo>
                  <a:pt x="3274144" y="87709"/>
                </a:lnTo>
                <a:lnTo>
                  <a:pt x="3281287" y="90884"/>
                </a:lnTo>
                <a:lnTo>
                  <a:pt x="3288828" y="94059"/>
                </a:lnTo>
                <a:lnTo>
                  <a:pt x="3295178" y="98028"/>
                </a:lnTo>
                <a:lnTo>
                  <a:pt x="3300734" y="101600"/>
                </a:lnTo>
                <a:lnTo>
                  <a:pt x="3306687" y="105966"/>
                </a:lnTo>
                <a:lnTo>
                  <a:pt x="3311450" y="110331"/>
                </a:lnTo>
                <a:lnTo>
                  <a:pt x="3315816" y="115887"/>
                </a:lnTo>
                <a:lnTo>
                  <a:pt x="3319387" y="121047"/>
                </a:lnTo>
                <a:lnTo>
                  <a:pt x="3322959" y="127000"/>
                </a:lnTo>
                <a:lnTo>
                  <a:pt x="3325737" y="132953"/>
                </a:lnTo>
                <a:lnTo>
                  <a:pt x="3327722" y="139303"/>
                </a:lnTo>
                <a:lnTo>
                  <a:pt x="3329706" y="145653"/>
                </a:lnTo>
                <a:lnTo>
                  <a:pt x="3330897" y="153194"/>
                </a:lnTo>
                <a:lnTo>
                  <a:pt x="3332087" y="160337"/>
                </a:lnTo>
                <a:lnTo>
                  <a:pt x="3332484" y="167878"/>
                </a:lnTo>
                <a:lnTo>
                  <a:pt x="3332484" y="175815"/>
                </a:lnTo>
                <a:lnTo>
                  <a:pt x="3346772" y="175815"/>
                </a:lnTo>
                <a:lnTo>
                  <a:pt x="3348756" y="161925"/>
                </a:lnTo>
                <a:lnTo>
                  <a:pt x="3349947" y="155178"/>
                </a:lnTo>
                <a:lnTo>
                  <a:pt x="3351534" y="149622"/>
                </a:lnTo>
                <a:lnTo>
                  <a:pt x="3353519" y="143669"/>
                </a:lnTo>
                <a:lnTo>
                  <a:pt x="3355503" y="138509"/>
                </a:lnTo>
                <a:lnTo>
                  <a:pt x="3358281" y="134144"/>
                </a:lnTo>
                <a:lnTo>
                  <a:pt x="3361059" y="130572"/>
                </a:lnTo>
                <a:lnTo>
                  <a:pt x="3364234" y="127794"/>
                </a:lnTo>
                <a:lnTo>
                  <a:pt x="3368203" y="126206"/>
                </a:lnTo>
                <a:lnTo>
                  <a:pt x="3370584" y="126206"/>
                </a:lnTo>
                <a:lnTo>
                  <a:pt x="3372569" y="126206"/>
                </a:lnTo>
                <a:lnTo>
                  <a:pt x="3377331" y="127397"/>
                </a:lnTo>
                <a:lnTo>
                  <a:pt x="3382491" y="129381"/>
                </a:lnTo>
                <a:lnTo>
                  <a:pt x="3388841" y="132953"/>
                </a:lnTo>
                <a:lnTo>
                  <a:pt x="3395587" y="138906"/>
                </a:lnTo>
                <a:lnTo>
                  <a:pt x="3403128" y="146447"/>
                </a:lnTo>
                <a:lnTo>
                  <a:pt x="3406700" y="150019"/>
                </a:lnTo>
                <a:lnTo>
                  <a:pt x="3410272" y="152003"/>
                </a:lnTo>
                <a:lnTo>
                  <a:pt x="3414241" y="153591"/>
                </a:lnTo>
                <a:lnTo>
                  <a:pt x="3417416" y="154384"/>
                </a:lnTo>
                <a:lnTo>
                  <a:pt x="3420591" y="153591"/>
                </a:lnTo>
                <a:lnTo>
                  <a:pt x="3423369" y="153194"/>
                </a:lnTo>
                <a:lnTo>
                  <a:pt x="3426147" y="151606"/>
                </a:lnTo>
                <a:lnTo>
                  <a:pt x="3428925" y="150019"/>
                </a:lnTo>
                <a:lnTo>
                  <a:pt x="3434084" y="146844"/>
                </a:lnTo>
                <a:lnTo>
                  <a:pt x="3436862" y="145256"/>
                </a:lnTo>
                <a:lnTo>
                  <a:pt x="3439244" y="144066"/>
                </a:lnTo>
                <a:lnTo>
                  <a:pt x="3442022" y="143669"/>
                </a:lnTo>
                <a:lnTo>
                  <a:pt x="3444403" y="143669"/>
                </a:lnTo>
                <a:lnTo>
                  <a:pt x="3447181" y="144859"/>
                </a:lnTo>
                <a:lnTo>
                  <a:pt x="3449959" y="146447"/>
                </a:lnTo>
                <a:lnTo>
                  <a:pt x="3464247" y="146844"/>
                </a:lnTo>
                <a:lnTo>
                  <a:pt x="3470200" y="139303"/>
                </a:lnTo>
                <a:lnTo>
                  <a:pt x="3473375" y="135731"/>
                </a:lnTo>
                <a:lnTo>
                  <a:pt x="3476550" y="132556"/>
                </a:lnTo>
                <a:lnTo>
                  <a:pt x="3482900" y="121047"/>
                </a:lnTo>
                <a:lnTo>
                  <a:pt x="3489250" y="108744"/>
                </a:lnTo>
                <a:lnTo>
                  <a:pt x="3492425" y="103584"/>
                </a:lnTo>
                <a:lnTo>
                  <a:pt x="3495600" y="98425"/>
                </a:lnTo>
                <a:lnTo>
                  <a:pt x="3499172" y="94059"/>
                </a:lnTo>
                <a:lnTo>
                  <a:pt x="3503141" y="90487"/>
                </a:lnTo>
                <a:lnTo>
                  <a:pt x="3505125" y="89297"/>
                </a:lnTo>
                <a:lnTo>
                  <a:pt x="3507109" y="88503"/>
                </a:lnTo>
                <a:lnTo>
                  <a:pt x="3509491" y="87709"/>
                </a:lnTo>
                <a:lnTo>
                  <a:pt x="3511872" y="87312"/>
                </a:lnTo>
                <a:lnTo>
                  <a:pt x="3514253" y="87312"/>
                </a:lnTo>
                <a:lnTo>
                  <a:pt x="3516634" y="87709"/>
                </a:lnTo>
                <a:lnTo>
                  <a:pt x="3519412" y="88900"/>
                </a:lnTo>
                <a:lnTo>
                  <a:pt x="3522587" y="90091"/>
                </a:lnTo>
                <a:lnTo>
                  <a:pt x="3524969" y="92075"/>
                </a:lnTo>
                <a:lnTo>
                  <a:pt x="3528144" y="94853"/>
                </a:lnTo>
                <a:lnTo>
                  <a:pt x="3535287" y="101203"/>
                </a:lnTo>
                <a:lnTo>
                  <a:pt x="3542431" y="109537"/>
                </a:lnTo>
                <a:lnTo>
                  <a:pt x="3550766" y="121047"/>
                </a:lnTo>
                <a:lnTo>
                  <a:pt x="3551956" y="123031"/>
                </a:lnTo>
                <a:lnTo>
                  <a:pt x="3553544" y="125412"/>
                </a:lnTo>
                <a:lnTo>
                  <a:pt x="3555131" y="127000"/>
                </a:lnTo>
                <a:lnTo>
                  <a:pt x="3556719" y="128587"/>
                </a:lnTo>
                <a:lnTo>
                  <a:pt x="3560291" y="130175"/>
                </a:lnTo>
                <a:lnTo>
                  <a:pt x="3564656" y="130969"/>
                </a:lnTo>
                <a:lnTo>
                  <a:pt x="3568625" y="131762"/>
                </a:lnTo>
                <a:lnTo>
                  <a:pt x="3572991" y="131762"/>
                </a:lnTo>
                <a:lnTo>
                  <a:pt x="3577356" y="131762"/>
                </a:lnTo>
                <a:lnTo>
                  <a:pt x="3581325" y="132159"/>
                </a:lnTo>
                <a:lnTo>
                  <a:pt x="3684512" y="130572"/>
                </a:lnTo>
                <a:lnTo>
                  <a:pt x="3686496" y="127000"/>
                </a:lnTo>
                <a:lnTo>
                  <a:pt x="3687290" y="125412"/>
                </a:lnTo>
                <a:lnTo>
                  <a:pt x="3687290" y="123825"/>
                </a:lnTo>
                <a:lnTo>
                  <a:pt x="3680544" y="94853"/>
                </a:lnTo>
                <a:lnTo>
                  <a:pt x="3677766" y="82550"/>
                </a:lnTo>
                <a:lnTo>
                  <a:pt x="3676178" y="72628"/>
                </a:lnTo>
                <a:lnTo>
                  <a:pt x="3675781" y="64294"/>
                </a:lnTo>
                <a:lnTo>
                  <a:pt x="3676178" y="60325"/>
                </a:lnTo>
                <a:lnTo>
                  <a:pt x="3676575" y="56753"/>
                </a:lnTo>
                <a:lnTo>
                  <a:pt x="3677368" y="54372"/>
                </a:lnTo>
                <a:lnTo>
                  <a:pt x="3678162" y="51594"/>
                </a:lnTo>
                <a:lnTo>
                  <a:pt x="3679750" y="48816"/>
                </a:lnTo>
                <a:lnTo>
                  <a:pt x="3681337" y="46831"/>
                </a:lnTo>
                <a:lnTo>
                  <a:pt x="3683718" y="45244"/>
                </a:lnTo>
                <a:lnTo>
                  <a:pt x="3686100" y="43656"/>
                </a:lnTo>
                <a:lnTo>
                  <a:pt x="3688878" y="42466"/>
                </a:lnTo>
                <a:lnTo>
                  <a:pt x="3692450" y="41672"/>
                </a:lnTo>
                <a:lnTo>
                  <a:pt x="3700387" y="40481"/>
                </a:lnTo>
                <a:lnTo>
                  <a:pt x="3709912" y="40084"/>
                </a:lnTo>
                <a:lnTo>
                  <a:pt x="3721818" y="40481"/>
                </a:lnTo>
                <a:lnTo>
                  <a:pt x="3735709" y="41672"/>
                </a:lnTo>
                <a:lnTo>
                  <a:pt x="3770237" y="44847"/>
                </a:lnTo>
                <a:lnTo>
                  <a:pt x="3784525" y="46434"/>
                </a:lnTo>
                <a:lnTo>
                  <a:pt x="3799209" y="47228"/>
                </a:lnTo>
                <a:lnTo>
                  <a:pt x="3813496" y="48022"/>
                </a:lnTo>
                <a:lnTo>
                  <a:pt x="3820244" y="48022"/>
                </a:lnTo>
                <a:lnTo>
                  <a:pt x="3827784" y="48022"/>
                </a:lnTo>
                <a:lnTo>
                  <a:pt x="3834531" y="46831"/>
                </a:lnTo>
                <a:lnTo>
                  <a:pt x="3841278" y="45641"/>
                </a:lnTo>
                <a:lnTo>
                  <a:pt x="3848422" y="44053"/>
                </a:lnTo>
                <a:lnTo>
                  <a:pt x="3854772" y="42069"/>
                </a:lnTo>
                <a:lnTo>
                  <a:pt x="3861518" y="40084"/>
                </a:lnTo>
                <a:lnTo>
                  <a:pt x="3867868" y="36909"/>
                </a:lnTo>
                <a:lnTo>
                  <a:pt x="3874615" y="32544"/>
                </a:lnTo>
                <a:lnTo>
                  <a:pt x="3880965" y="28575"/>
                </a:lnTo>
                <a:lnTo>
                  <a:pt x="3884934" y="24209"/>
                </a:lnTo>
                <a:lnTo>
                  <a:pt x="3889300" y="19447"/>
                </a:lnTo>
                <a:lnTo>
                  <a:pt x="3892872" y="14287"/>
                </a:lnTo>
                <a:lnTo>
                  <a:pt x="3897237" y="9922"/>
                </a:lnTo>
                <a:lnTo>
                  <a:pt x="3899222" y="8334"/>
                </a:lnTo>
                <a:lnTo>
                  <a:pt x="3901603" y="6747"/>
                </a:lnTo>
                <a:lnTo>
                  <a:pt x="3903984" y="6350"/>
                </a:lnTo>
                <a:lnTo>
                  <a:pt x="3906762" y="5953"/>
                </a:lnTo>
                <a:lnTo>
                  <a:pt x="3909937" y="6350"/>
                </a:lnTo>
                <a:lnTo>
                  <a:pt x="3913112" y="7541"/>
                </a:lnTo>
                <a:lnTo>
                  <a:pt x="3916287" y="9128"/>
                </a:lnTo>
                <a:lnTo>
                  <a:pt x="3919859" y="11509"/>
                </a:lnTo>
                <a:lnTo>
                  <a:pt x="3925812" y="16669"/>
                </a:lnTo>
                <a:lnTo>
                  <a:pt x="3930178" y="22225"/>
                </a:lnTo>
                <a:lnTo>
                  <a:pt x="3934544" y="27781"/>
                </a:lnTo>
                <a:lnTo>
                  <a:pt x="3938115" y="34131"/>
                </a:lnTo>
                <a:lnTo>
                  <a:pt x="3941290" y="40481"/>
                </a:lnTo>
                <a:lnTo>
                  <a:pt x="3943672" y="47228"/>
                </a:lnTo>
                <a:lnTo>
                  <a:pt x="3944068" y="54769"/>
                </a:lnTo>
                <a:lnTo>
                  <a:pt x="3944068" y="61912"/>
                </a:lnTo>
                <a:lnTo>
                  <a:pt x="3943672" y="66675"/>
                </a:lnTo>
                <a:lnTo>
                  <a:pt x="3942481" y="69850"/>
                </a:lnTo>
                <a:lnTo>
                  <a:pt x="3940894" y="73025"/>
                </a:lnTo>
                <a:lnTo>
                  <a:pt x="3938909" y="75406"/>
                </a:lnTo>
                <a:lnTo>
                  <a:pt x="3936528" y="76994"/>
                </a:lnTo>
                <a:lnTo>
                  <a:pt x="3934147" y="78581"/>
                </a:lnTo>
                <a:lnTo>
                  <a:pt x="3931368" y="79375"/>
                </a:lnTo>
                <a:lnTo>
                  <a:pt x="3928194" y="80169"/>
                </a:lnTo>
                <a:lnTo>
                  <a:pt x="3922637" y="80566"/>
                </a:lnTo>
                <a:lnTo>
                  <a:pt x="3915494" y="80566"/>
                </a:lnTo>
                <a:lnTo>
                  <a:pt x="3909937" y="80962"/>
                </a:lnTo>
                <a:lnTo>
                  <a:pt x="3906762" y="81756"/>
                </a:lnTo>
                <a:lnTo>
                  <a:pt x="3903984" y="82550"/>
                </a:lnTo>
                <a:lnTo>
                  <a:pt x="3890490" y="88503"/>
                </a:lnTo>
                <a:lnTo>
                  <a:pt x="3890490" y="92075"/>
                </a:lnTo>
                <a:lnTo>
                  <a:pt x="3890490" y="95647"/>
                </a:lnTo>
                <a:lnTo>
                  <a:pt x="3889300" y="99615"/>
                </a:lnTo>
                <a:lnTo>
                  <a:pt x="3888109" y="102791"/>
                </a:lnTo>
                <a:lnTo>
                  <a:pt x="3886125" y="105172"/>
                </a:lnTo>
                <a:lnTo>
                  <a:pt x="3884537" y="107950"/>
                </a:lnTo>
                <a:lnTo>
                  <a:pt x="3879775" y="113109"/>
                </a:lnTo>
                <a:lnTo>
                  <a:pt x="3869853" y="122237"/>
                </a:lnTo>
                <a:lnTo>
                  <a:pt x="3864694" y="127000"/>
                </a:lnTo>
                <a:lnTo>
                  <a:pt x="3862312" y="129381"/>
                </a:lnTo>
                <a:lnTo>
                  <a:pt x="3860725" y="132159"/>
                </a:lnTo>
                <a:lnTo>
                  <a:pt x="3860328" y="161925"/>
                </a:lnTo>
                <a:lnTo>
                  <a:pt x="3859931" y="162719"/>
                </a:lnTo>
                <a:lnTo>
                  <a:pt x="3859137" y="163512"/>
                </a:lnTo>
                <a:lnTo>
                  <a:pt x="3860328" y="162719"/>
                </a:lnTo>
                <a:lnTo>
                  <a:pt x="3860328" y="161925"/>
                </a:lnTo>
                <a:lnTo>
                  <a:pt x="3868265" y="157162"/>
                </a:lnTo>
                <a:lnTo>
                  <a:pt x="3876600" y="152003"/>
                </a:lnTo>
                <a:lnTo>
                  <a:pt x="3880172" y="150019"/>
                </a:lnTo>
                <a:lnTo>
                  <a:pt x="3884140" y="148431"/>
                </a:lnTo>
                <a:lnTo>
                  <a:pt x="3888109" y="148034"/>
                </a:lnTo>
                <a:lnTo>
                  <a:pt x="3891284" y="148034"/>
                </a:lnTo>
                <a:lnTo>
                  <a:pt x="3902397" y="149622"/>
                </a:lnTo>
                <a:lnTo>
                  <a:pt x="3912318" y="150019"/>
                </a:lnTo>
                <a:lnTo>
                  <a:pt x="3921447" y="149622"/>
                </a:lnTo>
                <a:lnTo>
                  <a:pt x="3929384" y="147241"/>
                </a:lnTo>
                <a:lnTo>
                  <a:pt x="3936131" y="144859"/>
                </a:lnTo>
                <a:lnTo>
                  <a:pt x="3942481" y="140890"/>
                </a:lnTo>
                <a:lnTo>
                  <a:pt x="3947640" y="136128"/>
                </a:lnTo>
                <a:lnTo>
                  <a:pt x="3952403" y="130969"/>
                </a:lnTo>
                <a:lnTo>
                  <a:pt x="3956768" y="125412"/>
                </a:lnTo>
                <a:lnTo>
                  <a:pt x="3960340" y="118269"/>
                </a:lnTo>
                <a:lnTo>
                  <a:pt x="3963912" y="111522"/>
                </a:lnTo>
                <a:lnTo>
                  <a:pt x="3966690" y="104378"/>
                </a:lnTo>
                <a:lnTo>
                  <a:pt x="3972644" y="88900"/>
                </a:lnTo>
                <a:lnTo>
                  <a:pt x="3977009" y="73025"/>
                </a:lnTo>
                <a:lnTo>
                  <a:pt x="3980978" y="69453"/>
                </a:lnTo>
                <a:lnTo>
                  <a:pt x="3984550" y="65881"/>
                </a:lnTo>
                <a:lnTo>
                  <a:pt x="3988915" y="62706"/>
                </a:lnTo>
                <a:lnTo>
                  <a:pt x="3992884" y="60325"/>
                </a:lnTo>
                <a:lnTo>
                  <a:pt x="3997250" y="59531"/>
                </a:lnTo>
                <a:lnTo>
                  <a:pt x="3999631" y="59531"/>
                </a:lnTo>
                <a:lnTo>
                  <a:pt x="4002012" y="59531"/>
                </a:lnTo>
                <a:lnTo>
                  <a:pt x="4004394" y="59928"/>
                </a:lnTo>
                <a:lnTo>
                  <a:pt x="4006775" y="60325"/>
                </a:lnTo>
                <a:lnTo>
                  <a:pt x="4009156" y="61912"/>
                </a:lnTo>
                <a:lnTo>
                  <a:pt x="4011934" y="63500"/>
                </a:lnTo>
                <a:lnTo>
                  <a:pt x="4013918" y="65087"/>
                </a:lnTo>
                <a:lnTo>
                  <a:pt x="4016300" y="67469"/>
                </a:lnTo>
                <a:lnTo>
                  <a:pt x="4017094" y="69056"/>
                </a:lnTo>
                <a:lnTo>
                  <a:pt x="4018284" y="70644"/>
                </a:lnTo>
                <a:lnTo>
                  <a:pt x="4018284" y="72628"/>
                </a:lnTo>
                <a:lnTo>
                  <a:pt x="4018681" y="74216"/>
                </a:lnTo>
                <a:lnTo>
                  <a:pt x="4017887" y="77787"/>
                </a:lnTo>
                <a:lnTo>
                  <a:pt x="4016300" y="80962"/>
                </a:lnTo>
                <a:lnTo>
                  <a:pt x="4013522" y="84534"/>
                </a:lnTo>
                <a:lnTo>
                  <a:pt x="4007568" y="90884"/>
                </a:lnTo>
                <a:lnTo>
                  <a:pt x="4003997" y="98028"/>
                </a:lnTo>
                <a:lnTo>
                  <a:pt x="4001218" y="104378"/>
                </a:lnTo>
                <a:lnTo>
                  <a:pt x="4000425" y="109537"/>
                </a:lnTo>
                <a:lnTo>
                  <a:pt x="3999631" y="115094"/>
                </a:lnTo>
                <a:lnTo>
                  <a:pt x="4000425" y="119856"/>
                </a:lnTo>
                <a:lnTo>
                  <a:pt x="4001218" y="124619"/>
                </a:lnTo>
                <a:lnTo>
                  <a:pt x="4003600" y="128984"/>
                </a:lnTo>
                <a:lnTo>
                  <a:pt x="4005981" y="132556"/>
                </a:lnTo>
                <a:lnTo>
                  <a:pt x="4009156" y="136128"/>
                </a:lnTo>
                <a:lnTo>
                  <a:pt x="4012331" y="140097"/>
                </a:lnTo>
                <a:lnTo>
                  <a:pt x="4021062" y="146844"/>
                </a:lnTo>
                <a:lnTo>
                  <a:pt x="4029397" y="153591"/>
                </a:lnTo>
                <a:lnTo>
                  <a:pt x="4037334" y="160337"/>
                </a:lnTo>
                <a:lnTo>
                  <a:pt x="4034953" y="162719"/>
                </a:lnTo>
                <a:lnTo>
                  <a:pt x="4036144" y="162719"/>
                </a:lnTo>
                <a:lnTo>
                  <a:pt x="4037334" y="160337"/>
                </a:lnTo>
                <a:lnTo>
                  <a:pt x="4042494" y="158750"/>
                </a:lnTo>
                <a:lnTo>
                  <a:pt x="4047653" y="157162"/>
                </a:lnTo>
                <a:lnTo>
                  <a:pt x="4057575" y="152797"/>
                </a:lnTo>
                <a:lnTo>
                  <a:pt x="4068290" y="148431"/>
                </a:lnTo>
                <a:lnTo>
                  <a:pt x="4073450" y="146844"/>
                </a:lnTo>
                <a:lnTo>
                  <a:pt x="4078609" y="145653"/>
                </a:lnTo>
                <a:lnTo>
                  <a:pt x="4083372" y="145256"/>
                </a:lnTo>
                <a:lnTo>
                  <a:pt x="4088134" y="145653"/>
                </a:lnTo>
                <a:lnTo>
                  <a:pt x="4092500" y="147241"/>
                </a:lnTo>
                <a:lnTo>
                  <a:pt x="4096468" y="150019"/>
                </a:lnTo>
                <a:lnTo>
                  <a:pt x="4100834" y="154384"/>
                </a:lnTo>
                <a:lnTo>
                  <a:pt x="4104406" y="159544"/>
                </a:lnTo>
                <a:lnTo>
                  <a:pt x="4107581" y="166687"/>
                </a:lnTo>
                <a:lnTo>
                  <a:pt x="4110756" y="175815"/>
                </a:lnTo>
                <a:lnTo>
                  <a:pt x="4109168" y="185737"/>
                </a:lnTo>
                <a:lnTo>
                  <a:pt x="4106787" y="195659"/>
                </a:lnTo>
                <a:lnTo>
                  <a:pt x="4104009" y="205581"/>
                </a:lnTo>
                <a:lnTo>
                  <a:pt x="4100834" y="215106"/>
                </a:lnTo>
                <a:lnTo>
                  <a:pt x="4096468" y="224631"/>
                </a:lnTo>
                <a:lnTo>
                  <a:pt x="4092103" y="233759"/>
                </a:lnTo>
                <a:lnTo>
                  <a:pt x="4087340" y="242491"/>
                </a:lnTo>
                <a:lnTo>
                  <a:pt x="4081387" y="251619"/>
                </a:lnTo>
                <a:lnTo>
                  <a:pt x="4076228" y="258365"/>
                </a:lnTo>
                <a:lnTo>
                  <a:pt x="4071068" y="265112"/>
                </a:lnTo>
                <a:lnTo>
                  <a:pt x="4065512" y="271066"/>
                </a:lnTo>
                <a:lnTo>
                  <a:pt x="4059956" y="276225"/>
                </a:lnTo>
                <a:lnTo>
                  <a:pt x="4054003" y="280591"/>
                </a:lnTo>
                <a:lnTo>
                  <a:pt x="4048050" y="284559"/>
                </a:lnTo>
                <a:lnTo>
                  <a:pt x="4042494" y="287734"/>
                </a:lnTo>
                <a:lnTo>
                  <a:pt x="4036144" y="290909"/>
                </a:lnTo>
                <a:lnTo>
                  <a:pt x="4029794" y="293687"/>
                </a:lnTo>
                <a:lnTo>
                  <a:pt x="4023444" y="295672"/>
                </a:lnTo>
                <a:lnTo>
                  <a:pt x="4016697" y="297259"/>
                </a:lnTo>
                <a:lnTo>
                  <a:pt x="4010347" y="298450"/>
                </a:lnTo>
                <a:lnTo>
                  <a:pt x="3996853" y="300434"/>
                </a:lnTo>
                <a:lnTo>
                  <a:pt x="3982565" y="301228"/>
                </a:lnTo>
                <a:lnTo>
                  <a:pt x="3968675" y="301228"/>
                </a:lnTo>
                <a:lnTo>
                  <a:pt x="3954387" y="300434"/>
                </a:lnTo>
                <a:lnTo>
                  <a:pt x="3926209" y="300037"/>
                </a:lnTo>
                <a:lnTo>
                  <a:pt x="3911922" y="300434"/>
                </a:lnTo>
                <a:lnTo>
                  <a:pt x="3898428" y="301625"/>
                </a:lnTo>
                <a:lnTo>
                  <a:pt x="3891284" y="302419"/>
                </a:lnTo>
                <a:lnTo>
                  <a:pt x="3884934" y="303609"/>
                </a:lnTo>
                <a:lnTo>
                  <a:pt x="3878187" y="305197"/>
                </a:lnTo>
                <a:lnTo>
                  <a:pt x="3871837" y="307181"/>
                </a:lnTo>
                <a:lnTo>
                  <a:pt x="3863106" y="309959"/>
                </a:lnTo>
                <a:lnTo>
                  <a:pt x="3853581" y="313134"/>
                </a:lnTo>
                <a:lnTo>
                  <a:pt x="3843659" y="315119"/>
                </a:lnTo>
                <a:lnTo>
                  <a:pt x="3832944" y="317500"/>
                </a:lnTo>
                <a:lnTo>
                  <a:pt x="3827784" y="317500"/>
                </a:lnTo>
                <a:lnTo>
                  <a:pt x="3822625" y="317897"/>
                </a:lnTo>
                <a:lnTo>
                  <a:pt x="3816672" y="317500"/>
                </a:lnTo>
                <a:lnTo>
                  <a:pt x="3811512" y="316706"/>
                </a:lnTo>
                <a:lnTo>
                  <a:pt x="3805559" y="315912"/>
                </a:lnTo>
                <a:lnTo>
                  <a:pt x="3800400" y="313531"/>
                </a:lnTo>
                <a:lnTo>
                  <a:pt x="3794446" y="311547"/>
                </a:lnTo>
                <a:lnTo>
                  <a:pt x="3789287" y="308769"/>
                </a:lnTo>
                <a:lnTo>
                  <a:pt x="3796828" y="320675"/>
                </a:lnTo>
                <a:lnTo>
                  <a:pt x="3800400" y="325834"/>
                </a:lnTo>
                <a:lnTo>
                  <a:pt x="3803972" y="330597"/>
                </a:lnTo>
                <a:lnTo>
                  <a:pt x="3807544" y="334565"/>
                </a:lnTo>
                <a:lnTo>
                  <a:pt x="3811909" y="338931"/>
                </a:lnTo>
                <a:lnTo>
                  <a:pt x="3816672" y="342106"/>
                </a:lnTo>
                <a:lnTo>
                  <a:pt x="3821037" y="345678"/>
                </a:lnTo>
                <a:lnTo>
                  <a:pt x="3826196" y="348456"/>
                </a:lnTo>
                <a:lnTo>
                  <a:pt x="3831356" y="350837"/>
                </a:lnTo>
                <a:lnTo>
                  <a:pt x="3836516" y="353219"/>
                </a:lnTo>
                <a:lnTo>
                  <a:pt x="3842865" y="354806"/>
                </a:lnTo>
                <a:lnTo>
                  <a:pt x="3849215" y="356394"/>
                </a:lnTo>
                <a:lnTo>
                  <a:pt x="3855962" y="357187"/>
                </a:lnTo>
                <a:lnTo>
                  <a:pt x="3863503" y="358378"/>
                </a:lnTo>
                <a:lnTo>
                  <a:pt x="3871440" y="359569"/>
                </a:lnTo>
                <a:lnTo>
                  <a:pt x="3889300" y="359966"/>
                </a:lnTo>
                <a:lnTo>
                  <a:pt x="3907159" y="359569"/>
                </a:lnTo>
                <a:lnTo>
                  <a:pt x="3925018" y="358378"/>
                </a:lnTo>
                <a:lnTo>
                  <a:pt x="3942481" y="356791"/>
                </a:lnTo>
                <a:lnTo>
                  <a:pt x="3978200" y="352028"/>
                </a:lnTo>
                <a:lnTo>
                  <a:pt x="4014712" y="347265"/>
                </a:lnTo>
                <a:lnTo>
                  <a:pt x="4032572" y="345281"/>
                </a:lnTo>
                <a:lnTo>
                  <a:pt x="4050431" y="343694"/>
                </a:lnTo>
                <a:lnTo>
                  <a:pt x="4068687" y="343297"/>
                </a:lnTo>
                <a:lnTo>
                  <a:pt x="4087340" y="343694"/>
                </a:lnTo>
                <a:lnTo>
                  <a:pt x="4096072" y="344090"/>
                </a:lnTo>
                <a:lnTo>
                  <a:pt x="4105597" y="345281"/>
                </a:lnTo>
                <a:lnTo>
                  <a:pt x="4114725" y="346869"/>
                </a:lnTo>
                <a:lnTo>
                  <a:pt x="4123853" y="348456"/>
                </a:lnTo>
                <a:lnTo>
                  <a:pt x="4132981" y="350440"/>
                </a:lnTo>
                <a:lnTo>
                  <a:pt x="4142506" y="353219"/>
                </a:lnTo>
                <a:lnTo>
                  <a:pt x="4152031" y="356394"/>
                </a:lnTo>
                <a:lnTo>
                  <a:pt x="4161556" y="359569"/>
                </a:lnTo>
                <a:lnTo>
                  <a:pt x="4151237" y="368300"/>
                </a:lnTo>
                <a:lnTo>
                  <a:pt x="4141315" y="377428"/>
                </a:lnTo>
                <a:lnTo>
                  <a:pt x="4130997" y="385762"/>
                </a:lnTo>
                <a:lnTo>
                  <a:pt x="4121472" y="395287"/>
                </a:lnTo>
                <a:lnTo>
                  <a:pt x="4116312" y="400050"/>
                </a:lnTo>
                <a:lnTo>
                  <a:pt x="4111947" y="405606"/>
                </a:lnTo>
                <a:lnTo>
                  <a:pt x="4107581" y="411559"/>
                </a:lnTo>
                <a:lnTo>
                  <a:pt x="4103612" y="417909"/>
                </a:lnTo>
                <a:lnTo>
                  <a:pt x="4100437" y="425053"/>
                </a:lnTo>
                <a:lnTo>
                  <a:pt x="4097262" y="432991"/>
                </a:lnTo>
                <a:lnTo>
                  <a:pt x="4094484" y="441722"/>
                </a:lnTo>
                <a:lnTo>
                  <a:pt x="4092500" y="450850"/>
                </a:lnTo>
                <a:lnTo>
                  <a:pt x="4087737" y="440531"/>
                </a:lnTo>
                <a:lnTo>
                  <a:pt x="4082975" y="431006"/>
                </a:lnTo>
                <a:lnTo>
                  <a:pt x="4078212" y="422672"/>
                </a:lnTo>
                <a:lnTo>
                  <a:pt x="4073053" y="415925"/>
                </a:lnTo>
                <a:lnTo>
                  <a:pt x="4068290" y="409972"/>
                </a:lnTo>
                <a:lnTo>
                  <a:pt x="4063131" y="405606"/>
                </a:lnTo>
                <a:lnTo>
                  <a:pt x="4058368" y="402034"/>
                </a:lnTo>
                <a:lnTo>
                  <a:pt x="4052812" y="400050"/>
                </a:lnTo>
                <a:lnTo>
                  <a:pt x="4047256" y="398859"/>
                </a:lnTo>
                <a:lnTo>
                  <a:pt x="4042097" y="398462"/>
                </a:lnTo>
                <a:lnTo>
                  <a:pt x="4036144" y="399256"/>
                </a:lnTo>
                <a:lnTo>
                  <a:pt x="4030984" y="401637"/>
                </a:lnTo>
                <a:lnTo>
                  <a:pt x="4025031" y="404812"/>
                </a:lnTo>
                <a:lnTo>
                  <a:pt x="4018681" y="408384"/>
                </a:lnTo>
                <a:lnTo>
                  <a:pt x="4013125" y="413544"/>
                </a:lnTo>
                <a:lnTo>
                  <a:pt x="4006775" y="419497"/>
                </a:lnTo>
                <a:lnTo>
                  <a:pt x="4037334" y="466725"/>
                </a:lnTo>
                <a:lnTo>
                  <a:pt x="4039715" y="468312"/>
                </a:lnTo>
                <a:lnTo>
                  <a:pt x="4042890" y="469900"/>
                </a:lnTo>
                <a:lnTo>
                  <a:pt x="4045668" y="471090"/>
                </a:lnTo>
                <a:lnTo>
                  <a:pt x="4048844" y="471487"/>
                </a:lnTo>
                <a:lnTo>
                  <a:pt x="4071862" y="479425"/>
                </a:lnTo>
                <a:lnTo>
                  <a:pt x="4095278" y="486965"/>
                </a:lnTo>
                <a:lnTo>
                  <a:pt x="4118297" y="493315"/>
                </a:lnTo>
                <a:lnTo>
                  <a:pt x="4129806" y="496094"/>
                </a:lnTo>
                <a:lnTo>
                  <a:pt x="4141315" y="498475"/>
                </a:lnTo>
                <a:lnTo>
                  <a:pt x="4152825" y="500856"/>
                </a:lnTo>
                <a:lnTo>
                  <a:pt x="4165128" y="502444"/>
                </a:lnTo>
                <a:lnTo>
                  <a:pt x="4177034" y="503634"/>
                </a:lnTo>
                <a:lnTo>
                  <a:pt x="4189337" y="504825"/>
                </a:lnTo>
                <a:lnTo>
                  <a:pt x="4201244" y="504825"/>
                </a:lnTo>
                <a:lnTo>
                  <a:pt x="4213547" y="504825"/>
                </a:lnTo>
                <a:lnTo>
                  <a:pt x="4225453" y="503634"/>
                </a:lnTo>
                <a:lnTo>
                  <a:pt x="4238153" y="502047"/>
                </a:lnTo>
                <a:lnTo>
                  <a:pt x="4240534" y="501650"/>
                </a:lnTo>
                <a:lnTo>
                  <a:pt x="4242915" y="502047"/>
                </a:lnTo>
                <a:lnTo>
                  <a:pt x="4244503" y="502444"/>
                </a:lnTo>
                <a:lnTo>
                  <a:pt x="4246487" y="503634"/>
                </a:lnTo>
                <a:lnTo>
                  <a:pt x="4249662" y="505619"/>
                </a:lnTo>
                <a:lnTo>
                  <a:pt x="4252044" y="509587"/>
                </a:lnTo>
                <a:lnTo>
                  <a:pt x="4254028" y="513556"/>
                </a:lnTo>
                <a:lnTo>
                  <a:pt x="4255615" y="518319"/>
                </a:lnTo>
                <a:lnTo>
                  <a:pt x="4258394" y="527447"/>
                </a:lnTo>
                <a:lnTo>
                  <a:pt x="4347294" y="530622"/>
                </a:lnTo>
                <a:lnTo>
                  <a:pt x="4346103" y="529431"/>
                </a:lnTo>
                <a:lnTo>
                  <a:pt x="4350468" y="519906"/>
                </a:lnTo>
                <a:lnTo>
                  <a:pt x="4354437" y="509984"/>
                </a:lnTo>
                <a:lnTo>
                  <a:pt x="4356818" y="505619"/>
                </a:lnTo>
                <a:lnTo>
                  <a:pt x="4358803" y="502047"/>
                </a:lnTo>
                <a:lnTo>
                  <a:pt x="4360787" y="499269"/>
                </a:lnTo>
                <a:lnTo>
                  <a:pt x="4361184" y="498872"/>
                </a:lnTo>
                <a:lnTo>
                  <a:pt x="4362375" y="498872"/>
                </a:lnTo>
                <a:lnTo>
                  <a:pt x="4376265" y="498872"/>
                </a:lnTo>
                <a:lnTo>
                  <a:pt x="4389759" y="498475"/>
                </a:lnTo>
                <a:lnTo>
                  <a:pt x="4403650" y="497284"/>
                </a:lnTo>
                <a:lnTo>
                  <a:pt x="4417144" y="495300"/>
                </a:lnTo>
                <a:lnTo>
                  <a:pt x="4444925" y="490934"/>
                </a:lnTo>
                <a:lnTo>
                  <a:pt x="4458815" y="488950"/>
                </a:lnTo>
                <a:lnTo>
                  <a:pt x="4472309" y="487362"/>
                </a:lnTo>
                <a:lnTo>
                  <a:pt x="4486200" y="485775"/>
                </a:lnTo>
                <a:lnTo>
                  <a:pt x="4499694" y="485378"/>
                </a:lnTo>
                <a:lnTo>
                  <a:pt x="4513584" y="485775"/>
                </a:lnTo>
                <a:lnTo>
                  <a:pt x="4520331" y="486172"/>
                </a:lnTo>
                <a:lnTo>
                  <a:pt x="4527078" y="487362"/>
                </a:lnTo>
                <a:lnTo>
                  <a:pt x="4533428" y="488553"/>
                </a:lnTo>
                <a:lnTo>
                  <a:pt x="4540175" y="490140"/>
                </a:lnTo>
                <a:lnTo>
                  <a:pt x="4547318" y="492125"/>
                </a:lnTo>
                <a:lnTo>
                  <a:pt x="4554065" y="494109"/>
                </a:lnTo>
                <a:lnTo>
                  <a:pt x="4560415" y="497284"/>
                </a:lnTo>
                <a:lnTo>
                  <a:pt x="4567162" y="500459"/>
                </a:lnTo>
                <a:lnTo>
                  <a:pt x="4573909" y="504031"/>
                </a:lnTo>
                <a:lnTo>
                  <a:pt x="4580259" y="508397"/>
                </a:lnTo>
                <a:lnTo>
                  <a:pt x="4586212" y="509587"/>
                </a:lnTo>
                <a:lnTo>
                  <a:pt x="4591372" y="509587"/>
                </a:lnTo>
                <a:lnTo>
                  <a:pt x="4597325" y="508794"/>
                </a:lnTo>
                <a:lnTo>
                  <a:pt x="4602484" y="508000"/>
                </a:lnTo>
                <a:lnTo>
                  <a:pt x="4607644" y="506412"/>
                </a:lnTo>
                <a:lnTo>
                  <a:pt x="4612803" y="504031"/>
                </a:lnTo>
                <a:lnTo>
                  <a:pt x="4623122" y="500062"/>
                </a:lnTo>
                <a:lnTo>
                  <a:pt x="4633440" y="496094"/>
                </a:lnTo>
                <a:lnTo>
                  <a:pt x="4638600" y="495300"/>
                </a:lnTo>
                <a:lnTo>
                  <a:pt x="4644553" y="494109"/>
                </a:lnTo>
                <a:lnTo>
                  <a:pt x="4649712" y="493712"/>
                </a:lnTo>
                <a:lnTo>
                  <a:pt x="4654872" y="493712"/>
                </a:lnTo>
                <a:lnTo>
                  <a:pt x="4660825" y="494903"/>
                </a:lnTo>
                <a:lnTo>
                  <a:pt x="4666778" y="496887"/>
                </a:lnTo>
                <a:lnTo>
                  <a:pt x="4670350" y="504031"/>
                </a:lnTo>
                <a:lnTo>
                  <a:pt x="4670747" y="503634"/>
                </a:lnTo>
                <a:lnTo>
                  <a:pt x="4666778" y="496887"/>
                </a:lnTo>
                <a:lnTo>
                  <a:pt x="4672334" y="493712"/>
                </a:lnTo>
                <a:lnTo>
                  <a:pt x="4678684" y="490934"/>
                </a:lnTo>
                <a:lnTo>
                  <a:pt x="4685034" y="488950"/>
                </a:lnTo>
                <a:lnTo>
                  <a:pt x="4691384" y="487362"/>
                </a:lnTo>
                <a:lnTo>
                  <a:pt x="4697734" y="485775"/>
                </a:lnTo>
                <a:lnTo>
                  <a:pt x="4704084" y="485378"/>
                </a:lnTo>
                <a:lnTo>
                  <a:pt x="4717181" y="484187"/>
                </a:lnTo>
                <a:lnTo>
                  <a:pt x="4742978" y="483790"/>
                </a:lnTo>
                <a:lnTo>
                  <a:pt x="4756075" y="482997"/>
                </a:lnTo>
                <a:lnTo>
                  <a:pt x="4768775" y="481409"/>
                </a:lnTo>
                <a:lnTo>
                  <a:pt x="4857675" y="467915"/>
                </a:lnTo>
                <a:lnTo>
                  <a:pt x="4863628" y="465137"/>
                </a:lnTo>
                <a:lnTo>
                  <a:pt x="4868787" y="464344"/>
                </a:lnTo>
                <a:lnTo>
                  <a:pt x="4874344" y="463153"/>
                </a:lnTo>
                <a:lnTo>
                  <a:pt x="4880297" y="462756"/>
                </a:lnTo>
                <a:lnTo>
                  <a:pt x="4886250" y="463153"/>
                </a:lnTo>
                <a:lnTo>
                  <a:pt x="4891409" y="463550"/>
                </a:lnTo>
                <a:lnTo>
                  <a:pt x="4902918" y="465137"/>
                </a:lnTo>
                <a:lnTo>
                  <a:pt x="4914031" y="467915"/>
                </a:lnTo>
                <a:lnTo>
                  <a:pt x="4925144" y="469503"/>
                </a:lnTo>
                <a:lnTo>
                  <a:pt x="4930700" y="469900"/>
                </a:lnTo>
                <a:lnTo>
                  <a:pt x="4936653" y="469900"/>
                </a:lnTo>
                <a:lnTo>
                  <a:pt x="4941812" y="469503"/>
                </a:lnTo>
                <a:lnTo>
                  <a:pt x="4947765" y="468312"/>
                </a:lnTo>
                <a:lnTo>
                  <a:pt x="4952925" y="464740"/>
                </a:lnTo>
                <a:lnTo>
                  <a:pt x="4958084" y="461962"/>
                </a:lnTo>
                <a:lnTo>
                  <a:pt x="4963640" y="459581"/>
                </a:lnTo>
                <a:lnTo>
                  <a:pt x="4969197" y="457994"/>
                </a:lnTo>
                <a:lnTo>
                  <a:pt x="4974356" y="456406"/>
                </a:lnTo>
                <a:lnTo>
                  <a:pt x="4980309" y="455215"/>
                </a:lnTo>
                <a:lnTo>
                  <a:pt x="4991422" y="454025"/>
                </a:lnTo>
                <a:lnTo>
                  <a:pt x="5002931" y="454025"/>
                </a:lnTo>
                <a:lnTo>
                  <a:pt x="5014837" y="454025"/>
                </a:lnTo>
                <a:lnTo>
                  <a:pt x="5027140" y="454025"/>
                </a:lnTo>
                <a:lnTo>
                  <a:pt x="5039047" y="453628"/>
                </a:lnTo>
                <a:lnTo>
                  <a:pt x="4949750" y="473472"/>
                </a:lnTo>
                <a:lnTo>
                  <a:pt x="4951337" y="477837"/>
                </a:lnTo>
                <a:lnTo>
                  <a:pt x="4949750" y="481409"/>
                </a:lnTo>
                <a:lnTo>
                  <a:pt x="4948162" y="484584"/>
                </a:lnTo>
                <a:lnTo>
                  <a:pt x="4946178" y="487759"/>
                </a:lnTo>
                <a:lnTo>
                  <a:pt x="4943400" y="490537"/>
                </a:lnTo>
                <a:lnTo>
                  <a:pt x="4938637" y="496094"/>
                </a:lnTo>
                <a:lnTo>
                  <a:pt x="4936256" y="498872"/>
                </a:lnTo>
                <a:lnTo>
                  <a:pt x="4933875" y="502047"/>
                </a:lnTo>
                <a:lnTo>
                  <a:pt x="4926731" y="506412"/>
                </a:lnTo>
                <a:lnTo>
                  <a:pt x="4919190" y="510381"/>
                </a:lnTo>
                <a:lnTo>
                  <a:pt x="4912047" y="514747"/>
                </a:lnTo>
                <a:lnTo>
                  <a:pt x="4904506" y="517922"/>
                </a:lnTo>
                <a:lnTo>
                  <a:pt x="4889822" y="524272"/>
                </a:lnTo>
                <a:lnTo>
                  <a:pt x="4874344" y="529034"/>
                </a:lnTo>
                <a:lnTo>
                  <a:pt x="4859262" y="532606"/>
                </a:lnTo>
                <a:lnTo>
                  <a:pt x="4843387" y="535781"/>
                </a:lnTo>
                <a:lnTo>
                  <a:pt x="4827512" y="537765"/>
                </a:lnTo>
                <a:lnTo>
                  <a:pt x="4812034" y="539353"/>
                </a:lnTo>
                <a:lnTo>
                  <a:pt x="4796159" y="540544"/>
                </a:lnTo>
                <a:lnTo>
                  <a:pt x="4780284" y="540940"/>
                </a:lnTo>
                <a:lnTo>
                  <a:pt x="4748137" y="542131"/>
                </a:lnTo>
                <a:lnTo>
                  <a:pt x="4716784" y="543322"/>
                </a:lnTo>
                <a:lnTo>
                  <a:pt x="4700909" y="544115"/>
                </a:lnTo>
                <a:lnTo>
                  <a:pt x="4685034" y="545703"/>
                </a:lnTo>
                <a:lnTo>
                  <a:pt x="4681462" y="538956"/>
                </a:lnTo>
                <a:lnTo>
                  <a:pt x="4680668" y="538956"/>
                </a:lnTo>
                <a:lnTo>
                  <a:pt x="4685034" y="545703"/>
                </a:lnTo>
                <a:lnTo>
                  <a:pt x="4677097" y="546894"/>
                </a:lnTo>
                <a:lnTo>
                  <a:pt x="4669159" y="547687"/>
                </a:lnTo>
                <a:lnTo>
                  <a:pt x="4654078" y="551656"/>
                </a:lnTo>
                <a:lnTo>
                  <a:pt x="4623122" y="558403"/>
                </a:lnTo>
                <a:lnTo>
                  <a:pt x="4607644" y="561578"/>
                </a:lnTo>
                <a:lnTo>
                  <a:pt x="4599706" y="562769"/>
                </a:lnTo>
                <a:lnTo>
                  <a:pt x="4591768" y="563562"/>
                </a:lnTo>
                <a:lnTo>
                  <a:pt x="4583831" y="564356"/>
                </a:lnTo>
                <a:lnTo>
                  <a:pt x="4576290" y="564356"/>
                </a:lnTo>
                <a:lnTo>
                  <a:pt x="4568353" y="563562"/>
                </a:lnTo>
                <a:lnTo>
                  <a:pt x="4560415" y="561975"/>
                </a:lnTo>
                <a:lnTo>
                  <a:pt x="4554065" y="561181"/>
                </a:lnTo>
                <a:lnTo>
                  <a:pt x="4547318" y="559594"/>
                </a:lnTo>
                <a:lnTo>
                  <a:pt x="4494534" y="562769"/>
                </a:lnTo>
                <a:lnTo>
                  <a:pt x="4491756" y="566737"/>
                </a:lnTo>
                <a:lnTo>
                  <a:pt x="4488581" y="569515"/>
                </a:lnTo>
                <a:lnTo>
                  <a:pt x="4485009" y="571500"/>
                </a:lnTo>
                <a:lnTo>
                  <a:pt x="4481437" y="572690"/>
                </a:lnTo>
                <a:lnTo>
                  <a:pt x="4477072" y="573087"/>
                </a:lnTo>
                <a:lnTo>
                  <a:pt x="4473103" y="573087"/>
                </a:lnTo>
                <a:lnTo>
                  <a:pt x="4468737" y="573087"/>
                </a:lnTo>
                <a:lnTo>
                  <a:pt x="4464372" y="573484"/>
                </a:lnTo>
                <a:lnTo>
                  <a:pt x="4461990" y="585390"/>
                </a:lnTo>
                <a:lnTo>
                  <a:pt x="4451275" y="592931"/>
                </a:lnTo>
                <a:lnTo>
                  <a:pt x="4446115" y="596106"/>
                </a:lnTo>
                <a:lnTo>
                  <a:pt x="4440956" y="599281"/>
                </a:lnTo>
                <a:lnTo>
                  <a:pt x="4435400" y="601662"/>
                </a:lnTo>
                <a:lnTo>
                  <a:pt x="4431034" y="603250"/>
                </a:lnTo>
                <a:lnTo>
                  <a:pt x="4426272" y="604044"/>
                </a:lnTo>
                <a:lnTo>
                  <a:pt x="4421509" y="604837"/>
                </a:lnTo>
                <a:lnTo>
                  <a:pt x="4416747" y="604044"/>
                </a:lnTo>
                <a:lnTo>
                  <a:pt x="4412381" y="602456"/>
                </a:lnTo>
                <a:lnTo>
                  <a:pt x="4407618" y="600472"/>
                </a:lnTo>
                <a:lnTo>
                  <a:pt x="4404047" y="597297"/>
                </a:lnTo>
                <a:lnTo>
                  <a:pt x="4399681" y="592534"/>
                </a:lnTo>
                <a:lnTo>
                  <a:pt x="4396109" y="587375"/>
                </a:lnTo>
                <a:lnTo>
                  <a:pt x="4392934" y="580628"/>
                </a:lnTo>
                <a:lnTo>
                  <a:pt x="4389362" y="572690"/>
                </a:lnTo>
                <a:lnTo>
                  <a:pt x="4384600" y="576659"/>
                </a:lnTo>
                <a:lnTo>
                  <a:pt x="4379837" y="581025"/>
                </a:lnTo>
                <a:lnTo>
                  <a:pt x="4374678" y="584200"/>
                </a:lnTo>
                <a:lnTo>
                  <a:pt x="4369915" y="587375"/>
                </a:lnTo>
                <a:lnTo>
                  <a:pt x="4364359" y="590153"/>
                </a:lnTo>
                <a:lnTo>
                  <a:pt x="4359200" y="592534"/>
                </a:lnTo>
                <a:lnTo>
                  <a:pt x="4349278" y="596900"/>
                </a:lnTo>
                <a:lnTo>
                  <a:pt x="4338165" y="599281"/>
                </a:lnTo>
                <a:lnTo>
                  <a:pt x="4327847" y="601662"/>
                </a:lnTo>
                <a:lnTo>
                  <a:pt x="4316734" y="602456"/>
                </a:lnTo>
                <a:lnTo>
                  <a:pt x="4305622" y="603250"/>
                </a:lnTo>
                <a:lnTo>
                  <a:pt x="4294509" y="603647"/>
                </a:lnTo>
                <a:lnTo>
                  <a:pt x="4283397" y="603250"/>
                </a:lnTo>
                <a:lnTo>
                  <a:pt x="4260775" y="602059"/>
                </a:lnTo>
                <a:lnTo>
                  <a:pt x="4238947" y="601662"/>
                </a:lnTo>
                <a:lnTo>
                  <a:pt x="4227834" y="601662"/>
                </a:lnTo>
                <a:lnTo>
                  <a:pt x="4216722" y="602456"/>
                </a:lnTo>
                <a:lnTo>
                  <a:pt x="4208387" y="603250"/>
                </a:lnTo>
                <a:lnTo>
                  <a:pt x="4199656" y="603250"/>
                </a:lnTo>
                <a:lnTo>
                  <a:pt x="4190925" y="603647"/>
                </a:lnTo>
                <a:lnTo>
                  <a:pt x="4182590" y="605234"/>
                </a:lnTo>
                <a:lnTo>
                  <a:pt x="4178622" y="606425"/>
                </a:lnTo>
                <a:lnTo>
                  <a:pt x="4175050" y="607219"/>
                </a:lnTo>
                <a:lnTo>
                  <a:pt x="4171875" y="609600"/>
                </a:lnTo>
                <a:lnTo>
                  <a:pt x="4169097" y="611584"/>
                </a:lnTo>
                <a:lnTo>
                  <a:pt x="4167112" y="614362"/>
                </a:lnTo>
                <a:lnTo>
                  <a:pt x="4165128" y="617140"/>
                </a:lnTo>
                <a:lnTo>
                  <a:pt x="4163937" y="621506"/>
                </a:lnTo>
                <a:lnTo>
                  <a:pt x="4163540" y="625872"/>
                </a:lnTo>
                <a:lnTo>
                  <a:pt x="4163937" y="631031"/>
                </a:lnTo>
                <a:lnTo>
                  <a:pt x="4165128" y="635794"/>
                </a:lnTo>
                <a:lnTo>
                  <a:pt x="4166715" y="638969"/>
                </a:lnTo>
                <a:lnTo>
                  <a:pt x="4168700" y="640953"/>
                </a:lnTo>
                <a:lnTo>
                  <a:pt x="4171875" y="642937"/>
                </a:lnTo>
                <a:lnTo>
                  <a:pt x="4175050" y="644128"/>
                </a:lnTo>
                <a:lnTo>
                  <a:pt x="4178622" y="644525"/>
                </a:lnTo>
                <a:lnTo>
                  <a:pt x="4182987" y="644525"/>
                </a:lnTo>
                <a:lnTo>
                  <a:pt x="4191322" y="644525"/>
                </a:lnTo>
                <a:lnTo>
                  <a:pt x="4199656" y="644525"/>
                </a:lnTo>
                <a:lnTo>
                  <a:pt x="4204022" y="644525"/>
                </a:lnTo>
                <a:lnTo>
                  <a:pt x="4208387" y="645319"/>
                </a:lnTo>
                <a:lnTo>
                  <a:pt x="4211959" y="646112"/>
                </a:lnTo>
                <a:lnTo>
                  <a:pt x="4215134" y="648494"/>
                </a:lnTo>
                <a:lnTo>
                  <a:pt x="4221881" y="645319"/>
                </a:lnTo>
                <a:lnTo>
                  <a:pt x="4229422" y="642144"/>
                </a:lnTo>
                <a:lnTo>
                  <a:pt x="4243312" y="637381"/>
                </a:lnTo>
                <a:lnTo>
                  <a:pt x="4257600" y="634206"/>
                </a:lnTo>
                <a:lnTo>
                  <a:pt x="4272284" y="631428"/>
                </a:lnTo>
                <a:lnTo>
                  <a:pt x="4287365" y="629444"/>
                </a:lnTo>
                <a:lnTo>
                  <a:pt x="4301256" y="628253"/>
                </a:lnTo>
                <a:lnTo>
                  <a:pt x="4315940" y="628253"/>
                </a:lnTo>
                <a:lnTo>
                  <a:pt x="4331022" y="628253"/>
                </a:lnTo>
                <a:lnTo>
                  <a:pt x="4360390" y="629444"/>
                </a:lnTo>
                <a:lnTo>
                  <a:pt x="4389759" y="631428"/>
                </a:lnTo>
                <a:lnTo>
                  <a:pt x="4404444" y="632222"/>
                </a:lnTo>
                <a:lnTo>
                  <a:pt x="4419128" y="632222"/>
                </a:lnTo>
                <a:lnTo>
                  <a:pt x="4433415" y="632222"/>
                </a:lnTo>
                <a:lnTo>
                  <a:pt x="4448100" y="631428"/>
                </a:lnTo>
                <a:lnTo>
                  <a:pt x="4452465" y="626665"/>
                </a:lnTo>
                <a:lnTo>
                  <a:pt x="4457228" y="623094"/>
                </a:lnTo>
                <a:lnTo>
                  <a:pt x="4461197" y="620315"/>
                </a:lnTo>
                <a:lnTo>
                  <a:pt x="4465959" y="617934"/>
                </a:lnTo>
                <a:lnTo>
                  <a:pt x="4470722" y="616347"/>
                </a:lnTo>
                <a:lnTo>
                  <a:pt x="4475484" y="615156"/>
                </a:lnTo>
                <a:lnTo>
                  <a:pt x="4480247" y="614759"/>
                </a:lnTo>
                <a:lnTo>
                  <a:pt x="4485009" y="614759"/>
                </a:lnTo>
                <a:lnTo>
                  <a:pt x="4495725" y="615156"/>
                </a:lnTo>
                <a:lnTo>
                  <a:pt x="4505647" y="616744"/>
                </a:lnTo>
                <a:lnTo>
                  <a:pt x="4515568" y="618331"/>
                </a:lnTo>
                <a:lnTo>
                  <a:pt x="4525490" y="619522"/>
                </a:lnTo>
                <a:lnTo>
                  <a:pt x="4571528" y="617934"/>
                </a:lnTo>
                <a:lnTo>
                  <a:pt x="4594547" y="617140"/>
                </a:lnTo>
                <a:lnTo>
                  <a:pt x="4617168" y="617140"/>
                </a:lnTo>
                <a:lnTo>
                  <a:pt x="4621931" y="617934"/>
                </a:lnTo>
                <a:lnTo>
                  <a:pt x="4626297" y="618331"/>
                </a:lnTo>
                <a:lnTo>
                  <a:pt x="4629868" y="619919"/>
                </a:lnTo>
                <a:lnTo>
                  <a:pt x="4633044" y="621903"/>
                </a:lnTo>
                <a:lnTo>
                  <a:pt x="4634631" y="623490"/>
                </a:lnTo>
                <a:lnTo>
                  <a:pt x="4635028" y="625078"/>
                </a:lnTo>
                <a:lnTo>
                  <a:pt x="4635425" y="626665"/>
                </a:lnTo>
                <a:lnTo>
                  <a:pt x="4636218" y="629047"/>
                </a:lnTo>
                <a:lnTo>
                  <a:pt x="4636218" y="631031"/>
                </a:lnTo>
                <a:lnTo>
                  <a:pt x="4635425" y="633015"/>
                </a:lnTo>
                <a:lnTo>
                  <a:pt x="4634631" y="635794"/>
                </a:lnTo>
                <a:lnTo>
                  <a:pt x="4633440" y="638572"/>
                </a:lnTo>
                <a:lnTo>
                  <a:pt x="4631853" y="639762"/>
                </a:lnTo>
                <a:lnTo>
                  <a:pt x="4629075" y="641350"/>
                </a:lnTo>
                <a:lnTo>
                  <a:pt x="4626694" y="642144"/>
                </a:lnTo>
                <a:lnTo>
                  <a:pt x="4623518" y="642937"/>
                </a:lnTo>
                <a:lnTo>
                  <a:pt x="4615978" y="644128"/>
                </a:lnTo>
                <a:lnTo>
                  <a:pt x="4609231" y="645319"/>
                </a:lnTo>
                <a:lnTo>
                  <a:pt x="4493344" y="663972"/>
                </a:lnTo>
                <a:lnTo>
                  <a:pt x="4487787" y="668337"/>
                </a:lnTo>
                <a:lnTo>
                  <a:pt x="4481437" y="671512"/>
                </a:lnTo>
                <a:lnTo>
                  <a:pt x="4475087" y="673497"/>
                </a:lnTo>
                <a:lnTo>
                  <a:pt x="4468737" y="675084"/>
                </a:lnTo>
                <a:lnTo>
                  <a:pt x="4461990" y="675878"/>
                </a:lnTo>
                <a:lnTo>
                  <a:pt x="4455244" y="676275"/>
                </a:lnTo>
                <a:lnTo>
                  <a:pt x="4440956" y="675878"/>
                </a:lnTo>
                <a:lnTo>
                  <a:pt x="4427065" y="675084"/>
                </a:lnTo>
                <a:lnTo>
                  <a:pt x="4420318" y="675878"/>
                </a:lnTo>
                <a:lnTo>
                  <a:pt x="4413572" y="676275"/>
                </a:lnTo>
                <a:lnTo>
                  <a:pt x="4407222" y="677862"/>
                </a:lnTo>
                <a:lnTo>
                  <a:pt x="4400872" y="679847"/>
                </a:lnTo>
                <a:lnTo>
                  <a:pt x="4394522" y="683815"/>
                </a:lnTo>
                <a:lnTo>
                  <a:pt x="4388568" y="688181"/>
                </a:lnTo>
                <a:lnTo>
                  <a:pt x="4383409" y="692944"/>
                </a:lnTo>
                <a:lnTo>
                  <a:pt x="4378647" y="697309"/>
                </a:lnTo>
                <a:lnTo>
                  <a:pt x="4373090" y="700881"/>
                </a:lnTo>
                <a:lnTo>
                  <a:pt x="4367534" y="703659"/>
                </a:lnTo>
                <a:lnTo>
                  <a:pt x="4362375" y="705247"/>
                </a:lnTo>
                <a:lnTo>
                  <a:pt x="4356818" y="706437"/>
                </a:lnTo>
                <a:lnTo>
                  <a:pt x="4350865" y="706834"/>
                </a:lnTo>
                <a:lnTo>
                  <a:pt x="4344912" y="707231"/>
                </a:lnTo>
                <a:lnTo>
                  <a:pt x="4333006" y="706437"/>
                </a:lnTo>
                <a:lnTo>
                  <a:pt x="4321497" y="705247"/>
                </a:lnTo>
                <a:lnTo>
                  <a:pt x="4309194" y="703659"/>
                </a:lnTo>
                <a:lnTo>
                  <a:pt x="4297287" y="703262"/>
                </a:lnTo>
                <a:lnTo>
                  <a:pt x="4304034" y="700484"/>
                </a:lnTo>
                <a:lnTo>
                  <a:pt x="4300859" y="701675"/>
                </a:lnTo>
                <a:lnTo>
                  <a:pt x="4297287" y="703262"/>
                </a:lnTo>
                <a:lnTo>
                  <a:pt x="4291731" y="700881"/>
                </a:lnTo>
                <a:lnTo>
                  <a:pt x="4286572" y="704056"/>
                </a:lnTo>
                <a:lnTo>
                  <a:pt x="4249662" y="738981"/>
                </a:lnTo>
                <a:lnTo>
                  <a:pt x="4255218" y="740965"/>
                </a:lnTo>
                <a:lnTo>
                  <a:pt x="4260378" y="741362"/>
                </a:lnTo>
                <a:lnTo>
                  <a:pt x="4265934" y="741362"/>
                </a:lnTo>
                <a:lnTo>
                  <a:pt x="4271490" y="740569"/>
                </a:lnTo>
                <a:lnTo>
                  <a:pt x="4283000" y="737790"/>
                </a:lnTo>
                <a:lnTo>
                  <a:pt x="4293318" y="735409"/>
                </a:lnTo>
                <a:lnTo>
                  <a:pt x="4298875" y="734219"/>
                </a:lnTo>
                <a:lnTo>
                  <a:pt x="4304034" y="733822"/>
                </a:lnTo>
                <a:lnTo>
                  <a:pt x="4308797" y="733822"/>
                </a:lnTo>
                <a:lnTo>
                  <a:pt x="4312765" y="734615"/>
                </a:lnTo>
                <a:lnTo>
                  <a:pt x="4315147" y="735806"/>
                </a:lnTo>
                <a:lnTo>
                  <a:pt x="4316734" y="737394"/>
                </a:lnTo>
                <a:lnTo>
                  <a:pt x="4318718" y="738981"/>
                </a:lnTo>
                <a:lnTo>
                  <a:pt x="4320306" y="740965"/>
                </a:lnTo>
                <a:lnTo>
                  <a:pt x="4321894" y="742950"/>
                </a:lnTo>
                <a:lnTo>
                  <a:pt x="4323481" y="745728"/>
                </a:lnTo>
                <a:lnTo>
                  <a:pt x="4325465" y="753269"/>
                </a:lnTo>
                <a:lnTo>
                  <a:pt x="4326656" y="758428"/>
                </a:lnTo>
                <a:lnTo>
                  <a:pt x="4327053" y="763587"/>
                </a:lnTo>
                <a:lnTo>
                  <a:pt x="4327053" y="767953"/>
                </a:lnTo>
                <a:lnTo>
                  <a:pt x="4326259" y="771922"/>
                </a:lnTo>
                <a:lnTo>
                  <a:pt x="4324672" y="775890"/>
                </a:lnTo>
                <a:lnTo>
                  <a:pt x="4322290" y="779065"/>
                </a:lnTo>
                <a:lnTo>
                  <a:pt x="4319909" y="781447"/>
                </a:lnTo>
                <a:lnTo>
                  <a:pt x="4316734" y="784225"/>
                </a:lnTo>
                <a:lnTo>
                  <a:pt x="4312765" y="785812"/>
                </a:lnTo>
                <a:lnTo>
                  <a:pt x="4309194" y="787400"/>
                </a:lnTo>
                <a:lnTo>
                  <a:pt x="4305225" y="788194"/>
                </a:lnTo>
                <a:lnTo>
                  <a:pt x="4300462" y="788987"/>
                </a:lnTo>
                <a:lnTo>
                  <a:pt x="4294906" y="788987"/>
                </a:lnTo>
                <a:lnTo>
                  <a:pt x="4290144" y="788987"/>
                </a:lnTo>
                <a:lnTo>
                  <a:pt x="4284984" y="787797"/>
                </a:lnTo>
                <a:lnTo>
                  <a:pt x="4279825" y="786606"/>
                </a:lnTo>
                <a:lnTo>
                  <a:pt x="4279428" y="786606"/>
                </a:lnTo>
                <a:lnTo>
                  <a:pt x="4228628" y="797322"/>
                </a:lnTo>
                <a:lnTo>
                  <a:pt x="4226644" y="791369"/>
                </a:lnTo>
                <a:lnTo>
                  <a:pt x="4225453" y="791369"/>
                </a:lnTo>
                <a:lnTo>
                  <a:pt x="4228628" y="797322"/>
                </a:lnTo>
                <a:lnTo>
                  <a:pt x="4231406" y="803275"/>
                </a:lnTo>
                <a:lnTo>
                  <a:pt x="4234184" y="808434"/>
                </a:lnTo>
                <a:lnTo>
                  <a:pt x="4237359" y="813197"/>
                </a:lnTo>
                <a:lnTo>
                  <a:pt x="4240534" y="817165"/>
                </a:lnTo>
                <a:lnTo>
                  <a:pt x="4243312" y="821531"/>
                </a:lnTo>
                <a:lnTo>
                  <a:pt x="4247281" y="825103"/>
                </a:lnTo>
                <a:lnTo>
                  <a:pt x="4250853" y="828278"/>
                </a:lnTo>
                <a:lnTo>
                  <a:pt x="4254425" y="831453"/>
                </a:lnTo>
                <a:lnTo>
                  <a:pt x="4258790" y="834231"/>
                </a:lnTo>
                <a:lnTo>
                  <a:pt x="4263156" y="836215"/>
                </a:lnTo>
                <a:lnTo>
                  <a:pt x="4271887" y="840581"/>
                </a:lnTo>
                <a:lnTo>
                  <a:pt x="4281412" y="844153"/>
                </a:lnTo>
                <a:lnTo>
                  <a:pt x="4291334" y="846137"/>
                </a:lnTo>
                <a:lnTo>
                  <a:pt x="4302050" y="848915"/>
                </a:lnTo>
                <a:lnTo>
                  <a:pt x="4312765" y="850503"/>
                </a:lnTo>
                <a:lnTo>
                  <a:pt x="4336181" y="853678"/>
                </a:lnTo>
                <a:lnTo>
                  <a:pt x="4347690" y="855662"/>
                </a:lnTo>
                <a:lnTo>
                  <a:pt x="4359994" y="857647"/>
                </a:lnTo>
                <a:lnTo>
                  <a:pt x="4372297" y="860425"/>
                </a:lnTo>
                <a:lnTo>
                  <a:pt x="4384997" y="863997"/>
                </a:lnTo>
                <a:lnTo>
                  <a:pt x="4367534" y="871537"/>
                </a:lnTo>
                <a:lnTo>
                  <a:pt x="4351262" y="877490"/>
                </a:lnTo>
                <a:lnTo>
                  <a:pt x="4334594" y="882650"/>
                </a:lnTo>
                <a:lnTo>
                  <a:pt x="4318718" y="886618"/>
                </a:lnTo>
                <a:lnTo>
                  <a:pt x="4302844" y="889793"/>
                </a:lnTo>
                <a:lnTo>
                  <a:pt x="4287365" y="892175"/>
                </a:lnTo>
                <a:lnTo>
                  <a:pt x="4271887" y="892968"/>
                </a:lnTo>
                <a:lnTo>
                  <a:pt x="4256806" y="894159"/>
                </a:lnTo>
                <a:lnTo>
                  <a:pt x="4241725" y="894159"/>
                </a:lnTo>
                <a:lnTo>
                  <a:pt x="4226644" y="893762"/>
                </a:lnTo>
                <a:lnTo>
                  <a:pt x="4212356" y="892572"/>
                </a:lnTo>
                <a:lnTo>
                  <a:pt x="4197672" y="890984"/>
                </a:lnTo>
                <a:lnTo>
                  <a:pt x="4182987" y="889000"/>
                </a:lnTo>
                <a:lnTo>
                  <a:pt x="4168700" y="886222"/>
                </a:lnTo>
                <a:lnTo>
                  <a:pt x="4139728" y="881062"/>
                </a:lnTo>
                <a:lnTo>
                  <a:pt x="4137347" y="879475"/>
                </a:lnTo>
                <a:lnTo>
                  <a:pt x="4134965" y="879078"/>
                </a:lnTo>
                <a:lnTo>
                  <a:pt x="4132981" y="878284"/>
                </a:lnTo>
                <a:lnTo>
                  <a:pt x="4130203" y="878284"/>
                </a:lnTo>
                <a:lnTo>
                  <a:pt x="4128218" y="878284"/>
                </a:lnTo>
                <a:lnTo>
                  <a:pt x="4126234" y="879475"/>
                </a:lnTo>
                <a:lnTo>
                  <a:pt x="4121472" y="881856"/>
                </a:lnTo>
                <a:lnTo>
                  <a:pt x="4116709" y="885031"/>
                </a:lnTo>
                <a:lnTo>
                  <a:pt x="4111947" y="889397"/>
                </a:lnTo>
                <a:lnTo>
                  <a:pt x="4102818" y="897731"/>
                </a:lnTo>
                <a:lnTo>
                  <a:pt x="4098056" y="901700"/>
                </a:lnTo>
                <a:lnTo>
                  <a:pt x="4093690" y="904081"/>
                </a:lnTo>
                <a:lnTo>
                  <a:pt x="4091309" y="905272"/>
                </a:lnTo>
                <a:lnTo>
                  <a:pt x="4088928" y="905669"/>
                </a:lnTo>
                <a:lnTo>
                  <a:pt x="4086547" y="905669"/>
                </a:lnTo>
                <a:lnTo>
                  <a:pt x="4084165" y="905272"/>
                </a:lnTo>
                <a:lnTo>
                  <a:pt x="4081784" y="904875"/>
                </a:lnTo>
                <a:lnTo>
                  <a:pt x="4079800" y="903287"/>
                </a:lnTo>
                <a:lnTo>
                  <a:pt x="4077022" y="900906"/>
                </a:lnTo>
                <a:lnTo>
                  <a:pt x="4075037" y="898922"/>
                </a:lnTo>
                <a:lnTo>
                  <a:pt x="4073053" y="895350"/>
                </a:lnTo>
                <a:lnTo>
                  <a:pt x="4070275" y="891381"/>
                </a:lnTo>
                <a:lnTo>
                  <a:pt x="4068290" y="886618"/>
                </a:lnTo>
                <a:lnTo>
                  <a:pt x="4065512" y="881062"/>
                </a:lnTo>
                <a:lnTo>
                  <a:pt x="4037334" y="866378"/>
                </a:lnTo>
                <a:lnTo>
                  <a:pt x="4028206" y="867172"/>
                </a:lnTo>
                <a:lnTo>
                  <a:pt x="4019872" y="869553"/>
                </a:lnTo>
                <a:lnTo>
                  <a:pt x="4015506" y="871140"/>
                </a:lnTo>
                <a:lnTo>
                  <a:pt x="4011934" y="872728"/>
                </a:lnTo>
                <a:lnTo>
                  <a:pt x="4008759" y="874712"/>
                </a:lnTo>
                <a:lnTo>
                  <a:pt x="4005584" y="876697"/>
                </a:lnTo>
                <a:lnTo>
                  <a:pt x="4002806" y="879078"/>
                </a:lnTo>
                <a:lnTo>
                  <a:pt x="4000425" y="881856"/>
                </a:lnTo>
                <a:lnTo>
                  <a:pt x="3998440" y="884634"/>
                </a:lnTo>
                <a:lnTo>
                  <a:pt x="3997250" y="888206"/>
                </a:lnTo>
                <a:lnTo>
                  <a:pt x="3995662" y="892175"/>
                </a:lnTo>
                <a:lnTo>
                  <a:pt x="3995265" y="895747"/>
                </a:lnTo>
                <a:lnTo>
                  <a:pt x="3995265" y="900509"/>
                </a:lnTo>
                <a:lnTo>
                  <a:pt x="3995662" y="905272"/>
                </a:lnTo>
                <a:lnTo>
                  <a:pt x="3997250" y="916384"/>
                </a:lnTo>
                <a:lnTo>
                  <a:pt x="3997250" y="926306"/>
                </a:lnTo>
                <a:lnTo>
                  <a:pt x="3995662" y="935037"/>
                </a:lnTo>
                <a:lnTo>
                  <a:pt x="3993678" y="942975"/>
                </a:lnTo>
                <a:lnTo>
                  <a:pt x="3990503" y="950515"/>
                </a:lnTo>
                <a:lnTo>
                  <a:pt x="3986137" y="956865"/>
                </a:lnTo>
                <a:lnTo>
                  <a:pt x="3981375" y="962422"/>
                </a:lnTo>
                <a:lnTo>
                  <a:pt x="3976215" y="967978"/>
                </a:lnTo>
                <a:lnTo>
                  <a:pt x="3969865" y="972740"/>
                </a:lnTo>
                <a:lnTo>
                  <a:pt x="3963118" y="976709"/>
                </a:lnTo>
                <a:lnTo>
                  <a:pt x="3955975" y="980281"/>
                </a:lnTo>
                <a:lnTo>
                  <a:pt x="3948831" y="984250"/>
                </a:lnTo>
                <a:lnTo>
                  <a:pt x="3934147" y="990997"/>
                </a:lnTo>
                <a:lnTo>
                  <a:pt x="3918668" y="997744"/>
                </a:lnTo>
                <a:lnTo>
                  <a:pt x="3860725" y="984250"/>
                </a:lnTo>
                <a:lnTo>
                  <a:pt x="3853581" y="985837"/>
                </a:lnTo>
                <a:lnTo>
                  <a:pt x="3846834" y="987822"/>
                </a:lnTo>
                <a:lnTo>
                  <a:pt x="3839690" y="989806"/>
                </a:lnTo>
                <a:lnTo>
                  <a:pt x="3833340" y="992584"/>
                </a:lnTo>
                <a:lnTo>
                  <a:pt x="3819846" y="998537"/>
                </a:lnTo>
                <a:lnTo>
                  <a:pt x="3806353" y="1004490"/>
                </a:lnTo>
                <a:lnTo>
                  <a:pt x="3792462" y="1010047"/>
                </a:lnTo>
                <a:lnTo>
                  <a:pt x="3784922" y="1012031"/>
                </a:lnTo>
                <a:lnTo>
                  <a:pt x="3777778" y="1014015"/>
                </a:lnTo>
                <a:lnTo>
                  <a:pt x="3769840" y="1015603"/>
                </a:lnTo>
                <a:lnTo>
                  <a:pt x="3761506" y="1016794"/>
                </a:lnTo>
                <a:lnTo>
                  <a:pt x="3753172" y="1016794"/>
                </a:lnTo>
                <a:lnTo>
                  <a:pt x="3744044" y="1016397"/>
                </a:lnTo>
                <a:lnTo>
                  <a:pt x="3748409" y="1022747"/>
                </a:lnTo>
                <a:lnTo>
                  <a:pt x="3753172" y="1027906"/>
                </a:lnTo>
                <a:lnTo>
                  <a:pt x="3757140" y="1031875"/>
                </a:lnTo>
                <a:lnTo>
                  <a:pt x="3761903" y="1035050"/>
                </a:lnTo>
                <a:lnTo>
                  <a:pt x="3766268" y="1037828"/>
                </a:lnTo>
                <a:lnTo>
                  <a:pt x="3771031" y="1039812"/>
                </a:lnTo>
                <a:lnTo>
                  <a:pt x="3775794" y="1041003"/>
                </a:lnTo>
                <a:lnTo>
                  <a:pt x="3780556" y="1041400"/>
                </a:lnTo>
                <a:lnTo>
                  <a:pt x="3784922" y="1042194"/>
                </a:lnTo>
                <a:lnTo>
                  <a:pt x="3789684" y="1042194"/>
                </a:lnTo>
                <a:lnTo>
                  <a:pt x="3799209" y="1042194"/>
                </a:lnTo>
                <a:lnTo>
                  <a:pt x="3808337" y="1041400"/>
                </a:lnTo>
                <a:lnTo>
                  <a:pt x="3812306" y="1042194"/>
                </a:lnTo>
                <a:lnTo>
                  <a:pt x="3816672" y="1042590"/>
                </a:lnTo>
                <a:lnTo>
                  <a:pt x="3815084" y="1057672"/>
                </a:lnTo>
                <a:lnTo>
                  <a:pt x="3813894" y="1065213"/>
                </a:lnTo>
                <a:lnTo>
                  <a:pt x="3813100" y="1072753"/>
                </a:lnTo>
                <a:lnTo>
                  <a:pt x="3810718" y="1079897"/>
                </a:lnTo>
                <a:lnTo>
                  <a:pt x="3808734" y="1086644"/>
                </a:lnTo>
                <a:lnTo>
                  <a:pt x="3806353" y="1092597"/>
                </a:lnTo>
                <a:lnTo>
                  <a:pt x="3803575" y="1098550"/>
                </a:lnTo>
                <a:lnTo>
                  <a:pt x="3800003" y="1103709"/>
                </a:lnTo>
                <a:lnTo>
                  <a:pt x="3795240" y="1107678"/>
                </a:lnTo>
                <a:lnTo>
                  <a:pt x="3790478" y="1111647"/>
                </a:lnTo>
                <a:lnTo>
                  <a:pt x="3784525" y="1114028"/>
                </a:lnTo>
                <a:lnTo>
                  <a:pt x="3778175" y="1115616"/>
                </a:lnTo>
                <a:lnTo>
                  <a:pt x="3770237" y="1115616"/>
                </a:lnTo>
                <a:lnTo>
                  <a:pt x="3762300" y="1115219"/>
                </a:lnTo>
                <a:lnTo>
                  <a:pt x="3753172" y="1113234"/>
                </a:lnTo>
                <a:lnTo>
                  <a:pt x="3742853" y="1110456"/>
                </a:lnTo>
                <a:lnTo>
                  <a:pt x="3732931" y="1108472"/>
                </a:lnTo>
                <a:lnTo>
                  <a:pt x="3723009" y="1106884"/>
                </a:lnTo>
                <a:lnTo>
                  <a:pt x="3713087" y="1105694"/>
                </a:lnTo>
                <a:lnTo>
                  <a:pt x="3703166" y="1105297"/>
                </a:lnTo>
                <a:lnTo>
                  <a:pt x="3692846" y="1105297"/>
                </a:lnTo>
                <a:lnTo>
                  <a:pt x="3683718" y="1105297"/>
                </a:lnTo>
                <a:lnTo>
                  <a:pt x="3673400" y="1105694"/>
                </a:lnTo>
                <a:lnTo>
                  <a:pt x="3654746" y="1107281"/>
                </a:lnTo>
                <a:lnTo>
                  <a:pt x="3635300" y="1110059"/>
                </a:lnTo>
                <a:lnTo>
                  <a:pt x="3596009" y="1115219"/>
                </a:lnTo>
                <a:lnTo>
                  <a:pt x="3592437" y="1116409"/>
                </a:lnTo>
                <a:lnTo>
                  <a:pt x="3588866" y="1117203"/>
                </a:lnTo>
                <a:lnTo>
                  <a:pt x="3581325" y="1118394"/>
                </a:lnTo>
                <a:lnTo>
                  <a:pt x="3573387" y="1118394"/>
                </a:lnTo>
                <a:lnTo>
                  <a:pt x="3565450" y="1117203"/>
                </a:lnTo>
                <a:lnTo>
                  <a:pt x="3549178" y="1115219"/>
                </a:lnTo>
                <a:lnTo>
                  <a:pt x="3541241" y="1114028"/>
                </a:lnTo>
                <a:lnTo>
                  <a:pt x="3533700" y="1113631"/>
                </a:lnTo>
                <a:lnTo>
                  <a:pt x="3525762" y="1113234"/>
                </a:lnTo>
                <a:lnTo>
                  <a:pt x="3517825" y="1113631"/>
                </a:lnTo>
                <a:lnTo>
                  <a:pt x="3510284" y="1115219"/>
                </a:lnTo>
                <a:lnTo>
                  <a:pt x="3506712" y="1116409"/>
                </a:lnTo>
                <a:lnTo>
                  <a:pt x="3503141" y="1117997"/>
                </a:lnTo>
                <a:lnTo>
                  <a:pt x="3499966" y="1119584"/>
                </a:lnTo>
                <a:lnTo>
                  <a:pt x="3496791" y="1121966"/>
                </a:lnTo>
                <a:lnTo>
                  <a:pt x="3492822" y="1124744"/>
                </a:lnTo>
                <a:lnTo>
                  <a:pt x="3490441" y="1127919"/>
                </a:lnTo>
                <a:lnTo>
                  <a:pt x="3487266" y="1131094"/>
                </a:lnTo>
                <a:lnTo>
                  <a:pt x="3484091" y="1135063"/>
                </a:lnTo>
                <a:lnTo>
                  <a:pt x="3481312" y="1139825"/>
                </a:lnTo>
                <a:lnTo>
                  <a:pt x="3478931" y="1145381"/>
                </a:lnTo>
                <a:lnTo>
                  <a:pt x="3537669" y="1189434"/>
                </a:lnTo>
                <a:lnTo>
                  <a:pt x="3542034" y="1183481"/>
                </a:lnTo>
                <a:lnTo>
                  <a:pt x="3546003" y="1178322"/>
                </a:lnTo>
                <a:lnTo>
                  <a:pt x="3550766" y="1173559"/>
                </a:lnTo>
                <a:lnTo>
                  <a:pt x="3555131" y="1169987"/>
                </a:lnTo>
                <a:lnTo>
                  <a:pt x="3559894" y="1166416"/>
                </a:lnTo>
                <a:lnTo>
                  <a:pt x="3564656" y="1163638"/>
                </a:lnTo>
                <a:lnTo>
                  <a:pt x="3569419" y="1160859"/>
                </a:lnTo>
                <a:lnTo>
                  <a:pt x="3574181" y="1158875"/>
                </a:lnTo>
                <a:lnTo>
                  <a:pt x="3578944" y="1157288"/>
                </a:lnTo>
                <a:lnTo>
                  <a:pt x="3584103" y="1156097"/>
                </a:lnTo>
                <a:lnTo>
                  <a:pt x="3588866" y="1155700"/>
                </a:lnTo>
                <a:lnTo>
                  <a:pt x="3594025" y="1155303"/>
                </a:lnTo>
                <a:lnTo>
                  <a:pt x="3604741" y="1154509"/>
                </a:lnTo>
                <a:lnTo>
                  <a:pt x="3615059" y="1155700"/>
                </a:lnTo>
                <a:lnTo>
                  <a:pt x="3625775" y="1156891"/>
                </a:lnTo>
                <a:lnTo>
                  <a:pt x="3636094" y="1158478"/>
                </a:lnTo>
                <a:lnTo>
                  <a:pt x="3647206" y="1159272"/>
                </a:lnTo>
                <a:lnTo>
                  <a:pt x="3657922" y="1160463"/>
                </a:lnTo>
                <a:lnTo>
                  <a:pt x="3668240" y="1160859"/>
                </a:lnTo>
                <a:lnTo>
                  <a:pt x="3678956" y="1160463"/>
                </a:lnTo>
                <a:lnTo>
                  <a:pt x="3684116" y="1160065"/>
                </a:lnTo>
                <a:lnTo>
                  <a:pt x="3689275" y="1158875"/>
                </a:lnTo>
                <a:lnTo>
                  <a:pt x="3694037" y="1157288"/>
                </a:lnTo>
                <a:lnTo>
                  <a:pt x="3699196" y="1155700"/>
                </a:lnTo>
                <a:lnTo>
                  <a:pt x="3698800" y="1160065"/>
                </a:lnTo>
                <a:lnTo>
                  <a:pt x="3698403" y="1163638"/>
                </a:lnTo>
                <a:lnTo>
                  <a:pt x="3696816" y="1166813"/>
                </a:lnTo>
                <a:lnTo>
                  <a:pt x="3695228" y="1169591"/>
                </a:lnTo>
                <a:lnTo>
                  <a:pt x="3692846" y="1171575"/>
                </a:lnTo>
                <a:lnTo>
                  <a:pt x="3690862" y="1173163"/>
                </a:lnTo>
                <a:lnTo>
                  <a:pt x="3685703" y="1176337"/>
                </a:lnTo>
                <a:lnTo>
                  <a:pt x="3680940" y="1178322"/>
                </a:lnTo>
                <a:lnTo>
                  <a:pt x="3676178" y="1181100"/>
                </a:lnTo>
                <a:lnTo>
                  <a:pt x="3674194" y="1182688"/>
                </a:lnTo>
                <a:lnTo>
                  <a:pt x="3672606" y="1184275"/>
                </a:lnTo>
                <a:lnTo>
                  <a:pt x="3671018" y="1186259"/>
                </a:lnTo>
                <a:lnTo>
                  <a:pt x="3670225" y="1189038"/>
                </a:lnTo>
                <a:lnTo>
                  <a:pt x="3675781" y="1188244"/>
                </a:lnTo>
                <a:lnTo>
                  <a:pt x="3681337" y="1187847"/>
                </a:lnTo>
                <a:lnTo>
                  <a:pt x="3687290" y="1187847"/>
                </a:lnTo>
                <a:lnTo>
                  <a:pt x="3692846" y="1188244"/>
                </a:lnTo>
                <a:lnTo>
                  <a:pt x="3703562" y="1190625"/>
                </a:lnTo>
                <a:lnTo>
                  <a:pt x="3714675" y="1193006"/>
                </a:lnTo>
                <a:lnTo>
                  <a:pt x="3736106" y="1198960"/>
                </a:lnTo>
                <a:lnTo>
                  <a:pt x="3747218" y="1201341"/>
                </a:lnTo>
                <a:lnTo>
                  <a:pt x="3758331" y="1203722"/>
                </a:lnTo>
                <a:lnTo>
                  <a:pt x="3763490" y="1198960"/>
                </a:lnTo>
                <a:lnTo>
                  <a:pt x="3769444" y="1194594"/>
                </a:lnTo>
                <a:lnTo>
                  <a:pt x="3775000" y="1191022"/>
                </a:lnTo>
                <a:lnTo>
                  <a:pt x="3781350" y="1187450"/>
                </a:lnTo>
                <a:lnTo>
                  <a:pt x="3787303" y="1184275"/>
                </a:lnTo>
                <a:lnTo>
                  <a:pt x="3793653" y="1181497"/>
                </a:lnTo>
                <a:lnTo>
                  <a:pt x="3800003" y="1179513"/>
                </a:lnTo>
                <a:lnTo>
                  <a:pt x="3806353" y="1177131"/>
                </a:lnTo>
                <a:lnTo>
                  <a:pt x="3813100" y="1175544"/>
                </a:lnTo>
                <a:lnTo>
                  <a:pt x="3819450" y="1174750"/>
                </a:lnTo>
                <a:lnTo>
                  <a:pt x="3826196" y="1173559"/>
                </a:lnTo>
                <a:lnTo>
                  <a:pt x="3832944" y="1173163"/>
                </a:lnTo>
                <a:lnTo>
                  <a:pt x="3847231" y="1173163"/>
                </a:lnTo>
                <a:lnTo>
                  <a:pt x="3861915" y="1173559"/>
                </a:lnTo>
                <a:lnTo>
                  <a:pt x="3880172" y="1175544"/>
                </a:lnTo>
                <a:lnTo>
                  <a:pt x="3898825" y="1177925"/>
                </a:lnTo>
                <a:lnTo>
                  <a:pt x="3935734" y="1182688"/>
                </a:lnTo>
                <a:lnTo>
                  <a:pt x="3972644" y="1187847"/>
                </a:lnTo>
                <a:lnTo>
                  <a:pt x="3991297" y="1189831"/>
                </a:lnTo>
                <a:lnTo>
                  <a:pt x="4009950" y="1192212"/>
                </a:lnTo>
                <a:lnTo>
                  <a:pt x="4028603" y="1193800"/>
                </a:lnTo>
                <a:lnTo>
                  <a:pt x="4047256" y="1194594"/>
                </a:lnTo>
                <a:lnTo>
                  <a:pt x="4066306" y="1195388"/>
                </a:lnTo>
                <a:lnTo>
                  <a:pt x="4085753" y="1195388"/>
                </a:lnTo>
                <a:lnTo>
                  <a:pt x="4104406" y="1194197"/>
                </a:lnTo>
                <a:lnTo>
                  <a:pt x="4123853" y="1192610"/>
                </a:lnTo>
                <a:lnTo>
                  <a:pt x="4143697" y="1189434"/>
                </a:lnTo>
                <a:lnTo>
                  <a:pt x="4150444" y="1188244"/>
                </a:lnTo>
                <a:lnTo>
                  <a:pt x="4142109" y="1190625"/>
                </a:lnTo>
                <a:lnTo>
                  <a:pt x="4133378" y="1194197"/>
                </a:lnTo>
                <a:lnTo>
                  <a:pt x="4129806" y="1196181"/>
                </a:lnTo>
                <a:lnTo>
                  <a:pt x="4126631" y="1198166"/>
                </a:lnTo>
                <a:lnTo>
                  <a:pt x="4123456" y="1200944"/>
                </a:lnTo>
                <a:lnTo>
                  <a:pt x="4121472" y="1203722"/>
                </a:lnTo>
                <a:lnTo>
                  <a:pt x="4117106" y="1208881"/>
                </a:lnTo>
                <a:lnTo>
                  <a:pt x="4113931" y="1214835"/>
                </a:lnTo>
                <a:lnTo>
                  <a:pt x="4111550" y="1220788"/>
                </a:lnTo>
                <a:lnTo>
                  <a:pt x="4110359" y="1227137"/>
                </a:lnTo>
                <a:lnTo>
                  <a:pt x="4109168" y="1234281"/>
                </a:lnTo>
                <a:lnTo>
                  <a:pt x="4109168" y="1241028"/>
                </a:lnTo>
                <a:lnTo>
                  <a:pt x="4109168" y="1248172"/>
                </a:lnTo>
                <a:lnTo>
                  <a:pt x="4109962" y="1263253"/>
                </a:lnTo>
                <a:lnTo>
                  <a:pt x="4110756" y="1277144"/>
                </a:lnTo>
                <a:lnTo>
                  <a:pt x="4242518" y="1291828"/>
                </a:lnTo>
                <a:lnTo>
                  <a:pt x="4247281" y="1288256"/>
                </a:lnTo>
                <a:lnTo>
                  <a:pt x="4252044" y="1285081"/>
                </a:lnTo>
                <a:lnTo>
                  <a:pt x="4256012" y="1281906"/>
                </a:lnTo>
                <a:lnTo>
                  <a:pt x="4260775" y="1279922"/>
                </a:lnTo>
                <a:lnTo>
                  <a:pt x="4265537" y="1277938"/>
                </a:lnTo>
                <a:lnTo>
                  <a:pt x="4270300" y="1276747"/>
                </a:lnTo>
                <a:lnTo>
                  <a:pt x="4274665" y="1275556"/>
                </a:lnTo>
                <a:lnTo>
                  <a:pt x="4279428" y="1275556"/>
                </a:lnTo>
                <a:lnTo>
                  <a:pt x="4284190" y="1276350"/>
                </a:lnTo>
                <a:lnTo>
                  <a:pt x="4288159" y="1276747"/>
                </a:lnTo>
                <a:lnTo>
                  <a:pt x="4292922" y="1277938"/>
                </a:lnTo>
                <a:lnTo>
                  <a:pt x="4297684" y="1279922"/>
                </a:lnTo>
                <a:lnTo>
                  <a:pt x="4302447" y="1281906"/>
                </a:lnTo>
                <a:lnTo>
                  <a:pt x="4306812" y="1285081"/>
                </a:lnTo>
                <a:lnTo>
                  <a:pt x="4311575" y="1288256"/>
                </a:lnTo>
                <a:lnTo>
                  <a:pt x="4315940" y="1291828"/>
                </a:lnTo>
                <a:lnTo>
                  <a:pt x="4323481" y="1292622"/>
                </a:lnTo>
                <a:lnTo>
                  <a:pt x="4331022" y="1294210"/>
                </a:lnTo>
                <a:lnTo>
                  <a:pt x="4336975" y="1296194"/>
                </a:lnTo>
                <a:lnTo>
                  <a:pt x="4342928" y="1299369"/>
                </a:lnTo>
                <a:lnTo>
                  <a:pt x="4348087" y="1303734"/>
                </a:lnTo>
                <a:lnTo>
                  <a:pt x="4352453" y="1308894"/>
                </a:lnTo>
                <a:lnTo>
                  <a:pt x="4356025" y="1314847"/>
                </a:lnTo>
                <a:lnTo>
                  <a:pt x="4359200" y="1321991"/>
                </a:lnTo>
                <a:lnTo>
                  <a:pt x="4373487" y="1320403"/>
                </a:lnTo>
                <a:lnTo>
                  <a:pt x="4376662" y="1317228"/>
                </a:lnTo>
                <a:lnTo>
                  <a:pt x="4380234" y="1314847"/>
                </a:lnTo>
                <a:lnTo>
                  <a:pt x="4383409" y="1312069"/>
                </a:lnTo>
                <a:lnTo>
                  <a:pt x="4386981" y="1310481"/>
                </a:lnTo>
                <a:lnTo>
                  <a:pt x="4390950" y="1308894"/>
                </a:lnTo>
                <a:lnTo>
                  <a:pt x="4394918" y="1307703"/>
                </a:lnTo>
                <a:lnTo>
                  <a:pt x="4402856" y="1306909"/>
                </a:lnTo>
                <a:lnTo>
                  <a:pt x="4410794" y="1306116"/>
                </a:lnTo>
                <a:lnTo>
                  <a:pt x="4418731" y="1306909"/>
                </a:lnTo>
                <a:lnTo>
                  <a:pt x="4427065" y="1306909"/>
                </a:lnTo>
                <a:lnTo>
                  <a:pt x="4435003" y="1306909"/>
                </a:lnTo>
                <a:lnTo>
                  <a:pt x="4442940" y="1306909"/>
                </a:lnTo>
                <a:lnTo>
                  <a:pt x="4450878" y="1306909"/>
                </a:lnTo>
                <a:lnTo>
                  <a:pt x="4458815" y="1307703"/>
                </a:lnTo>
                <a:lnTo>
                  <a:pt x="4466753" y="1309291"/>
                </a:lnTo>
                <a:lnTo>
                  <a:pt x="4469928" y="1310481"/>
                </a:lnTo>
                <a:lnTo>
                  <a:pt x="4473103" y="1312069"/>
                </a:lnTo>
                <a:lnTo>
                  <a:pt x="4476278" y="1313656"/>
                </a:lnTo>
                <a:lnTo>
                  <a:pt x="4478262" y="1316038"/>
                </a:lnTo>
                <a:lnTo>
                  <a:pt x="4480247" y="1318419"/>
                </a:lnTo>
                <a:lnTo>
                  <a:pt x="4481834" y="1321594"/>
                </a:lnTo>
                <a:lnTo>
                  <a:pt x="4483025" y="1324769"/>
                </a:lnTo>
                <a:lnTo>
                  <a:pt x="4483422" y="1328737"/>
                </a:lnTo>
                <a:lnTo>
                  <a:pt x="4483422" y="1334691"/>
                </a:lnTo>
                <a:lnTo>
                  <a:pt x="4482231" y="1339850"/>
                </a:lnTo>
                <a:lnTo>
                  <a:pt x="4481040" y="1343422"/>
                </a:lnTo>
                <a:lnTo>
                  <a:pt x="4478659" y="1346597"/>
                </a:lnTo>
                <a:lnTo>
                  <a:pt x="4476278" y="1348978"/>
                </a:lnTo>
                <a:lnTo>
                  <a:pt x="4473103" y="1349772"/>
                </a:lnTo>
                <a:lnTo>
                  <a:pt x="4469928" y="1350963"/>
                </a:lnTo>
                <a:lnTo>
                  <a:pt x="4465562" y="1350963"/>
                </a:lnTo>
                <a:lnTo>
                  <a:pt x="4457625" y="1350963"/>
                </a:lnTo>
                <a:lnTo>
                  <a:pt x="4449290" y="1349772"/>
                </a:lnTo>
                <a:lnTo>
                  <a:pt x="4440956" y="1349772"/>
                </a:lnTo>
                <a:lnTo>
                  <a:pt x="4436987" y="1349772"/>
                </a:lnTo>
                <a:lnTo>
                  <a:pt x="4433415" y="1350963"/>
                </a:lnTo>
                <a:lnTo>
                  <a:pt x="4429844" y="1354137"/>
                </a:lnTo>
                <a:lnTo>
                  <a:pt x="4425478" y="1356916"/>
                </a:lnTo>
                <a:lnTo>
                  <a:pt x="4421906" y="1358900"/>
                </a:lnTo>
                <a:lnTo>
                  <a:pt x="4417540" y="1360884"/>
                </a:lnTo>
                <a:lnTo>
                  <a:pt x="4413572" y="1362472"/>
                </a:lnTo>
                <a:lnTo>
                  <a:pt x="4408809" y="1364059"/>
                </a:lnTo>
                <a:lnTo>
                  <a:pt x="4399681" y="1365647"/>
                </a:lnTo>
                <a:lnTo>
                  <a:pt x="4390950" y="1366837"/>
                </a:lnTo>
                <a:lnTo>
                  <a:pt x="4381425" y="1366837"/>
                </a:lnTo>
                <a:lnTo>
                  <a:pt x="4361978" y="1367234"/>
                </a:lnTo>
                <a:lnTo>
                  <a:pt x="4352056" y="1367631"/>
                </a:lnTo>
                <a:lnTo>
                  <a:pt x="4341737" y="1368822"/>
                </a:lnTo>
                <a:lnTo>
                  <a:pt x="4331815" y="1370806"/>
                </a:lnTo>
                <a:lnTo>
                  <a:pt x="4327053" y="1371997"/>
                </a:lnTo>
                <a:lnTo>
                  <a:pt x="4322290" y="1373584"/>
                </a:lnTo>
                <a:lnTo>
                  <a:pt x="4317528" y="1375569"/>
                </a:lnTo>
                <a:lnTo>
                  <a:pt x="4312765" y="1378347"/>
                </a:lnTo>
                <a:lnTo>
                  <a:pt x="4308400" y="1381125"/>
                </a:lnTo>
                <a:lnTo>
                  <a:pt x="4304034" y="1384697"/>
                </a:lnTo>
                <a:lnTo>
                  <a:pt x="4299272" y="1388269"/>
                </a:lnTo>
                <a:lnTo>
                  <a:pt x="4294906" y="1392635"/>
                </a:lnTo>
                <a:lnTo>
                  <a:pt x="4290937" y="1397794"/>
                </a:lnTo>
                <a:lnTo>
                  <a:pt x="4286572" y="1402953"/>
                </a:lnTo>
                <a:lnTo>
                  <a:pt x="4302447" y="1404144"/>
                </a:lnTo>
                <a:lnTo>
                  <a:pt x="4318322" y="1405334"/>
                </a:lnTo>
                <a:lnTo>
                  <a:pt x="4333403" y="1407319"/>
                </a:lnTo>
                <a:lnTo>
                  <a:pt x="4348881" y="1410097"/>
                </a:lnTo>
                <a:lnTo>
                  <a:pt x="4363565" y="1412478"/>
                </a:lnTo>
                <a:lnTo>
                  <a:pt x="4378250" y="1415653"/>
                </a:lnTo>
                <a:lnTo>
                  <a:pt x="4407222" y="1423194"/>
                </a:lnTo>
                <a:lnTo>
                  <a:pt x="4436194" y="1431131"/>
                </a:lnTo>
                <a:lnTo>
                  <a:pt x="4464372" y="1438672"/>
                </a:lnTo>
                <a:lnTo>
                  <a:pt x="4492947" y="1446609"/>
                </a:lnTo>
                <a:lnTo>
                  <a:pt x="4521522" y="1453753"/>
                </a:lnTo>
                <a:lnTo>
                  <a:pt x="4525490" y="1450975"/>
                </a:lnTo>
                <a:lnTo>
                  <a:pt x="4529856" y="1448991"/>
                </a:lnTo>
                <a:lnTo>
                  <a:pt x="4542953" y="1440259"/>
                </a:lnTo>
                <a:lnTo>
                  <a:pt x="4555653" y="1431528"/>
                </a:lnTo>
                <a:lnTo>
                  <a:pt x="4562400" y="1427163"/>
                </a:lnTo>
                <a:lnTo>
                  <a:pt x="4568750" y="1423591"/>
                </a:lnTo>
                <a:lnTo>
                  <a:pt x="4575497" y="1420812"/>
                </a:lnTo>
                <a:lnTo>
                  <a:pt x="4582244" y="1418431"/>
                </a:lnTo>
                <a:lnTo>
                  <a:pt x="4589387" y="1416844"/>
                </a:lnTo>
                <a:lnTo>
                  <a:pt x="4596531" y="1416050"/>
                </a:lnTo>
                <a:lnTo>
                  <a:pt x="4604072" y="1417241"/>
                </a:lnTo>
                <a:lnTo>
                  <a:pt x="4607644" y="1417637"/>
                </a:lnTo>
                <a:lnTo>
                  <a:pt x="4611215" y="1418828"/>
                </a:lnTo>
                <a:lnTo>
                  <a:pt x="4615581" y="1420415"/>
                </a:lnTo>
                <a:lnTo>
                  <a:pt x="4619153" y="1422400"/>
                </a:lnTo>
                <a:lnTo>
                  <a:pt x="4623518" y="1424781"/>
                </a:lnTo>
                <a:lnTo>
                  <a:pt x="4627487" y="1427163"/>
                </a:lnTo>
                <a:lnTo>
                  <a:pt x="4636218" y="1434306"/>
                </a:lnTo>
                <a:lnTo>
                  <a:pt x="4644950" y="1443037"/>
                </a:lnTo>
                <a:lnTo>
                  <a:pt x="4649315" y="1446213"/>
                </a:lnTo>
                <a:lnTo>
                  <a:pt x="4653284" y="1448991"/>
                </a:lnTo>
                <a:lnTo>
                  <a:pt x="4658840" y="1450975"/>
                </a:lnTo>
                <a:lnTo>
                  <a:pt x="4664397" y="1452562"/>
                </a:lnTo>
                <a:lnTo>
                  <a:pt x="4676700" y="1455341"/>
                </a:lnTo>
                <a:lnTo>
                  <a:pt x="4690194" y="1457722"/>
                </a:lnTo>
                <a:lnTo>
                  <a:pt x="4704084" y="1460897"/>
                </a:lnTo>
                <a:lnTo>
                  <a:pt x="4710831" y="1462484"/>
                </a:lnTo>
                <a:lnTo>
                  <a:pt x="4717578" y="1465263"/>
                </a:lnTo>
                <a:lnTo>
                  <a:pt x="4723928" y="1468438"/>
                </a:lnTo>
                <a:lnTo>
                  <a:pt x="4729881" y="1472009"/>
                </a:lnTo>
                <a:lnTo>
                  <a:pt x="4735040" y="1476772"/>
                </a:lnTo>
                <a:lnTo>
                  <a:pt x="4740200" y="1482725"/>
                </a:lnTo>
                <a:lnTo>
                  <a:pt x="4777506" y="1481534"/>
                </a:lnTo>
                <a:lnTo>
                  <a:pt x="4800128" y="1497806"/>
                </a:lnTo>
                <a:lnTo>
                  <a:pt x="4823544" y="1512888"/>
                </a:lnTo>
                <a:lnTo>
                  <a:pt x="4815209" y="1517253"/>
                </a:lnTo>
                <a:lnTo>
                  <a:pt x="4806081" y="1520825"/>
                </a:lnTo>
                <a:lnTo>
                  <a:pt x="4796556" y="1524000"/>
                </a:lnTo>
                <a:lnTo>
                  <a:pt x="4787825" y="1526778"/>
                </a:lnTo>
                <a:lnTo>
                  <a:pt x="4769172" y="1531938"/>
                </a:lnTo>
                <a:lnTo>
                  <a:pt x="4750122" y="1536303"/>
                </a:lnTo>
                <a:lnTo>
                  <a:pt x="4731865" y="1540272"/>
                </a:lnTo>
                <a:lnTo>
                  <a:pt x="4712815" y="1544638"/>
                </a:lnTo>
                <a:lnTo>
                  <a:pt x="4694559" y="1549797"/>
                </a:lnTo>
                <a:lnTo>
                  <a:pt x="4685431" y="1552972"/>
                </a:lnTo>
                <a:lnTo>
                  <a:pt x="4676700" y="1556941"/>
                </a:lnTo>
                <a:lnTo>
                  <a:pt x="4673922" y="1556941"/>
                </a:lnTo>
                <a:lnTo>
                  <a:pt x="4673525" y="1559322"/>
                </a:lnTo>
                <a:lnTo>
                  <a:pt x="4673128" y="1561306"/>
                </a:lnTo>
                <a:lnTo>
                  <a:pt x="4671937" y="1563688"/>
                </a:lnTo>
                <a:lnTo>
                  <a:pt x="4670747" y="1565672"/>
                </a:lnTo>
                <a:lnTo>
                  <a:pt x="4667175" y="1570038"/>
                </a:lnTo>
                <a:lnTo>
                  <a:pt x="4663603" y="1573213"/>
                </a:lnTo>
                <a:lnTo>
                  <a:pt x="4659237" y="1576784"/>
                </a:lnTo>
                <a:lnTo>
                  <a:pt x="4655665" y="1580356"/>
                </a:lnTo>
                <a:lnTo>
                  <a:pt x="4652490" y="1583928"/>
                </a:lnTo>
                <a:lnTo>
                  <a:pt x="4651300" y="1586309"/>
                </a:lnTo>
                <a:lnTo>
                  <a:pt x="4650506" y="1588691"/>
                </a:lnTo>
                <a:lnTo>
                  <a:pt x="4651300" y="1587897"/>
                </a:lnTo>
                <a:lnTo>
                  <a:pt x="4651697" y="1585516"/>
                </a:lnTo>
                <a:lnTo>
                  <a:pt x="4657650" y="1581944"/>
                </a:lnTo>
                <a:lnTo>
                  <a:pt x="4663603" y="1578769"/>
                </a:lnTo>
                <a:lnTo>
                  <a:pt x="4669159" y="1577181"/>
                </a:lnTo>
                <a:lnTo>
                  <a:pt x="4675112" y="1576784"/>
                </a:lnTo>
                <a:lnTo>
                  <a:pt x="4680668" y="1577181"/>
                </a:lnTo>
                <a:lnTo>
                  <a:pt x="4686622" y="1578769"/>
                </a:lnTo>
                <a:lnTo>
                  <a:pt x="4691781" y="1581944"/>
                </a:lnTo>
                <a:lnTo>
                  <a:pt x="4697734" y="1585516"/>
                </a:lnTo>
                <a:lnTo>
                  <a:pt x="4707259" y="1579959"/>
                </a:lnTo>
                <a:lnTo>
                  <a:pt x="4712022" y="1577975"/>
                </a:lnTo>
                <a:lnTo>
                  <a:pt x="4715990" y="1575594"/>
                </a:lnTo>
                <a:lnTo>
                  <a:pt x="4720356" y="1574800"/>
                </a:lnTo>
                <a:lnTo>
                  <a:pt x="4724325" y="1573609"/>
                </a:lnTo>
                <a:lnTo>
                  <a:pt x="4728690" y="1573213"/>
                </a:lnTo>
                <a:lnTo>
                  <a:pt x="4732262" y="1573609"/>
                </a:lnTo>
                <a:lnTo>
                  <a:pt x="4736231" y="1574006"/>
                </a:lnTo>
                <a:lnTo>
                  <a:pt x="4739803" y="1575594"/>
                </a:lnTo>
                <a:lnTo>
                  <a:pt x="4742978" y="1577975"/>
                </a:lnTo>
                <a:lnTo>
                  <a:pt x="4746153" y="1581150"/>
                </a:lnTo>
                <a:lnTo>
                  <a:pt x="4749328" y="1584722"/>
                </a:lnTo>
                <a:lnTo>
                  <a:pt x="4751709" y="1589485"/>
                </a:lnTo>
                <a:lnTo>
                  <a:pt x="4754487" y="1594644"/>
                </a:lnTo>
                <a:lnTo>
                  <a:pt x="4756472" y="1600994"/>
                </a:lnTo>
                <a:lnTo>
                  <a:pt x="4800128" y="1586309"/>
                </a:lnTo>
                <a:lnTo>
                  <a:pt x="4807272" y="1582341"/>
                </a:lnTo>
                <a:lnTo>
                  <a:pt x="4814018" y="1579562"/>
                </a:lnTo>
                <a:lnTo>
                  <a:pt x="4821162" y="1576784"/>
                </a:lnTo>
                <a:lnTo>
                  <a:pt x="4828703" y="1574006"/>
                </a:lnTo>
                <a:lnTo>
                  <a:pt x="4836244" y="1572022"/>
                </a:lnTo>
                <a:lnTo>
                  <a:pt x="4843784" y="1570434"/>
                </a:lnTo>
                <a:lnTo>
                  <a:pt x="4851722" y="1568847"/>
                </a:lnTo>
                <a:lnTo>
                  <a:pt x="4859659" y="1567656"/>
                </a:lnTo>
                <a:lnTo>
                  <a:pt x="4875931" y="1566069"/>
                </a:lnTo>
                <a:lnTo>
                  <a:pt x="4892203" y="1566069"/>
                </a:lnTo>
                <a:lnTo>
                  <a:pt x="4909268" y="1567260"/>
                </a:lnTo>
                <a:lnTo>
                  <a:pt x="4925540" y="1569244"/>
                </a:lnTo>
                <a:lnTo>
                  <a:pt x="4954909" y="1581944"/>
                </a:lnTo>
                <a:lnTo>
                  <a:pt x="4969594" y="1588294"/>
                </a:lnTo>
                <a:lnTo>
                  <a:pt x="4984675" y="1593453"/>
                </a:lnTo>
                <a:lnTo>
                  <a:pt x="4999359" y="1599406"/>
                </a:lnTo>
                <a:lnTo>
                  <a:pt x="5014044" y="1604169"/>
                </a:lnTo>
                <a:lnTo>
                  <a:pt x="5028728" y="1608931"/>
                </a:lnTo>
                <a:lnTo>
                  <a:pt x="5043809" y="1612900"/>
                </a:lnTo>
                <a:lnTo>
                  <a:pt x="5060478" y="1616869"/>
                </a:lnTo>
                <a:lnTo>
                  <a:pt x="5077147" y="1620441"/>
                </a:lnTo>
                <a:lnTo>
                  <a:pt x="5093418" y="1623616"/>
                </a:lnTo>
                <a:lnTo>
                  <a:pt x="5110087" y="1626394"/>
                </a:lnTo>
                <a:lnTo>
                  <a:pt x="5127153" y="1627981"/>
                </a:lnTo>
                <a:lnTo>
                  <a:pt x="5143822" y="1629569"/>
                </a:lnTo>
                <a:lnTo>
                  <a:pt x="5161284" y="1629966"/>
                </a:lnTo>
                <a:lnTo>
                  <a:pt x="5178350" y="1629966"/>
                </a:lnTo>
                <a:lnTo>
                  <a:pt x="5192240" y="1629569"/>
                </a:lnTo>
                <a:lnTo>
                  <a:pt x="5206131" y="1628378"/>
                </a:lnTo>
                <a:lnTo>
                  <a:pt x="5220418" y="1627188"/>
                </a:lnTo>
                <a:lnTo>
                  <a:pt x="5233912" y="1625600"/>
                </a:lnTo>
                <a:lnTo>
                  <a:pt x="5248597" y="1623616"/>
                </a:lnTo>
                <a:lnTo>
                  <a:pt x="5262884" y="1620838"/>
                </a:lnTo>
                <a:lnTo>
                  <a:pt x="5277172" y="1617662"/>
                </a:lnTo>
                <a:lnTo>
                  <a:pt x="5291856" y="1613694"/>
                </a:lnTo>
                <a:lnTo>
                  <a:pt x="5303365" y="1610519"/>
                </a:lnTo>
                <a:lnTo>
                  <a:pt x="5314875" y="1606153"/>
                </a:lnTo>
                <a:lnTo>
                  <a:pt x="5337100" y="1606550"/>
                </a:lnTo>
                <a:lnTo>
                  <a:pt x="5358531" y="1608138"/>
                </a:lnTo>
                <a:lnTo>
                  <a:pt x="5380756" y="1610519"/>
                </a:lnTo>
                <a:lnTo>
                  <a:pt x="5391868" y="1612503"/>
                </a:lnTo>
                <a:lnTo>
                  <a:pt x="5402187" y="1614091"/>
                </a:lnTo>
                <a:lnTo>
                  <a:pt x="5420840" y="1617266"/>
                </a:lnTo>
                <a:lnTo>
                  <a:pt x="5429175" y="1618853"/>
                </a:lnTo>
                <a:lnTo>
                  <a:pt x="5437509" y="1621631"/>
                </a:lnTo>
                <a:lnTo>
                  <a:pt x="5441478" y="1623219"/>
                </a:lnTo>
                <a:lnTo>
                  <a:pt x="5444653" y="1625203"/>
                </a:lnTo>
                <a:lnTo>
                  <a:pt x="5448225" y="1627981"/>
                </a:lnTo>
                <a:lnTo>
                  <a:pt x="5450606" y="1630363"/>
                </a:lnTo>
                <a:lnTo>
                  <a:pt x="5453781" y="1633934"/>
                </a:lnTo>
                <a:lnTo>
                  <a:pt x="5456162" y="1637903"/>
                </a:lnTo>
                <a:lnTo>
                  <a:pt x="5458147" y="1642666"/>
                </a:lnTo>
                <a:lnTo>
                  <a:pt x="5459734" y="1647825"/>
                </a:lnTo>
                <a:lnTo>
                  <a:pt x="5464100" y="1650603"/>
                </a:lnTo>
                <a:lnTo>
                  <a:pt x="5467672" y="1652984"/>
                </a:lnTo>
                <a:lnTo>
                  <a:pt x="5475609" y="1657350"/>
                </a:lnTo>
                <a:lnTo>
                  <a:pt x="5483944" y="1660525"/>
                </a:lnTo>
                <a:lnTo>
                  <a:pt x="5491881" y="1662509"/>
                </a:lnTo>
                <a:lnTo>
                  <a:pt x="5500215" y="1663700"/>
                </a:lnTo>
                <a:lnTo>
                  <a:pt x="5509344" y="1664097"/>
                </a:lnTo>
                <a:lnTo>
                  <a:pt x="5517678" y="1664097"/>
                </a:lnTo>
                <a:lnTo>
                  <a:pt x="5526409" y="1663700"/>
                </a:lnTo>
                <a:lnTo>
                  <a:pt x="5543872" y="1662906"/>
                </a:lnTo>
                <a:lnTo>
                  <a:pt x="5553000" y="1662906"/>
                </a:lnTo>
                <a:lnTo>
                  <a:pt x="5561334" y="1662906"/>
                </a:lnTo>
                <a:lnTo>
                  <a:pt x="5569668" y="1664097"/>
                </a:lnTo>
                <a:lnTo>
                  <a:pt x="5578003" y="1665685"/>
                </a:lnTo>
                <a:lnTo>
                  <a:pt x="5586734" y="1667669"/>
                </a:lnTo>
                <a:lnTo>
                  <a:pt x="5594275" y="1671638"/>
                </a:lnTo>
                <a:lnTo>
                  <a:pt x="5671268" y="1677194"/>
                </a:lnTo>
                <a:lnTo>
                  <a:pt x="5710162" y="1679972"/>
                </a:lnTo>
                <a:lnTo>
                  <a:pt x="5748659" y="1683147"/>
                </a:lnTo>
                <a:lnTo>
                  <a:pt x="5787156" y="1686719"/>
                </a:lnTo>
                <a:lnTo>
                  <a:pt x="5825653" y="1691481"/>
                </a:lnTo>
                <a:lnTo>
                  <a:pt x="5863356" y="1696641"/>
                </a:lnTo>
                <a:lnTo>
                  <a:pt x="5882803" y="1699816"/>
                </a:lnTo>
                <a:lnTo>
                  <a:pt x="5901853" y="1703388"/>
                </a:lnTo>
                <a:lnTo>
                  <a:pt x="6071318" y="1714500"/>
                </a:lnTo>
                <a:lnTo>
                  <a:pt x="6084812" y="1715294"/>
                </a:lnTo>
                <a:lnTo>
                  <a:pt x="6098703" y="1716088"/>
                </a:lnTo>
                <a:lnTo>
                  <a:pt x="6147518" y="1729978"/>
                </a:lnTo>
                <a:lnTo>
                  <a:pt x="6151884" y="1725613"/>
                </a:lnTo>
                <a:lnTo>
                  <a:pt x="6155853" y="1722041"/>
                </a:lnTo>
                <a:lnTo>
                  <a:pt x="6160218" y="1719263"/>
                </a:lnTo>
                <a:lnTo>
                  <a:pt x="6164981" y="1717675"/>
                </a:lnTo>
                <a:lnTo>
                  <a:pt x="6169347" y="1716881"/>
                </a:lnTo>
                <a:lnTo>
                  <a:pt x="6173712" y="1715691"/>
                </a:lnTo>
                <a:lnTo>
                  <a:pt x="6178475" y="1715691"/>
                </a:lnTo>
                <a:lnTo>
                  <a:pt x="6183237" y="1716088"/>
                </a:lnTo>
                <a:lnTo>
                  <a:pt x="6192762" y="1717278"/>
                </a:lnTo>
                <a:lnTo>
                  <a:pt x="6202287" y="1718866"/>
                </a:lnTo>
                <a:lnTo>
                  <a:pt x="6212209" y="1720056"/>
                </a:lnTo>
                <a:lnTo>
                  <a:pt x="6216575" y="1720056"/>
                </a:lnTo>
                <a:lnTo>
                  <a:pt x="6221337" y="1720056"/>
                </a:lnTo>
                <a:lnTo>
                  <a:pt x="6341590" y="1717675"/>
                </a:lnTo>
                <a:lnTo>
                  <a:pt x="6353497" y="1717675"/>
                </a:lnTo>
                <a:lnTo>
                  <a:pt x="6359053" y="1718469"/>
                </a:lnTo>
                <a:lnTo>
                  <a:pt x="6364212" y="1719263"/>
                </a:lnTo>
                <a:lnTo>
                  <a:pt x="6368975" y="1720453"/>
                </a:lnTo>
                <a:lnTo>
                  <a:pt x="6373737" y="1721644"/>
                </a:lnTo>
                <a:lnTo>
                  <a:pt x="6378500" y="1723628"/>
                </a:lnTo>
                <a:lnTo>
                  <a:pt x="6382468" y="1725613"/>
                </a:lnTo>
                <a:lnTo>
                  <a:pt x="6386437" y="1728391"/>
                </a:lnTo>
                <a:lnTo>
                  <a:pt x="6389612" y="1731566"/>
                </a:lnTo>
                <a:lnTo>
                  <a:pt x="6392787" y="1735138"/>
                </a:lnTo>
                <a:lnTo>
                  <a:pt x="6394772" y="1739503"/>
                </a:lnTo>
                <a:lnTo>
                  <a:pt x="6397153" y="1744663"/>
                </a:lnTo>
                <a:lnTo>
                  <a:pt x="6398740" y="1749822"/>
                </a:lnTo>
                <a:lnTo>
                  <a:pt x="6400328" y="1756172"/>
                </a:lnTo>
                <a:lnTo>
                  <a:pt x="6400725" y="1762919"/>
                </a:lnTo>
                <a:lnTo>
                  <a:pt x="6403503" y="1766888"/>
                </a:lnTo>
                <a:lnTo>
                  <a:pt x="6405884" y="1770063"/>
                </a:lnTo>
                <a:lnTo>
                  <a:pt x="6409853" y="1772444"/>
                </a:lnTo>
                <a:lnTo>
                  <a:pt x="6413425" y="1774031"/>
                </a:lnTo>
                <a:lnTo>
                  <a:pt x="6416997" y="1775222"/>
                </a:lnTo>
                <a:lnTo>
                  <a:pt x="6421362" y="1776016"/>
                </a:lnTo>
                <a:lnTo>
                  <a:pt x="6430094" y="1776809"/>
                </a:lnTo>
                <a:lnTo>
                  <a:pt x="6436047" y="1777206"/>
                </a:lnTo>
                <a:lnTo>
                  <a:pt x="6441603" y="1777206"/>
                </a:lnTo>
                <a:lnTo>
                  <a:pt x="6453906" y="1777206"/>
                </a:lnTo>
                <a:lnTo>
                  <a:pt x="6465812" y="1776809"/>
                </a:lnTo>
                <a:lnTo>
                  <a:pt x="6478512" y="1777206"/>
                </a:lnTo>
                <a:lnTo>
                  <a:pt x="6484862" y="1777603"/>
                </a:lnTo>
                <a:lnTo>
                  <a:pt x="6491609" y="1778794"/>
                </a:lnTo>
                <a:lnTo>
                  <a:pt x="6497959" y="1780381"/>
                </a:lnTo>
                <a:lnTo>
                  <a:pt x="6505103" y="1783160"/>
                </a:lnTo>
                <a:lnTo>
                  <a:pt x="6511850" y="1785541"/>
                </a:lnTo>
                <a:lnTo>
                  <a:pt x="6518200" y="1789510"/>
                </a:lnTo>
                <a:lnTo>
                  <a:pt x="6525344" y="1794272"/>
                </a:lnTo>
                <a:lnTo>
                  <a:pt x="6532090" y="1799828"/>
                </a:lnTo>
                <a:lnTo>
                  <a:pt x="6495578" y="1804591"/>
                </a:lnTo>
                <a:lnTo>
                  <a:pt x="6478115" y="1806575"/>
                </a:lnTo>
                <a:lnTo>
                  <a:pt x="6461844" y="1807766"/>
                </a:lnTo>
                <a:lnTo>
                  <a:pt x="6453906" y="1807766"/>
                </a:lnTo>
                <a:lnTo>
                  <a:pt x="6445968" y="1807369"/>
                </a:lnTo>
                <a:lnTo>
                  <a:pt x="6438428" y="1806178"/>
                </a:lnTo>
                <a:lnTo>
                  <a:pt x="6430887" y="1804988"/>
                </a:lnTo>
                <a:lnTo>
                  <a:pt x="6423347" y="1803003"/>
                </a:lnTo>
                <a:lnTo>
                  <a:pt x="6415806" y="1800225"/>
                </a:lnTo>
                <a:lnTo>
                  <a:pt x="6408662" y="1797447"/>
                </a:lnTo>
                <a:lnTo>
                  <a:pt x="6401122" y="1793478"/>
                </a:lnTo>
                <a:lnTo>
                  <a:pt x="6372150" y="1792685"/>
                </a:lnTo>
                <a:lnTo>
                  <a:pt x="6373737" y="1795859"/>
                </a:lnTo>
                <a:lnTo>
                  <a:pt x="6375325" y="1799431"/>
                </a:lnTo>
                <a:lnTo>
                  <a:pt x="6380087" y="1804988"/>
                </a:lnTo>
                <a:lnTo>
                  <a:pt x="6384850" y="1811338"/>
                </a:lnTo>
                <a:lnTo>
                  <a:pt x="6389215" y="1817688"/>
                </a:lnTo>
                <a:lnTo>
                  <a:pt x="6390803" y="1820863"/>
                </a:lnTo>
                <a:lnTo>
                  <a:pt x="6392390" y="1824038"/>
                </a:lnTo>
                <a:lnTo>
                  <a:pt x="6393184" y="1827610"/>
                </a:lnTo>
                <a:lnTo>
                  <a:pt x="6393978" y="1831578"/>
                </a:lnTo>
                <a:lnTo>
                  <a:pt x="6393184" y="1835150"/>
                </a:lnTo>
                <a:lnTo>
                  <a:pt x="6392390" y="1839516"/>
                </a:lnTo>
                <a:lnTo>
                  <a:pt x="6390803" y="1843485"/>
                </a:lnTo>
                <a:lnTo>
                  <a:pt x="6388025" y="1847850"/>
                </a:lnTo>
                <a:lnTo>
                  <a:pt x="6405090" y="1848644"/>
                </a:lnTo>
                <a:lnTo>
                  <a:pt x="6422156" y="1849835"/>
                </a:lnTo>
                <a:lnTo>
                  <a:pt x="6439222" y="1850231"/>
                </a:lnTo>
                <a:lnTo>
                  <a:pt x="6447556" y="1851422"/>
                </a:lnTo>
                <a:lnTo>
                  <a:pt x="6455890" y="1851819"/>
                </a:lnTo>
                <a:lnTo>
                  <a:pt x="6464225" y="1853406"/>
                </a:lnTo>
                <a:lnTo>
                  <a:pt x="6472162" y="1855788"/>
                </a:lnTo>
                <a:lnTo>
                  <a:pt x="6480100" y="1857772"/>
                </a:lnTo>
                <a:lnTo>
                  <a:pt x="6488037" y="1860947"/>
                </a:lnTo>
                <a:lnTo>
                  <a:pt x="6495975" y="1864519"/>
                </a:lnTo>
                <a:lnTo>
                  <a:pt x="6503515" y="1869281"/>
                </a:lnTo>
                <a:lnTo>
                  <a:pt x="6510262" y="1875234"/>
                </a:lnTo>
                <a:lnTo>
                  <a:pt x="6517406" y="1881585"/>
                </a:lnTo>
                <a:lnTo>
                  <a:pt x="6515818" y="1905000"/>
                </a:lnTo>
                <a:lnTo>
                  <a:pt x="6515818" y="1913731"/>
                </a:lnTo>
                <a:lnTo>
                  <a:pt x="6515422" y="1920875"/>
                </a:lnTo>
                <a:lnTo>
                  <a:pt x="6514231" y="1927622"/>
                </a:lnTo>
                <a:lnTo>
                  <a:pt x="6512644" y="1933575"/>
                </a:lnTo>
                <a:lnTo>
                  <a:pt x="6511056" y="1939528"/>
                </a:lnTo>
                <a:lnTo>
                  <a:pt x="6509072" y="1943894"/>
                </a:lnTo>
                <a:lnTo>
                  <a:pt x="6507087" y="1948656"/>
                </a:lnTo>
                <a:lnTo>
                  <a:pt x="6504309" y="1952625"/>
                </a:lnTo>
                <a:lnTo>
                  <a:pt x="6501928" y="1955800"/>
                </a:lnTo>
                <a:lnTo>
                  <a:pt x="6498753" y="1958975"/>
                </a:lnTo>
                <a:lnTo>
                  <a:pt x="6495578" y="1961356"/>
                </a:lnTo>
                <a:lnTo>
                  <a:pt x="6491609" y="1962944"/>
                </a:lnTo>
                <a:lnTo>
                  <a:pt x="6488037" y="1965325"/>
                </a:lnTo>
                <a:lnTo>
                  <a:pt x="6484465" y="1966119"/>
                </a:lnTo>
                <a:lnTo>
                  <a:pt x="6480100" y="1967310"/>
                </a:lnTo>
                <a:lnTo>
                  <a:pt x="6476131" y="1968103"/>
                </a:lnTo>
                <a:lnTo>
                  <a:pt x="6467003" y="1968897"/>
                </a:lnTo>
                <a:lnTo>
                  <a:pt x="6458272" y="1969294"/>
                </a:lnTo>
                <a:lnTo>
                  <a:pt x="6447953" y="1968897"/>
                </a:lnTo>
                <a:lnTo>
                  <a:pt x="6438428" y="1968103"/>
                </a:lnTo>
                <a:lnTo>
                  <a:pt x="6418981" y="1967310"/>
                </a:lnTo>
                <a:lnTo>
                  <a:pt x="6410250" y="1967310"/>
                </a:lnTo>
                <a:lnTo>
                  <a:pt x="6401122" y="1967706"/>
                </a:lnTo>
                <a:lnTo>
                  <a:pt x="6399534" y="1972072"/>
                </a:lnTo>
                <a:lnTo>
                  <a:pt x="6399137" y="1975644"/>
                </a:lnTo>
                <a:lnTo>
                  <a:pt x="6399137" y="1980009"/>
                </a:lnTo>
                <a:lnTo>
                  <a:pt x="6399534" y="1983581"/>
                </a:lnTo>
                <a:lnTo>
                  <a:pt x="6400725" y="1986756"/>
                </a:lnTo>
                <a:lnTo>
                  <a:pt x="6402312" y="1990328"/>
                </a:lnTo>
                <a:lnTo>
                  <a:pt x="6405884" y="1997075"/>
                </a:lnTo>
                <a:lnTo>
                  <a:pt x="6410250" y="2004616"/>
                </a:lnTo>
                <a:lnTo>
                  <a:pt x="6413425" y="2012553"/>
                </a:lnTo>
                <a:lnTo>
                  <a:pt x="6415012" y="2016522"/>
                </a:lnTo>
                <a:lnTo>
                  <a:pt x="6415409" y="2020888"/>
                </a:lnTo>
                <a:lnTo>
                  <a:pt x="6415806" y="2025650"/>
                </a:lnTo>
                <a:lnTo>
                  <a:pt x="6415806" y="2030810"/>
                </a:lnTo>
                <a:lnTo>
                  <a:pt x="6415409" y="2035572"/>
                </a:lnTo>
                <a:lnTo>
                  <a:pt x="6415806" y="2038747"/>
                </a:lnTo>
                <a:lnTo>
                  <a:pt x="6417394" y="2040731"/>
                </a:lnTo>
                <a:lnTo>
                  <a:pt x="6418981" y="2041922"/>
                </a:lnTo>
                <a:lnTo>
                  <a:pt x="6421362" y="2041922"/>
                </a:lnTo>
                <a:lnTo>
                  <a:pt x="6423744" y="2041525"/>
                </a:lnTo>
                <a:lnTo>
                  <a:pt x="6426918" y="2040334"/>
                </a:lnTo>
                <a:lnTo>
                  <a:pt x="6430887" y="2038747"/>
                </a:lnTo>
                <a:lnTo>
                  <a:pt x="6438031" y="2034778"/>
                </a:lnTo>
                <a:lnTo>
                  <a:pt x="6445572" y="2030413"/>
                </a:lnTo>
                <a:lnTo>
                  <a:pt x="6449540" y="2028428"/>
                </a:lnTo>
                <a:lnTo>
                  <a:pt x="6453509" y="2027237"/>
                </a:lnTo>
                <a:lnTo>
                  <a:pt x="6456684" y="2026841"/>
                </a:lnTo>
                <a:lnTo>
                  <a:pt x="6460256" y="2026841"/>
                </a:lnTo>
                <a:lnTo>
                  <a:pt x="6467400" y="2026841"/>
                </a:lnTo>
                <a:lnTo>
                  <a:pt x="6474544" y="2028428"/>
                </a:lnTo>
                <a:lnTo>
                  <a:pt x="6481290" y="2030413"/>
                </a:lnTo>
                <a:lnTo>
                  <a:pt x="6486847" y="2033588"/>
                </a:lnTo>
                <a:lnTo>
                  <a:pt x="6491609" y="2037953"/>
                </a:lnTo>
                <a:lnTo>
                  <a:pt x="6496372" y="2043113"/>
                </a:lnTo>
                <a:lnTo>
                  <a:pt x="6500737" y="2048669"/>
                </a:lnTo>
                <a:lnTo>
                  <a:pt x="6503912" y="2055813"/>
                </a:lnTo>
                <a:lnTo>
                  <a:pt x="6680125" y="2114550"/>
                </a:lnTo>
                <a:lnTo>
                  <a:pt x="6685284" y="2117725"/>
                </a:lnTo>
                <a:lnTo>
                  <a:pt x="6690840" y="2119710"/>
                </a:lnTo>
                <a:lnTo>
                  <a:pt x="6696397" y="2121297"/>
                </a:lnTo>
                <a:lnTo>
                  <a:pt x="6702747" y="2122884"/>
                </a:lnTo>
                <a:lnTo>
                  <a:pt x="6715050" y="2124472"/>
                </a:lnTo>
                <a:lnTo>
                  <a:pt x="6726956" y="2126059"/>
                </a:lnTo>
                <a:lnTo>
                  <a:pt x="6739259" y="2127647"/>
                </a:lnTo>
                <a:lnTo>
                  <a:pt x="6744815" y="2128837"/>
                </a:lnTo>
                <a:lnTo>
                  <a:pt x="6750768" y="2130425"/>
                </a:lnTo>
                <a:lnTo>
                  <a:pt x="6756325" y="2132012"/>
                </a:lnTo>
                <a:lnTo>
                  <a:pt x="6761881" y="2134790"/>
                </a:lnTo>
                <a:lnTo>
                  <a:pt x="6767437" y="2137569"/>
                </a:lnTo>
                <a:lnTo>
                  <a:pt x="6772200" y="2141935"/>
                </a:lnTo>
                <a:lnTo>
                  <a:pt x="6841256" y="2143125"/>
                </a:lnTo>
                <a:lnTo>
                  <a:pt x="6849590" y="2141538"/>
                </a:lnTo>
                <a:lnTo>
                  <a:pt x="6857528" y="2140347"/>
                </a:lnTo>
                <a:lnTo>
                  <a:pt x="6865465" y="2140744"/>
                </a:lnTo>
                <a:lnTo>
                  <a:pt x="6872212" y="2141935"/>
                </a:lnTo>
                <a:lnTo>
                  <a:pt x="6878959" y="2143522"/>
                </a:lnTo>
                <a:lnTo>
                  <a:pt x="6886103" y="2146300"/>
                </a:lnTo>
                <a:lnTo>
                  <a:pt x="6892453" y="2149474"/>
                </a:lnTo>
                <a:lnTo>
                  <a:pt x="6898406" y="2152650"/>
                </a:lnTo>
                <a:lnTo>
                  <a:pt x="6904756" y="2156619"/>
                </a:lnTo>
                <a:lnTo>
                  <a:pt x="6910709" y="2160588"/>
                </a:lnTo>
                <a:lnTo>
                  <a:pt x="6922218" y="2169319"/>
                </a:lnTo>
                <a:lnTo>
                  <a:pt x="6933728" y="2178447"/>
                </a:lnTo>
                <a:lnTo>
                  <a:pt x="6940078" y="2182019"/>
                </a:lnTo>
                <a:lnTo>
                  <a:pt x="6946031" y="2185590"/>
                </a:lnTo>
                <a:lnTo>
                  <a:pt x="6946428" y="2185590"/>
                </a:lnTo>
                <a:lnTo>
                  <a:pt x="6950794" y="2185590"/>
                </a:lnTo>
                <a:lnTo>
                  <a:pt x="6954762" y="2185987"/>
                </a:lnTo>
                <a:lnTo>
                  <a:pt x="6959128" y="2187575"/>
                </a:lnTo>
                <a:lnTo>
                  <a:pt x="6962303" y="2189956"/>
                </a:lnTo>
                <a:lnTo>
                  <a:pt x="6965478" y="2192337"/>
                </a:lnTo>
                <a:lnTo>
                  <a:pt x="6968653" y="2195115"/>
                </a:lnTo>
                <a:lnTo>
                  <a:pt x="6974209" y="2201465"/>
                </a:lnTo>
                <a:lnTo>
                  <a:pt x="7031756" y="2218135"/>
                </a:lnTo>
                <a:lnTo>
                  <a:pt x="7046440" y="2217738"/>
                </a:lnTo>
                <a:lnTo>
                  <a:pt x="7105575" y="2232025"/>
                </a:lnTo>
                <a:lnTo>
                  <a:pt x="7112322" y="2232422"/>
                </a:lnTo>
                <a:lnTo>
                  <a:pt x="7119068" y="2232422"/>
                </a:lnTo>
                <a:lnTo>
                  <a:pt x="7125815" y="2232422"/>
                </a:lnTo>
                <a:lnTo>
                  <a:pt x="7132959" y="2233612"/>
                </a:lnTo>
                <a:lnTo>
                  <a:pt x="7135737" y="2234406"/>
                </a:lnTo>
                <a:lnTo>
                  <a:pt x="7138912" y="2235994"/>
                </a:lnTo>
                <a:lnTo>
                  <a:pt x="7142087" y="2237582"/>
                </a:lnTo>
                <a:lnTo>
                  <a:pt x="7144865" y="2240359"/>
                </a:lnTo>
                <a:lnTo>
                  <a:pt x="7148040" y="2243535"/>
                </a:lnTo>
                <a:lnTo>
                  <a:pt x="7150025" y="2247106"/>
                </a:lnTo>
                <a:lnTo>
                  <a:pt x="7152803" y="2251471"/>
                </a:lnTo>
                <a:lnTo>
                  <a:pt x="7154787" y="2256630"/>
                </a:lnTo>
                <a:lnTo>
                  <a:pt x="7130181" y="2260202"/>
                </a:lnTo>
                <a:lnTo>
                  <a:pt x="7117878" y="2261790"/>
                </a:lnTo>
                <a:lnTo>
                  <a:pt x="7106368" y="2262584"/>
                </a:lnTo>
                <a:lnTo>
                  <a:pt x="7100018" y="2262584"/>
                </a:lnTo>
                <a:lnTo>
                  <a:pt x="7094462" y="2261790"/>
                </a:lnTo>
                <a:lnTo>
                  <a:pt x="7088509" y="2260996"/>
                </a:lnTo>
                <a:lnTo>
                  <a:pt x="7083350" y="2259409"/>
                </a:lnTo>
                <a:lnTo>
                  <a:pt x="7077397" y="2257822"/>
                </a:lnTo>
                <a:lnTo>
                  <a:pt x="7071840" y="2255043"/>
                </a:lnTo>
                <a:lnTo>
                  <a:pt x="7065887" y="2251869"/>
                </a:lnTo>
                <a:lnTo>
                  <a:pt x="7060728" y="2248296"/>
                </a:lnTo>
                <a:lnTo>
                  <a:pt x="7053187" y="2247106"/>
                </a:lnTo>
                <a:lnTo>
                  <a:pt x="7046440" y="2245518"/>
                </a:lnTo>
                <a:lnTo>
                  <a:pt x="6961906" y="2245122"/>
                </a:lnTo>
                <a:lnTo>
                  <a:pt x="6950000" y="2246710"/>
                </a:lnTo>
                <a:lnTo>
                  <a:pt x="6938094" y="2247900"/>
                </a:lnTo>
                <a:lnTo>
                  <a:pt x="6926584" y="2248296"/>
                </a:lnTo>
                <a:lnTo>
                  <a:pt x="6915075" y="2249884"/>
                </a:lnTo>
                <a:lnTo>
                  <a:pt x="6909122" y="2251471"/>
                </a:lnTo>
                <a:lnTo>
                  <a:pt x="6903168" y="2252662"/>
                </a:lnTo>
                <a:lnTo>
                  <a:pt x="6897612" y="2254647"/>
                </a:lnTo>
                <a:lnTo>
                  <a:pt x="6891659" y="2256630"/>
                </a:lnTo>
                <a:lnTo>
                  <a:pt x="6886103" y="2259807"/>
                </a:lnTo>
                <a:lnTo>
                  <a:pt x="6880150" y="2262981"/>
                </a:lnTo>
                <a:lnTo>
                  <a:pt x="6874197" y="2267348"/>
                </a:lnTo>
                <a:lnTo>
                  <a:pt x="6868640" y="2272109"/>
                </a:lnTo>
                <a:lnTo>
                  <a:pt x="6865465" y="2274490"/>
                </a:lnTo>
                <a:lnTo>
                  <a:pt x="6861894" y="2276872"/>
                </a:lnTo>
                <a:lnTo>
                  <a:pt x="6857925" y="2278856"/>
                </a:lnTo>
                <a:lnTo>
                  <a:pt x="6854353" y="2280444"/>
                </a:lnTo>
                <a:lnTo>
                  <a:pt x="6849987" y="2281634"/>
                </a:lnTo>
                <a:lnTo>
                  <a:pt x="6846018" y="2282428"/>
                </a:lnTo>
                <a:lnTo>
                  <a:pt x="6837684" y="2283619"/>
                </a:lnTo>
                <a:lnTo>
                  <a:pt x="6828556" y="2283619"/>
                </a:lnTo>
                <a:lnTo>
                  <a:pt x="6819825" y="2282428"/>
                </a:lnTo>
                <a:lnTo>
                  <a:pt x="6810697" y="2280840"/>
                </a:lnTo>
                <a:lnTo>
                  <a:pt x="6801568" y="2278856"/>
                </a:lnTo>
                <a:lnTo>
                  <a:pt x="6793234" y="2276079"/>
                </a:lnTo>
                <a:lnTo>
                  <a:pt x="6784900" y="2272902"/>
                </a:lnTo>
                <a:lnTo>
                  <a:pt x="6777359" y="2269728"/>
                </a:lnTo>
                <a:lnTo>
                  <a:pt x="6770612" y="2266553"/>
                </a:lnTo>
                <a:lnTo>
                  <a:pt x="6759500" y="2260202"/>
                </a:lnTo>
                <a:lnTo>
                  <a:pt x="6755531" y="2257822"/>
                </a:lnTo>
                <a:lnTo>
                  <a:pt x="6752753" y="2255837"/>
                </a:lnTo>
                <a:lnTo>
                  <a:pt x="6747990" y="2251471"/>
                </a:lnTo>
                <a:lnTo>
                  <a:pt x="6742831" y="2247106"/>
                </a:lnTo>
                <a:lnTo>
                  <a:pt x="6738068" y="2243930"/>
                </a:lnTo>
                <a:lnTo>
                  <a:pt x="6732909" y="2240757"/>
                </a:lnTo>
                <a:lnTo>
                  <a:pt x="6728147" y="2238375"/>
                </a:lnTo>
                <a:lnTo>
                  <a:pt x="6723384" y="2235994"/>
                </a:lnTo>
                <a:lnTo>
                  <a:pt x="6718622" y="2234406"/>
                </a:lnTo>
                <a:lnTo>
                  <a:pt x="6713859" y="2233612"/>
                </a:lnTo>
                <a:lnTo>
                  <a:pt x="6709097" y="2232422"/>
                </a:lnTo>
                <a:lnTo>
                  <a:pt x="6704334" y="2232025"/>
                </a:lnTo>
                <a:lnTo>
                  <a:pt x="6694809" y="2232025"/>
                </a:lnTo>
                <a:lnTo>
                  <a:pt x="6686078" y="2232422"/>
                </a:lnTo>
                <a:lnTo>
                  <a:pt x="6676950" y="2234406"/>
                </a:lnTo>
                <a:lnTo>
                  <a:pt x="6667425" y="2236788"/>
                </a:lnTo>
                <a:lnTo>
                  <a:pt x="6658694" y="2239963"/>
                </a:lnTo>
                <a:lnTo>
                  <a:pt x="6640834" y="2246710"/>
                </a:lnTo>
                <a:lnTo>
                  <a:pt x="6622975" y="2253060"/>
                </a:lnTo>
                <a:lnTo>
                  <a:pt x="6613847" y="2255837"/>
                </a:lnTo>
                <a:lnTo>
                  <a:pt x="6604322" y="2257822"/>
                </a:lnTo>
                <a:lnTo>
                  <a:pt x="6651153" y="2274094"/>
                </a:lnTo>
                <a:lnTo>
                  <a:pt x="6698778" y="2290366"/>
                </a:lnTo>
                <a:lnTo>
                  <a:pt x="6700762" y="2290762"/>
                </a:lnTo>
                <a:lnTo>
                  <a:pt x="6702747" y="2291556"/>
                </a:lnTo>
                <a:lnTo>
                  <a:pt x="6707906" y="2290762"/>
                </a:lnTo>
                <a:lnTo>
                  <a:pt x="6713859" y="2290762"/>
                </a:lnTo>
                <a:lnTo>
                  <a:pt x="6718622" y="2290762"/>
                </a:lnTo>
                <a:lnTo>
                  <a:pt x="6720606" y="2291556"/>
                </a:lnTo>
                <a:lnTo>
                  <a:pt x="6722987" y="2291952"/>
                </a:lnTo>
                <a:lnTo>
                  <a:pt x="6724575" y="2293540"/>
                </a:lnTo>
                <a:lnTo>
                  <a:pt x="6725368" y="2295128"/>
                </a:lnTo>
                <a:lnTo>
                  <a:pt x="6725765" y="2297112"/>
                </a:lnTo>
                <a:lnTo>
                  <a:pt x="6725765" y="2300287"/>
                </a:lnTo>
                <a:lnTo>
                  <a:pt x="6725368" y="2304257"/>
                </a:lnTo>
                <a:lnTo>
                  <a:pt x="6723781" y="2308623"/>
                </a:lnTo>
                <a:lnTo>
                  <a:pt x="6722194" y="2313385"/>
                </a:lnTo>
                <a:lnTo>
                  <a:pt x="6719812" y="2317352"/>
                </a:lnTo>
                <a:lnTo>
                  <a:pt x="6716637" y="2319734"/>
                </a:lnTo>
                <a:lnTo>
                  <a:pt x="6714256" y="2320925"/>
                </a:lnTo>
                <a:lnTo>
                  <a:pt x="6712272" y="2322116"/>
                </a:lnTo>
                <a:lnTo>
                  <a:pt x="6710287" y="2322512"/>
                </a:lnTo>
                <a:lnTo>
                  <a:pt x="6707906" y="2322512"/>
                </a:lnTo>
                <a:lnTo>
                  <a:pt x="6702747" y="2322116"/>
                </a:lnTo>
                <a:lnTo>
                  <a:pt x="6696397" y="2320529"/>
                </a:lnTo>
                <a:lnTo>
                  <a:pt x="6690047" y="2316559"/>
                </a:lnTo>
                <a:lnTo>
                  <a:pt x="6684490" y="2314178"/>
                </a:lnTo>
                <a:lnTo>
                  <a:pt x="6679728" y="2311797"/>
                </a:lnTo>
                <a:lnTo>
                  <a:pt x="6675362" y="2311399"/>
                </a:lnTo>
                <a:lnTo>
                  <a:pt x="6671790" y="2311003"/>
                </a:lnTo>
                <a:lnTo>
                  <a:pt x="6668218" y="2311797"/>
                </a:lnTo>
                <a:lnTo>
                  <a:pt x="6665440" y="2312987"/>
                </a:lnTo>
                <a:lnTo>
                  <a:pt x="6662662" y="2314972"/>
                </a:lnTo>
                <a:lnTo>
                  <a:pt x="6660678" y="2317352"/>
                </a:lnTo>
                <a:lnTo>
                  <a:pt x="6658694" y="2320529"/>
                </a:lnTo>
                <a:lnTo>
                  <a:pt x="6657106" y="2323703"/>
                </a:lnTo>
                <a:lnTo>
                  <a:pt x="6654328" y="2331244"/>
                </a:lnTo>
                <a:lnTo>
                  <a:pt x="6652344" y="2339975"/>
                </a:lnTo>
                <a:lnTo>
                  <a:pt x="6650756" y="2348309"/>
                </a:lnTo>
                <a:lnTo>
                  <a:pt x="6647581" y="2351088"/>
                </a:lnTo>
                <a:lnTo>
                  <a:pt x="6648772" y="2351484"/>
                </a:lnTo>
                <a:lnTo>
                  <a:pt x="6650756" y="2348309"/>
                </a:lnTo>
                <a:lnTo>
                  <a:pt x="6709097" y="2349500"/>
                </a:lnTo>
                <a:lnTo>
                  <a:pt x="6736481" y="2357041"/>
                </a:lnTo>
                <a:lnTo>
                  <a:pt x="6763865" y="2364581"/>
                </a:lnTo>
                <a:lnTo>
                  <a:pt x="6791647" y="2370534"/>
                </a:lnTo>
                <a:lnTo>
                  <a:pt x="6820222" y="2376090"/>
                </a:lnTo>
                <a:lnTo>
                  <a:pt x="6848400" y="2380853"/>
                </a:lnTo>
                <a:lnTo>
                  <a:pt x="6878165" y="2384425"/>
                </a:lnTo>
                <a:lnTo>
                  <a:pt x="6907931" y="2388393"/>
                </a:lnTo>
                <a:lnTo>
                  <a:pt x="6938490" y="2391569"/>
                </a:lnTo>
                <a:lnTo>
                  <a:pt x="6930553" y="2396728"/>
                </a:lnTo>
                <a:lnTo>
                  <a:pt x="6922615" y="2401490"/>
                </a:lnTo>
                <a:lnTo>
                  <a:pt x="6915472" y="2405062"/>
                </a:lnTo>
                <a:lnTo>
                  <a:pt x="6907534" y="2408237"/>
                </a:lnTo>
                <a:lnTo>
                  <a:pt x="6899994" y="2411015"/>
                </a:lnTo>
                <a:lnTo>
                  <a:pt x="6892850" y="2412999"/>
                </a:lnTo>
                <a:lnTo>
                  <a:pt x="6884912" y="2414588"/>
                </a:lnTo>
                <a:lnTo>
                  <a:pt x="6877372" y="2415778"/>
                </a:lnTo>
                <a:lnTo>
                  <a:pt x="6870228" y="2416175"/>
                </a:lnTo>
                <a:lnTo>
                  <a:pt x="6863481" y="2416175"/>
                </a:lnTo>
                <a:lnTo>
                  <a:pt x="6855940" y="2416175"/>
                </a:lnTo>
                <a:lnTo>
                  <a:pt x="6848400" y="2414985"/>
                </a:lnTo>
                <a:lnTo>
                  <a:pt x="6834509" y="2413397"/>
                </a:lnTo>
                <a:lnTo>
                  <a:pt x="6820222" y="2410222"/>
                </a:lnTo>
                <a:lnTo>
                  <a:pt x="6805934" y="2407046"/>
                </a:lnTo>
                <a:lnTo>
                  <a:pt x="6792440" y="2403475"/>
                </a:lnTo>
                <a:lnTo>
                  <a:pt x="6778550" y="2399903"/>
                </a:lnTo>
                <a:lnTo>
                  <a:pt x="6764262" y="2396728"/>
                </a:lnTo>
                <a:lnTo>
                  <a:pt x="6750768" y="2393950"/>
                </a:lnTo>
                <a:lnTo>
                  <a:pt x="6736878" y="2392362"/>
                </a:lnTo>
                <a:lnTo>
                  <a:pt x="6730131" y="2391966"/>
                </a:lnTo>
                <a:lnTo>
                  <a:pt x="6723384" y="2391966"/>
                </a:lnTo>
                <a:lnTo>
                  <a:pt x="6716637" y="2392362"/>
                </a:lnTo>
                <a:lnTo>
                  <a:pt x="6709097" y="2393553"/>
                </a:lnTo>
                <a:lnTo>
                  <a:pt x="6710287" y="2398712"/>
                </a:lnTo>
                <a:lnTo>
                  <a:pt x="6711081" y="2403475"/>
                </a:lnTo>
                <a:lnTo>
                  <a:pt x="6712272" y="2407841"/>
                </a:lnTo>
                <a:lnTo>
                  <a:pt x="6713859" y="2410222"/>
                </a:lnTo>
                <a:lnTo>
                  <a:pt x="6715844" y="2412999"/>
                </a:lnTo>
                <a:lnTo>
                  <a:pt x="6718225" y="2414588"/>
                </a:lnTo>
                <a:lnTo>
                  <a:pt x="6720606" y="2415778"/>
                </a:lnTo>
                <a:lnTo>
                  <a:pt x="6723384" y="2416175"/>
                </a:lnTo>
                <a:lnTo>
                  <a:pt x="6726559" y="2416175"/>
                </a:lnTo>
                <a:lnTo>
                  <a:pt x="6729734" y="2416175"/>
                </a:lnTo>
                <a:lnTo>
                  <a:pt x="6736084" y="2414985"/>
                </a:lnTo>
                <a:lnTo>
                  <a:pt x="6750768" y="2411413"/>
                </a:lnTo>
                <a:lnTo>
                  <a:pt x="6759103" y="2410222"/>
                </a:lnTo>
                <a:lnTo>
                  <a:pt x="6762675" y="2409825"/>
                </a:lnTo>
                <a:lnTo>
                  <a:pt x="6765850" y="2410222"/>
                </a:lnTo>
                <a:lnTo>
                  <a:pt x="6768628" y="2410222"/>
                </a:lnTo>
                <a:lnTo>
                  <a:pt x="6771406" y="2411413"/>
                </a:lnTo>
                <a:lnTo>
                  <a:pt x="6773390" y="2412603"/>
                </a:lnTo>
                <a:lnTo>
                  <a:pt x="6775375" y="2414190"/>
                </a:lnTo>
                <a:lnTo>
                  <a:pt x="6777359" y="2416175"/>
                </a:lnTo>
                <a:lnTo>
                  <a:pt x="6778550" y="2418952"/>
                </a:lnTo>
                <a:lnTo>
                  <a:pt x="6780137" y="2422128"/>
                </a:lnTo>
                <a:lnTo>
                  <a:pt x="6781328" y="2425700"/>
                </a:lnTo>
                <a:lnTo>
                  <a:pt x="6782915" y="2434035"/>
                </a:lnTo>
                <a:lnTo>
                  <a:pt x="6783709" y="2445147"/>
                </a:lnTo>
                <a:lnTo>
                  <a:pt x="6784503" y="2455465"/>
                </a:lnTo>
                <a:lnTo>
                  <a:pt x="6784503" y="2463403"/>
                </a:lnTo>
                <a:lnTo>
                  <a:pt x="6783709" y="2466578"/>
                </a:lnTo>
                <a:lnTo>
                  <a:pt x="6782915" y="2469357"/>
                </a:lnTo>
                <a:lnTo>
                  <a:pt x="6781725" y="2471341"/>
                </a:lnTo>
                <a:lnTo>
                  <a:pt x="6780534" y="2472928"/>
                </a:lnTo>
                <a:lnTo>
                  <a:pt x="6778947" y="2474515"/>
                </a:lnTo>
                <a:lnTo>
                  <a:pt x="6776962" y="2476104"/>
                </a:lnTo>
                <a:lnTo>
                  <a:pt x="6772200" y="2478087"/>
                </a:lnTo>
                <a:lnTo>
                  <a:pt x="6757515" y="2482850"/>
                </a:lnTo>
                <a:lnTo>
                  <a:pt x="6749181" y="2485231"/>
                </a:lnTo>
                <a:lnTo>
                  <a:pt x="6740053" y="2486818"/>
                </a:lnTo>
                <a:lnTo>
                  <a:pt x="6730528" y="2487216"/>
                </a:lnTo>
                <a:lnTo>
                  <a:pt x="6721797" y="2488406"/>
                </a:lnTo>
                <a:lnTo>
                  <a:pt x="6703144" y="2488803"/>
                </a:lnTo>
                <a:lnTo>
                  <a:pt x="6694015" y="2488803"/>
                </a:lnTo>
                <a:lnTo>
                  <a:pt x="6684887" y="2489200"/>
                </a:lnTo>
                <a:lnTo>
                  <a:pt x="6676156" y="2490788"/>
                </a:lnTo>
                <a:lnTo>
                  <a:pt x="6667028" y="2492375"/>
                </a:lnTo>
                <a:lnTo>
                  <a:pt x="6658694" y="2494757"/>
                </a:lnTo>
                <a:lnTo>
                  <a:pt x="6650359" y="2498328"/>
                </a:lnTo>
                <a:lnTo>
                  <a:pt x="6645994" y="2500313"/>
                </a:lnTo>
                <a:lnTo>
                  <a:pt x="6642422" y="2503090"/>
                </a:lnTo>
                <a:lnTo>
                  <a:pt x="6638453" y="2505473"/>
                </a:lnTo>
                <a:lnTo>
                  <a:pt x="6634881" y="2508647"/>
                </a:lnTo>
                <a:lnTo>
                  <a:pt x="6631309" y="2511823"/>
                </a:lnTo>
                <a:lnTo>
                  <a:pt x="6627737" y="2516187"/>
                </a:lnTo>
                <a:lnTo>
                  <a:pt x="6624562" y="2520553"/>
                </a:lnTo>
                <a:lnTo>
                  <a:pt x="6621387" y="2524919"/>
                </a:lnTo>
                <a:lnTo>
                  <a:pt x="6650359" y="2525712"/>
                </a:lnTo>
                <a:lnTo>
                  <a:pt x="6669806" y="2532063"/>
                </a:lnTo>
                <a:lnTo>
                  <a:pt x="6689253" y="2537223"/>
                </a:lnTo>
                <a:lnTo>
                  <a:pt x="6708700" y="2541984"/>
                </a:lnTo>
                <a:lnTo>
                  <a:pt x="6728544" y="2546350"/>
                </a:lnTo>
                <a:lnTo>
                  <a:pt x="6748784" y="2549922"/>
                </a:lnTo>
                <a:lnTo>
                  <a:pt x="6768628" y="2553098"/>
                </a:lnTo>
                <a:lnTo>
                  <a:pt x="6808712" y="2558256"/>
                </a:lnTo>
                <a:lnTo>
                  <a:pt x="6848400" y="2563415"/>
                </a:lnTo>
                <a:lnTo>
                  <a:pt x="6888484" y="2569369"/>
                </a:lnTo>
                <a:lnTo>
                  <a:pt x="6908725" y="2572544"/>
                </a:lnTo>
                <a:lnTo>
                  <a:pt x="6928568" y="2576116"/>
                </a:lnTo>
                <a:lnTo>
                  <a:pt x="6948015" y="2580482"/>
                </a:lnTo>
                <a:lnTo>
                  <a:pt x="6967859" y="2585243"/>
                </a:lnTo>
                <a:lnTo>
                  <a:pt x="6976987" y="2587625"/>
                </a:lnTo>
                <a:lnTo>
                  <a:pt x="6981353" y="2590006"/>
                </a:lnTo>
                <a:lnTo>
                  <a:pt x="6984925" y="2591991"/>
                </a:lnTo>
                <a:lnTo>
                  <a:pt x="6988497" y="2594769"/>
                </a:lnTo>
                <a:lnTo>
                  <a:pt x="6990481" y="2597547"/>
                </a:lnTo>
                <a:lnTo>
                  <a:pt x="6991672" y="2599928"/>
                </a:lnTo>
                <a:lnTo>
                  <a:pt x="6992068" y="2601913"/>
                </a:lnTo>
                <a:lnTo>
                  <a:pt x="6992862" y="2603897"/>
                </a:lnTo>
                <a:lnTo>
                  <a:pt x="6992862" y="2606675"/>
                </a:lnTo>
                <a:lnTo>
                  <a:pt x="6991672" y="2611835"/>
                </a:lnTo>
                <a:lnTo>
                  <a:pt x="6989687" y="2616200"/>
                </a:lnTo>
                <a:lnTo>
                  <a:pt x="6986909" y="2619375"/>
                </a:lnTo>
                <a:lnTo>
                  <a:pt x="6983734" y="2621359"/>
                </a:lnTo>
                <a:lnTo>
                  <a:pt x="6979765" y="2622947"/>
                </a:lnTo>
                <a:lnTo>
                  <a:pt x="6975400" y="2623344"/>
                </a:lnTo>
                <a:lnTo>
                  <a:pt x="6970240" y="2623344"/>
                </a:lnTo>
                <a:lnTo>
                  <a:pt x="6965478" y="2622947"/>
                </a:lnTo>
                <a:lnTo>
                  <a:pt x="6636072" y="2555082"/>
                </a:lnTo>
                <a:lnTo>
                  <a:pt x="6547965" y="2558256"/>
                </a:lnTo>
                <a:lnTo>
                  <a:pt x="6546378" y="2554685"/>
                </a:lnTo>
                <a:lnTo>
                  <a:pt x="6544790" y="2550716"/>
                </a:lnTo>
                <a:lnTo>
                  <a:pt x="6543997" y="2551509"/>
                </a:lnTo>
                <a:lnTo>
                  <a:pt x="6545981" y="2554685"/>
                </a:lnTo>
                <a:lnTo>
                  <a:pt x="6547965" y="2558256"/>
                </a:lnTo>
                <a:lnTo>
                  <a:pt x="6552728" y="2564607"/>
                </a:lnTo>
                <a:lnTo>
                  <a:pt x="6557490" y="2569766"/>
                </a:lnTo>
                <a:lnTo>
                  <a:pt x="6562253" y="2574132"/>
                </a:lnTo>
                <a:lnTo>
                  <a:pt x="6567412" y="2577703"/>
                </a:lnTo>
                <a:lnTo>
                  <a:pt x="6572968" y="2580482"/>
                </a:lnTo>
                <a:lnTo>
                  <a:pt x="6578525" y="2582466"/>
                </a:lnTo>
                <a:lnTo>
                  <a:pt x="6584478" y="2583656"/>
                </a:lnTo>
                <a:lnTo>
                  <a:pt x="6590828" y="2584450"/>
                </a:lnTo>
                <a:lnTo>
                  <a:pt x="6596384" y="2585243"/>
                </a:lnTo>
                <a:lnTo>
                  <a:pt x="6602734" y="2585243"/>
                </a:lnTo>
                <a:lnTo>
                  <a:pt x="6615434" y="2584450"/>
                </a:lnTo>
                <a:lnTo>
                  <a:pt x="6628134" y="2584053"/>
                </a:lnTo>
                <a:lnTo>
                  <a:pt x="6640040" y="2584053"/>
                </a:lnTo>
                <a:lnTo>
                  <a:pt x="6666631" y="2584450"/>
                </a:lnTo>
                <a:lnTo>
                  <a:pt x="6692825" y="2584450"/>
                </a:lnTo>
                <a:lnTo>
                  <a:pt x="6744815" y="2584053"/>
                </a:lnTo>
                <a:lnTo>
                  <a:pt x="6744815" y="2602310"/>
                </a:lnTo>
                <a:lnTo>
                  <a:pt x="6518597" y="2613422"/>
                </a:lnTo>
                <a:lnTo>
                  <a:pt x="6521375" y="2620169"/>
                </a:lnTo>
                <a:lnTo>
                  <a:pt x="6524550" y="2627312"/>
                </a:lnTo>
                <a:lnTo>
                  <a:pt x="6528122" y="2632869"/>
                </a:lnTo>
                <a:lnTo>
                  <a:pt x="6531694" y="2638822"/>
                </a:lnTo>
                <a:lnTo>
                  <a:pt x="6536059" y="2643585"/>
                </a:lnTo>
                <a:lnTo>
                  <a:pt x="6540028" y="2648347"/>
                </a:lnTo>
                <a:lnTo>
                  <a:pt x="6544790" y="2652315"/>
                </a:lnTo>
                <a:lnTo>
                  <a:pt x="6549553" y="2656681"/>
                </a:lnTo>
                <a:lnTo>
                  <a:pt x="6555109" y="2659856"/>
                </a:lnTo>
                <a:lnTo>
                  <a:pt x="6560665" y="2663031"/>
                </a:lnTo>
                <a:lnTo>
                  <a:pt x="6566618" y="2665810"/>
                </a:lnTo>
                <a:lnTo>
                  <a:pt x="6572968" y="2667793"/>
                </a:lnTo>
                <a:lnTo>
                  <a:pt x="6579318" y="2669381"/>
                </a:lnTo>
                <a:lnTo>
                  <a:pt x="6586462" y="2670969"/>
                </a:lnTo>
                <a:lnTo>
                  <a:pt x="6593209" y="2671763"/>
                </a:lnTo>
                <a:lnTo>
                  <a:pt x="6601147" y="2672556"/>
                </a:lnTo>
                <a:lnTo>
                  <a:pt x="6663456" y="2676525"/>
                </a:lnTo>
                <a:lnTo>
                  <a:pt x="6694412" y="2677715"/>
                </a:lnTo>
                <a:lnTo>
                  <a:pt x="6725368" y="2679303"/>
                </a:lnTo>
                <a:lnTo>
                  <a:pt x="6756325" y="2679700"/>
                </a:lnTo>
                <a:lnTo>
                  <a:pt x="6787678" y="2679700"/>
                </a:lnTo>
                <a:lnTo>
                  <a:pt x="6819031" y="2679303"/>
                </a:lnTo>
                <a:lnTo>
                  <a:pt x="6849987" y="2677715"/>
                </a:lnTo>
                <a:lnTo>
                  <a:pt x="6860306" y="2677319"/>
                </a:lnTo>
                <a:lnTo>
                  <a:pt x="6869434" y="2678112"/>
                </a:lnTo>
                <a:lnTo>
                  <a:pt x="6878562" y="2680493"/>
                </a:lnTo>
                <a:lnTo>
                  <a:pt x="6886897" y="2682875"/>
                </a:lnTo>
                <a:lnTo>
                  <a:pt x="6894437" y="2686050"/>
                </a:lnTo>
                <a:lnTo>
                  <a:pt x="6901184" y="2690812"/>
                </a:lnTo>
                <a:lnTo>
                  <a:pt x="6907137" y="2695575"/>
                </a:lnTo>
                <a:lnTo>
                  <a:pt x="6911900" y="2701528"/>
                </a:lnTo>
                <a:lnTo>
                  <a:pt x="6915868" y="2707085"/>
                </a:lnTo>
                <a:lnTo>
                  <a:pt x="6919044" y="2714228"/>
                </a:lnTo>
                <a:lnTo>
                  <a:pt x="6921028" y="2720975"/>
                </a:lnTo>
                <a:lnTo>
                  <a:pt x="6922218" y="2728119"/>
                </a:lnTo>
                <a:lnTo>
                  <a:pt x="6922218" y="2736056"/>
                </a:lnTo>
                <a:lnTo>
                  <a:pt x="6920631" y="2743994"/>
                </a:lnTo>
                <a:lnTo>
                  <a:pt x="6918647" y="2752328"/>
                </a:lnTo>
                <a:lnTo>
                  <a:pt x="6915075" y="2760265"/>
                </a:lnTo>
                <a:lnTo>
                  <a:pt x="6919044" y="2763440"/>
                </a:lnTo>
                <a:lnTo>
                  <a:pt x="6923409" y="2765425"/>
                </a:lnTo>
                <a:lnTo>
                  <a:pt x="6927378" y="2767806"/>
                </a:lnTo>
                <a:lnTo>
                  <a:pt x="6932140" y="2769790"/>
                </a:lnTo>
                <a:lnTo>
                  <a:pt x="6941268" y="2772569"/>
                </a:lnTo>
                <a:lnTo>
                  <a:pt x="6950000" y="2774156"/>
                </a:lnTo>
                <a:lnTo>
                  <a:pt x="6959525" y="2774950"/>
                </a:lnTo>
                <a:lnTo>
                  <a:pt x="6969050" y="2774950"/>
                </a:lnTo>
                <a:lnTo>
                  <a:pt x="6988497" y="2774553"/>
                </a:lnTo>
                <a:lnTo>
                  <a:pt x="7007547" y="2774156"/>
                </a:lnTo>
                <a:lnTo>
                  <a:pt x="7017072" y="2774553"/>
                </a:lnTo>
                <a:lnTo>
                  <a:pt x="7026597" y="2774950"/>
                </a:lnTo>
                <a:lnTo>
                  <a:pt x="7035328" y="2777331"/>
                </a:lnTo>
                <a:lnTo>
                  <a:pt x="7044456" y="2779712"/>
                </a:lnTo>
                <a:lnTo>
                  <a:pt x="7049218" y="2782094"/>
                </a:lnTo>
                <a:lnTo>
                  <a:pt x="7053187" y="2784078"/>
                </a:lnTo>
                <a:lnTo>
                  <a:pt x="7057553" y="2786856"/>
                </a:lnTo>
                <a:lnTo>
                  <a:pt x="7061918" y="2789635"/>
                </a:lnTo>
                <a:lnTo>
                  <a:pt x="7078190" y="2791222"/>
                </a:lnTo>
                <a:lnTo>
                  <a:pt x="7093668" y="2794397"/>
                </a:lnTo>
                <a:lnTo>
                  <a:pt x="7125815" y="2800747"/>
                </a:lnTo>
                <a:lnTo>
                  <a:pt x="7141690" y="2803525"/>
                </a:lnTo>
                <a:lnTo>
                  <a:pt x="7157962" y="2805510"/>
                </a:lnTo>
                <a:lnTo>
                  <a:pt x="7166297" y="2806303"/>
                </a:lnTo>
                <a:lnTo>
                  <a:pt x="7174234" y="2806303"/>
                </a:lnTo>
                <a:lnTo>
                  <a:pt x="7182965" y="2806303"/>
                </a:lnTo>
                <a:lnTo>
                  <a:pt x="7191300" y="2805510"/>
                </a:lnTo>
                <a:lnTo>
                  <a:pt x="7196459" y="2805113"/>
                </a:lnTo>
                <a:lnTo>
                  <a:pt x="7202412" y="2805510"/>
                </a:lnTo>
                <a:lnTo>
                  <a:pt x="7207175" y="2807097"/>
                </a:lnTo>
                <a:lnTo>
                  <a:pt x="7211144" y="2809875"/>
                </a:lnTo>
                <a:lnTo>
                  <a:pt x="7213128" y="2811066"/>
                </a:lnTo>
                <a:lnTo>
                  <a:pt x="7214715" y="2813050"/>
                </a:lnTo>
                <a:lnTo>
                  <a:pt x="7216303" y="2815034"/>
                </a:lnTo>
                <a:lnTo>
                  <a:pt x="7217494" y="2817018"/>
                </a:lnTo>
                <a:lnTo>
                  <a:pt x="7217890" y="2819797"/>
                </a:lnTo>
                <a:lnTo>
                  <a:pt x="7218684" y="2822972"/>
                </a:lnTo>
                <a:lnTo>
                  <a:pt x="7219081" y="2826147"/>
                </a:lnTo>
                <a:lnTo>
                  <a:pt x="7218684" y="2829719"/>
                </a:lnTo>
                <a:lnTo>
                  <a:pt x="7217890" y="2832497"/>
                </a:lnTo>
                <a:lnTo>
                  <a:pt x="7217494" y="2835275"/>
                </a:lnTo>
                <a:lnTo>
                  <a:pt x="7216303" y="2837259"/>
                </a:lnTo>
                <a:lnTo>
                  <a:pt x="7215509" y="2838847"/>
                </a:lnTo>
                <a:lnTo>
                  <a:pt x="7212731" y="2842022"/>
                </a:lnTo>
                <a:lnTo>
                  <a:pt x="7209159" y="2844006"/>
                </a:lnTo>
                <a:lnTo>
                  <a:pt x="7204794" y="2845594"/>
                </a:lnTo>
                <a:lnTo>
                  <a:pt x="7200825" y="2846785"/>
                </a:lnTo>
                <a:lnTo>
                  <a:pt x="7191697" y="2847578"/>
                </a:lnTo>
                <a:lnTo>
                  <a:pt x="7184156" y="2848769"/>
                </a:lnTo>
                <a:lnTo>
                  <a:pt x="7180584" y="2848769"/>
                </a:lnTo>
                <a:lnTo>
                  <a:pt x="7177012" y="2848372"/>
                </a:lnTo>
                <a:lnTo>
                  <a:pt x="7150818" y="2842816"/>
                </a:lnTo>
                <a:lnTo>
                  <a:pt x="7137325" y="2840434"/>
                </a:lnTo>
                <a:lnTo>
                  <a:pt x="7124228" y="2838053"/>
                </a:lnTo>
                <a:lnTo>
                  <a:pt x="7111131" y="2836863"/>
                </a:lnTo>
                <a:lnTo>
                  <a:pt x="7098034" y="2835275"/>
                </a:lnTo>
                <a:lnTo>
                  <a:pt x="7084937" y="2834481"/>
                </a:lnTo>
                <a:lnTo>
                  <a:pt x="7071840" y="2834481"/>
                </a:lnTo>
                <a:lnTo>
                  <a:pt x="7059140" y="2835275"/>
                </a:lnTo>
                <a:lnTo>
                  <a:pt x="7046044" y="2836863"/>
                </a:lnTo>
                <a:lnTo>
                  <a:pt x="7032947" y="2839244"/>
                </a:lnTo>
                <a:lnTo>
                  <a:pt x="7020247" y="2842419"/>
                </a:lnTo>
                <a:lnTo>
                  <a:pt x="7007150" y="2846785"/>
                </a:lnTo>
                <a:lnTo>
                  <a:pt x="6994450" y="2852340"/>
                </a:lnTo>
                <a:lnTo>
                  <a:pt x="6981750" y="2859484"/>
                </a:lnTo>
                <a:lnTo>
                  <a:pt x="6968653" y="2867025"/>
                </a:lnTo>
                <a:lnTo>
                  <a:pt x="6967859" y="2857897"/>
                </a:lnTo>
                <a:lnTo>
                  <a:pt x="6967859" y="2849959"/>
                </a:lnTo>
                <a:lnTo>
                  <a:pt x="6969050" y="2842816"/>
                </a:lnTo>
                <a:lnTo>
                  <a:pt x="6971034" y="2837656"/>
                </a:lnTo>
                <a:lnTo>
                  <a:pt x="6974209" y="2832894"/>
                </a:lnTo>
                <a:lnTo>
                  <a:pt x="6977384" y="2829322"/>
                </a:lnTo>
                <a:lnTo>
                  <a:pt x="6981750" y="2826544"/>
                </a:lnTo>
                <a:lnTo>
                  <a:pt x="6986115" y="2824162"/>
                </a:lnTo>
                <a:lnTo>
                  <a:pt x="6995244" y="2820194"/>
                </a:lnTo>
                <a:lnTo>
                  <a:pt x="7004372" y="2816225"/>
                </a:lnTo>
                <a:lnTo>
                  <a:pt x="7008737" y="2813843"/>
                </a:lnTo>
                <a:lnTo>
                  <a:pt x="7012309" y="2811463"/>
                </a:lnTo>
                <a:lnTo>
                  <a:pt x="7015484" y="2808287"/>
                </a:lnTo>
                <a:lnTo>
                  <a:pt x="7017468" y="2804715"/>
                </a:lnTo>
                <a:lnTo>
                  <a:pt x="6988497" y="2804715"/>
                </a:lnTo>
                <a:lnTo>
                  <a:pt x="6983734" y="2803922"/>
                </a:lnTo>
                <a:lnTo>
                  <a:pt x="6978972" y="2803922"/>
                </a:lnTo>
                <a:lnTo>
                  <a:pt x="6969050" y="2803922"/>
                </a:lnTo>
                <a:lnTo>
                  <a:pt x="6959525" y="2804715"/>
                </a:lnTo>
                <a:lnTo>
                  <a:pt x="6950000" y="2805113"/>
                </a:lnTo>
                <a:lnTo>
                  <a:pt x="6945237" y="2804715"/>
                </a:lnTo>
                <a:lnTo>
                  <a:pt x="6940872" y="2803922"/>
                </a:lnTo>
                <a:lnTo>
                  <a:pt x="6936109" y="2803525"/>
                </a:lnTo>
                <a:lnTo>
                  <a:pt x="6931744" y="2801937"/>
                </a:lnTo>
                <a:lnTo>
                  <a:pt x="6926981" y="2799953"/>
                </a:lnTo>
                <a:lnTo>
                  <a:pt x="6922615" y="2797175"/>
                </a:lnTo>
                <a:lnTo>
                  <a:pt x="6918647" y="2794000"/>
                </a:lnTo>
                <a:lnTo>
                  <a:pt x="6915075" y="2789635"/>
                </a:lnTo>
                <a:lnTo>
                  <a:pt x="6907137" y="2790428"/>
                </a:lnTo>
                <a:lnTo>
                  <a:pt x="6899200" y="2789635"/>
                </a:lnTo>
                <a:lnTo>
                  <a:pt x="6891659" y="2788840"/>
                </a:lnTo>
                <a:lnTo>
                  <a:pt x="6884515" y="2787253"/>
                </a:lnTo>
                <a:lnTo>
                  <a:pt x="6876975" y="2784475"/>
                </a:lnTo>
                <a:lnTo>
                  <a:pt x="6870228" y="2782094"/>
                </a:lnTo>
                <a:lnTo>
                  <a:pt x="6862687" y="2778919"/>
                </a:lnTo>
                <a:lnTo>
                  <a:pt x="6855940" y="2774950"/>
                </a:lnTo>
                <a:lnTo>
                  <a:pt x="6851178" y="2771775"/>
                </a:lnTo>
                <a:lnTo>
                  <a:pt x="6846018" y="2770187"/>
                </a:lnTo>
                <a:lnTo>
                  <a:pt x="6840065" y="2769393"/>
                </a:lnTo>
                <a:lnTo>
                  <a:pt x="6834906" y="2768600"/>
                </a:lnTo>
                <a:lnTo>
                  <a:pt x="6828953" y="2769393"/>
                </a:lnTo>
                <a:lnTo>
                  <a:pt x="6823397" y="2769790"/>
                </a:lnTo>
                <a:lnTo>
                  <a:pt x="6811887" y="2771378"/>
                </a:lnTo>
                <a:lnTo>
                  <a:pt x="6805934" y="2772569"/>
                </a:lnTo>
                <a:lnTo>
                  <a:pt x="6799981" y="2772965"/>
                </a:lnTo>
                <a:lnTo>
                  <a:pt x="6794425" y="2772965"/>
                </a:lnTo>
                <a:lnTo>
                  <a:pt x="6789265" y="2772569"/>
                </a:lnTo>
                <a:lnTo>
                  <a:pt x="6783709" y="2770981"/>
                </a:lnTo>
                <a:lnTo>
                  <a:pt x="6778550" y="2768203"/>
                </a:lnTo>
                <a:lnTo>
                  <a:pt x="6773390" y="2764631"/>
                </a:lnTo>
                <a:lnTo>
                  <a:pt x="6768628" y="2759472"/>
                </a:lnTo>
                <a:lnTo>
                  <a:pt x="6768628" y="2759869"/>
                </a:lnTo>
                <a:lnTo>
                  <a:pt x="6748784" y="2763044"/>
                </a:lnTo>
                <a:lnTo>
                  <a:pt x="6728147" y="2765425"/>
                </a:lnTo>
                <a:lnTo>
                  <a:pt x="6707906" y="2767012"/>
                </a:lnTo>
                <a:lnTo>
                  <a:pt x="6687665" y="2767806"/>
                </a:lnTo>
                <a:lnTo>
                  <a:pt x="6667425" y="2767012"/>
                </a:lnTo>
                <a:lnTo>
                  <a:pt x="6647184" y="2766219"/>
                </a:lnTo>
                <a:lnTo>
                  <a:pt x="6626944" y="2763440"/>
                </a:lnTo>
                <a:lnTo>
                  <a:pt x="6606306" y="2760265"/>
                </a:lnTo>
                <a:lnTo>
                  <a:pt x="6594003" y="2756694"/>
                </a:lnTo>
                <a:lnTo>
                  <a:pt x="6582890" y="2754710"/>
                </a:lnTo>
                <a:lnTo>
                  <a:pt x="6572968" y="2753519"/>
                </a:lnTo>
                <a:lnTo>
                  <a:pt x="6568206" y="2753915"/>
                </a:lnTo>
                <a:lnTo>
                  <a:pt x="6564237" y="2753915"/>
                </a:lnTo>
                <a:lnTo>
                  <a:pt x="6560268" y="2754710"/>
                </a:lnTo>
                <a:lnTo>
                  <a:pt x="6556300" y="2755503"/>
                </a:lnTo>
                <a:lnTo>
                  <a:pt x="6553522" y="2757090"/>
                </a:lnTo>
                <a:lnTo>
                  <a:pt x="6550347" y="2758281"/>
                </a:lnTo>
                <a:lnTo>
                  <a:pt x="6547568" y="2760265"/>
                </a:lnTo>
                <a:lnTo>
                  <a:pt x="6544790" y="2762647"/>
                </a:lnTo>
                <a:lnTo>
                  <a:pt x="6542806" y="2764631"/>
                </a:lnTo>
                <a:lnTo>
                  <a:pt x="6540822" y="2767012"/>
                </a:lnTo>
                <a:lnTo>
                  <a:pt x="6537647" y="2772965"/>
                </a:lnTo>
                <a:lnTo>
                  <a:pt x="6534868" y="2779316"/>
                </a:lnTo>
                <a:lnTo>
                  <a:pt x="6533281" y="2786856"/>
                </a:lnTo>
                <a:lnTo>
                  <a:pt x="6532090" y="2794397"/>
                </a:lnTo>
                <a:lnTo>
                  <a:pt x="6531694" y="2803525"/>
                </a:lnTo>
                <a:lnTo>
                  <a:pt x="6531694" y="2813050"/>
                </a:lnTo>
                <a:lnTo>
                  <a:pt x="6532090" y="2822575"/>
                </a:lnTo>
                <a:lnTo>
                  <a:pt x="6533281" y="2832497"/>
                </a:lnTo>
                <a:lnTo>
                  <a:pt x="6636072" y="2848372"/>
                </a:lnTo>
                <a:lnTo>
                  <a:pt x="6650756" y="2848372"/>
                </a:lnTo>
                <a:lnTo>
                  <a:pt x="6656312" y="2838053"/>
                </a:lnTo>
                <a:lnTo>
                  <a:pt x="6659487" y="2833687"/>
                </a:lnTo>
                <a:lnTo>
                  <a:pt x="6663456" y="2829322"/>
                </a:lnTo>
                <a:lnTo>
                  <a:pt x="6667425" y="2826147"/>
                </a:lnTo>
                <a:lnTo>
                  <a:pt x="6669806" y="2824559"/>
                </a:lnTo>
                <a:lnTo>
                  <a:pt x="6671790" y="2824162"/>
                </a:lnTo>
                <a:lnTo>
                  <a:pt x="6674568" y="2823369"/>
                </a:lnTo>
                <a:lnTo>
                  <a:pt x="6676553" y="2824162"/>
                </a:lnTo>
                <a:lnTo>
                  <a:pt x="6679728" y="2824559"/>
                </a:lnTo>
                <a:lnTo>
                  <a:pt x="6682109" y="2825750"/>
                </a:lnTo>
                <a:lnTo>
                  <a:pt x="6685284" y="2827338"/>
                </a:lnTo>
                <a:lnTo>
                  <a:pt x="6687665" y="2829322"/>
                </a:lnTo>
                <a:lnTo>
                  <a:pt x="6689253" y="2831306"/>
                </a:lnTo>
                <a:lnTo>
                  <a:pt x="6690047" y="2833687"/>
                </a:lnTo>
                <a:lnTo>
                  <a:pt x="6690840" y="2835672"/>
                </a:lnTo>
                <a:lnTo>
                  <a:pt x="6690840" y="2838053"/>
                </a:lnTo>
                <a:lnTo>
                  <a:pt x="6690047" y="2840434"/>
                </a:lnTo>
                <a:lnTo>
                  <a:pt x="6689253" y="2842816"/>
                </a:lnTo>
                <a:lnTo>
                  <a:pt x="6686872" y="2847578"/>
                </a:lnTo>
                <a:lnTo>
                  <a:pt x="6684490" y="2853134"/>
                </a:lnTo>
                <a:lnTo>
                  <a:pt x="6681712" y="2858294"/>
                </a:lnTo>
                <a:lnTo>
                  <a:pt x="6680125" y="2863056"/>
                </a:lnTo>
                <a:lnTo>
                  <a:pt x="6686872" y="2866628"/>
                </a:lnTo>
                <a:lnTo>
                  <a:pt x="6692825" y="2870200"/>
                </a:lnTo>
                <a:lnTo>
                  <a:pt x="6697984" y="2874963"/>
                </a:lnTo>
                <a:lnTo>
                  <a:pt x="6701556" y="2880519"/>
                </a:lnTo>
                <a:lnTo>
                  <a:pt x="6705525" y="2886075"/>
                </a:lnTo>
                <a:lnTo>
                  <a:pt x="6707509" y="2892425"/>
                </a:lnTo>
                <a:lnTo>
                  <a:pt x="6709097" y="2899172"/>
                </a:lnTo>
                <a:lnTo>
                  <a:pt x="6709494" y="2907110"/>
                </a:lnTo>
                <a:lnTo>
                  <a:pt x="6716637" y="2910285"/>
                </a:lnTo>
                <a:lnTo>
                  <a:pt x="6723781" y="2912269"/>
                </a:lnTo>
                <a:lnTo>
                  <a:pt x="6731322" y="2914650"/>
                </a:lnTo>
                <a:lnTo>
                  <a:pt x="6738465" y="2916238"/>
                </a:lnTo>
                <a:lnTo>
                  <a:pt x="6753944" y="2917825"/>
                </a:lnTo>
                <a:lnTo>
                  <a:pt x="6769025" y="2919412"/>
                </a:lnTo>
                <a:lnTo>
                  <a:pt x="6783709" y="2921000"/>
                </a:lnTo>
                <a:lnTo>
                  <a:pt x="6791647" y="2921794"/>
                </a:lnTo>
                <a:lnTo>
                  <a:pt x="6799187" y="2924175"/>
                </a:lnTo>
                <a:lnTo>
                  <a:pt x="6805934" y="2926160"/>
                </a:lnTo>
                <a:lnTo>
                  <a:pt x="6813475" y="2928938"/>
                </a:lnTo>
                <a:lnTo>
                  <a:pt x="6820222" y="2932509"/>
                </a:lnTo>
                <a:lnTo>
                  <a:pt x="6826968" y="2936478"/>
                </a:lnTo>
                <a:lnTo>
                  <a:pt x="6839668" y="2937272"/>
                </a:lnTo>
                <a:lnTo>
                  <a:pt x="6846018" y="2937669"/>
                </a:lnTo>
                <a:lnTo>
                  <a:pt x="6852368" y="2938859"/>
                </a:lnTo>
                <a:lnTo>
                  <a:pt x="6855544" y="2939653"/>
                </a:lnTo>
                <a:lnTo>
                  <a:pt x="6859115" y="2941241"/>
                </a:lnTo>
                <a:lnTo>
                  <a:pt x="6862290" y="2942828"/>
                </a:lnTo>
                <a:lnTo>
                  <a:pt x="6865465" y="2945210"/>
                </a:lnTo>
                <a:lnTo>
                  <a:pt x="6868640" y="2947590"/>
                </a:lnTo>
                <a:lnTo>
                  <a:pt x="6871815" y="2950765"/>
                </a:lnTo>
                <a:lnTo>
                  <a:pt x="6874990" y="2954734"/>
                </a:lnTo>
                <a:lnTo>
                  <a:pt x="6878165" y="2958703"/>
                </a:lnTo>
                <a:lnTo>
                  <a:pt x="6844828" y="2963466"/>
                </a:lnTo>
                <a:lnTo>
                  <a:pt x="6812284" y="2967831"/>
                </a:lnTo>
                <a:lnTo>
                  <a:pt x="6796012" y="2968625"/>
                </a:lnTo>
                <a:lnTo>
                  <a:pt x="6779740" y="2970213"/>
                </a:lnTo>
                <a:lnTo>
                  <a:pt x="6763865" y="2971006"/>
                </a:lnTo>
                <a:lnTo>
                  <a:pt x="6747594" y="2971403"/>
                </a:lnTo>
                <a:lnTo>
                  <a:pt x="6731718" y="2971403"/>
                </a:lnTo>
                <a:lnTo>
                  <a:pt x="6715844" y="2971006"/>
                </a:lnTo>
                <a:lnTo>
                  <a:pt x="6699572" y="2969419"/>
                </a:lnTo>
                <a:lnTo>
                  <a:pt x="6683697" y="2967831"/>
                </a:lnTo>
                <a:lnTo>
                  <a:pt x="6668218" y="2964656"/>
                </a:lnTo>
                <a:lnTo>
                  <a:pt x="6652344" y="2961482"/>
                </a:lnTo>
                <a:lnTo>
                  <a:pt x="6636468" y="2957116"/>
                </a:lnTo>
                <a:lnTo>
                  <a:pt x="6621387" y="2951956"/>
                </a:lnTo>
                <a:lnTo>
                  <a:pt x="6621784" y="2950369"/>
                </a:lnTo>
                <a:lnTo>
                  <a:pt x="6621784" y="2949972"/>
                </a:lnTo>
                <a:lnTo>
                  <a:pt x="6621387" y="2951956"/>
                </a:lnTo>
                <a:lnTo>
                  <a:pt x="6607894" y="2958703"/>
                </a:lnTo>
                <a:lnTo>
                  <a:pt x="6594797" y="2964656"/>
                </a:lnTo>
                <a:lnTo>
                  <a:pt x="6588050" y="2966640"/>
                </a:lnTo>
                <a:lnTo>
                  <a:pt x="6581700" y="2968625"/>
                </a:lnTo>
                <a:lnTo>
                  <a:pt x="6574953" y="2971006"/>
                </a:lnTo>
                <a:lnTo>
                  <a:pt x="6568206" y="2971800"/>
                </a:lnTo>
                <a:lnTo>
                  <a:pt x="6561062" y="2972990"/>
                </a:lnTo>
                <a:lnTo>
                  <a:pt x="6554315" y="2974181"/>
                </a:lnTo>
                <a:lnTo>
                  <a:pt x="6547568" y="2974181"/>
                </a:lnTo>
                <a:lnTo>
                  <a:pt x="6540028" y="2974181"/>
                </a:lnTo>
                <a:lnTo>
                  <a:pt x="6532884" y="2973388"/>
                </a:lnTo>
                <a:lnTo>
                  <a:pt x="6524947" y="2972990"/>
                </a:lnTo>
                <a:lnTo>
                  <a:pt x="6517009" y="2971403"/>
                </a:lnTo>
                <a:lnTo>
                  <a:pt x="6508675" y="2969815"/>
                </a:lnTo>
                <a:lnTo>
                  <a:pt x="6497959" y="2967037"/>
                </a:lnTo>
                <a:lnTo>
                  <a:pt x="6487640" y="2965450"/>
                </a:lnTo>
                <a:lnTo>
                  <a:pt x="6476528" y="2963862"/>
                </a:lnTo>
                <a:lnTo>
                  <a:pt x="6465415" y="2963466"/>
                </a:lnTo>
                <a:lnTo>
                  <a:pt x="6455097" y="2963466"/>
                </a:lnTo>
                <a:lnTo>
                  <a:pt x="6443984" y="2963862"/>
                </a:lnTo>
                <a:lnTo>
                  <a:pt x="6433268" y="2965053"/>
                </a:lnTo>
                <a:lnTo>
                  <a:pt x="6422950" y="2966640"/>
                </a:lnTo>
                <a:lnTo>
                  <a:pt x="6411837" y="2969419"/>
                </a:lnTo>
                <a:lnTo>
                  <a:pt x="6401915" y="2971800"/>
                </a:lnTo>
                <a:lnTo>
                  <a:pt x="6391200" y="2976166"/>
                </a:lnTo>
                <a:lnTo>
                  <a:pt x="6381278" y="2980532"/>
                </a:lnTo>
                <a:lnTo>
                  <a:pt x="6371356" y="2985690"/>
                </a:lnTo>
                <a:lnTo>
                  <a:pt x="6361434" y="2991247"/>
                </a:lnTo>
                <a:lnTo>
                  <a:pt x="6351909" y="2998391"/>
                </a:lnTo>
                <a:lnTo>
                  <a:pt x="6342384" y="3005535"/>
                </a:lnTo>
                <a:lnTo>
                  <a:pt x="6384850" y="3010694"/>
                </a:lnTo>
                <a:lnTo>
                  <a:pt x="6389612" y="3010694"/>
                </a:lnTo>
                <a:lnTo>
                  <a:pt x="6394375" y="3010694"/>
                </a:lnTo>
                <a:lnTo>
                  <a:pt x="6404297" y="3010297"/>
                </a:lnTo>
                <a:lnTo>
                  <a:pt x="6414218" y="3009900"/>
                </a:lnTo>
                <a:lnTo>
                  <a:pt x="6423744" y="3009106"/>
                </a:lnTo>
                <a:lnTo>
                  <a:pt x="6428506" y="3009106"/>
                </a:lnTo>
                <a:lnTo>
                  <a:pt x="6433268" y="3009900"/>
                </a:lnTo>
                <a:lnTo>
                  <a:pt x="6438031" y="3010694"/>
                </a:lnTo>
                <a:lnTo>
                  <a:pt x="6442794" y="3012281"/>
                </a:lnTo>
                <a:lnTo>
                  <a:pt x="6447159" y="3015059"/>
                </a:lnTo>
                <a:lnTo>
                  <a:pt x="6451128" y="3017837"/>
                </a:lnTo>
                <a:lnTo>
                  <a:pt x="6455494" y="3021409"/>
                </a:lnTo>
                <a:lnTo>
                  <a:pt x="6459065" y="3026172"/>
                </a:lnTo>
                <a:lnTo>
                  <a:pt x="6471368" y="3032522"/>
                </a:lnTo>
                <a:lnTo>
                  <a:pt x="6483672" y="3038078"/>
                </a:lnTo>
                <a:lnTo>
                  <a:pt x="6495975" y="3042840"/>
                </a:lnTo>
                <a:lnTo>
                  <a:pt x="6509072" y="3047206"/>
                </a:lnTo>
                <a:lnTo>
                  <a:pt x="6521772" y="3050381"/>
                </a:lnTo>
                <a:lnTo>
                  <a:pt x="6535265" y="3052366"/>
                </a:lnTo>
                <a:lnTo>
                  <a:pt x="6548759" y="3053556"/>
                </a:lnTo>
                <a:lnTo>
                  <a:pt x="6562253" y="3053556"/>
                </a:lnTo>
                <a:lnTo>
                  <a:pt x="6578128" y="3054747"/>
                </a:lnTo>
                <a:lnTo>
                  <a:pt x="6593209" y="3055540"/>
                </a:lnTo>
                <a:lnTo>
                  <a:pt x="6608687" y="3057525"/>
                </a:lnTo>
                <a:lnTo>
                  <a:pt x="6623768" y="3060303"/>
                </a:lnTo>
                <a:lnTo>
                  <a:pt x="6638453" y="3063081"/>
                </a:lnTo>
                <a:lnTo>
                  <a:pt x="6653931" y="3066256"/>
                </a:lnTo>
                <a:lnTo>
                  <a:pt x="6683300" y="3074193"/>
                </a:lnTo>
                <a:lnTo>
                  <a:pt x="6712668" y="3082528"/>
                </a:lnTo>
                <a:lnTo>
                  <a:pt x="6742434" y="3091259"/>
                </a:lnTo>
                <a:lnTo>
                  <a:pt x="6771406" y="3100387"/>
                </a:lnTo>
                <a:lnTo>
                  <a:pt x="6800775" y="3108722"/>
                </a:lnTo>
                <a:lnTo>
                  <a:pt x="6807522" y="3110706"/>
                </a:lnTo>
                <a:lnTo>
                  <a:pt x="6813872" y="3113484"/>
                </a:lnTo>
                <a:lnTo>
                  <a:pt x="6819825" y="3116263"/>
                </a:lnTo>
                <a:lnTo>
                  <a:pt x="6825778" y="3119834"/>
                </a:lnTo>
                <a:lnTo>
                  <a:pt x="6831334" y="3123406"/>
                </a:lnTo>
                <a:lnTo>
                  <a:pt x="6836494" y="3126978"/>
                </a:lnTo>
                <a:lnTo>
                  <a:pt x="6841653" y="3131740"/>
                </a:lnTo>
                <a:lnTo>
                  <a:pt x="6846415" y="3136503"/>
                </a:lnTo>
                <a:lnTo>
                  <a:pt x="6850781" y="3141265"/>
                </a:lnTo>
                <a:lnTo>
                  <a:pt x="6854750" y="3147219"/>
                </a:lnTo>
                <a:lnTo>
                  <a:pt x="6858718" y="3152378"/>
                </a:lnTo>
                <a:lnTo>
                  <a:pt x="6862290" y="3158728"/>
                </a:lnTo>
                <a:lnTo>
                  <a:pt x="6865465" y="3165078"/>
                </a:lnTo>
                <a:lnTo>
                  <a:pt x="6868244" y="3171428"/>
                </a:lnTo>
                <a:lnTo>
                  <a:pt x="6870625" y="3178572"/>
                </a:lnTo>
                <a:lnTo>
                  <a:pt x="6872609" y="3185715"/>
                </a:lnTo>
                <a:lnTo>
                  <a:pt x="6886103" y="3186112"/>
                </a:lnTo>
                <a:lnTo>
                  <a:pt x="6980162" y="3186112"/>
                </a:lnTo>
                <a:lnTo>
                  <a:pt x="6973812" y="3190874"/>
                </a:lnTo>
                <a:lnTo>
                  <a:pt x="6967462" y="3195637"/>
                </a:lnTo>
                <a:lnTo>
                  <a:pt x="6961906" y="3199209"/>
                </a:lnTo>
                <a:lnTo>
                  <a:pt x="6955953" y="3202781"/>
                </a:lnTo>
                <a:lnTo>
                  <a:pt x="6949603" y="3205559"/>
                </a:lnTo>
                <a:lnTo>
                  <a:pt x="6943650" y="3208337"/>
                </a:lnTo>
                <a:lnTo>
                  <a:pt x="6938094" y="3210322"/>
                </a:lnTo>
                <a:lnTo>
                  <a:pt x="6932140" y="3211909"/>
                </a:lnTo>
                <a:lnTo>
                  <a:pt x="6925790" y="3213100"/>
                </a:lnTo>
                <a:lnTo>
                  <a:pt x="6920234" y="3213894"/>
                </a:lnTo>
                <a:lnTo>
                  <a:pt x="6908725" y="3215085"/>
                </a:lnTo>
                <a:lnTo>
                  <a:pt x="6896422" y="3215481"/>
                </a:lnTo>
                <a:lnTo>
                  <a:pt x="6884912" y="3215085"/>
                </a:lnTo>
                <a:lnTo>
                  <a:pt x="6878562" y="3215481"/>
                </a:lnTo>
                <a:lnTo>
                  <a:pt x="6872212" y="3216275"/>
                </a:lnTo>
                <a:lnTo>
                  <a:pt x="6872212" y="3223022"/>
                </a:lnTo>
                <a:lnTo>
                  <a:pt x="6873403" y="3228578"/>
                </a:lnTo>
                <a:lnTo>
                  <a:pt x="6875387" y="3233340"/>
                </a:lnTo>
                <a:lnTo>
                  <a:pt x="6878562" y="3237706"/>
                </a:lnTo>
                <a:lnTo>
                  <a:pt x="6882134" y="3240881"/>
                </a:lnTo>
                <a:lnTo>
                  <a:pt x="6886897" y="3242865"/>
                </a:lnTo>
                <a:lnTo>
                  <a:pt x="6892850" y="3244453"/>
                </a:lnTo>
                <a:lnTo>
                  <a:pt x="6899200" y="3245643"/>
                </a:lnTo>
                <a:lnTo>
                  <a:pt x="6907931" y="3245643"/>
                </a:lnTo>
                <a:lnTo>
                  <a:pt x="6916662" y="3246041"/>
                </a:lnTo>
                <a:lnTo>
                  <a:pt x="6924997" y="3247231"/>
                </a:lnTo>
                <a:lnTo>
                  <a:pt x="6933331" y="3249215"/>
                </a:lnTo>
                <a:lnTo>
                  <a:pt x="6941665" y="3251199"/>
                </a:lnTo>
                <a:lnTo>
                  <a:pt x="6949603" y="3253978"/>
                </a:lnTo>
                <a:lnTo>
                  <a:pt x="6965478" y="3260327"/>
                </a:lnTo>
                <a:lnTo>
                  <a:pt x="6981353" y="3267075"/>
                </a:lnTo>
                <a:lnTo>
                  <a:pt x="6997625" y="3274615"/>
                </a:lnTo>
                <a:lnTo>
                  <a:pt x="7013500" y="3281759"/>
                </a:lnTo>
                <a:lnTo>
                  <a:pt x="7030168" y="3288903"/>
                </a:lnTo>
                <a:lnTo>
                  <a:pt x="6841256" y="3288903"/>
                </a:lnTo>
                <a:lnTo>
                  <a:pt x="6828556" y="3290490"/>
                </a:lnTo>
                <a:lnTo>
                  <a:pt x="6826968" y="3297237"/>
                </a:lnTo>
                <a:lnTo>
                  <a:pt x="6825778" y="3303984"/>
                </a:lnTo>
                <a:lnTo>
                  <a:pt x="6825778" y="3310334"/>
                </a:lnTo>
                <a:lnTo>
                  <a:pt x="6826572" y="3316287"/>
                </a:lnTo>
                <a:lnTo>
                  <a:pt x="6826968" y="3321447"/>
                </a:lnTo>
                <a:lnTo>
                  <a:pt x="6828556" y="3326606"/>
                </a:lnTo>
                <a:lnTo>
                  <a:pt x="6830540" y="3331369"/>
                </a:lnTo>
                <a:lnTo>
                  <a:pt x="6833318" y="3336131"/>
                </a:lnTo>
                <a:lnTo>
                  <a:pt x="6836494" y="3340497"/>
                </a:lnTo>
                <a:lnTo>
                  <a:pt x="6839668" y="3344466"/>
                </a:lnTo>
                <a:lnTo>
                  <a:pt x="6844034" y="3348037"/>
                </a:lnTo>
                <a:lnTo>
                  <a:pt x="6848400" y="3351212"/>
                </a:lnTo>
                <a:lnTo>
                  <a:pt x="6853162" y="3354387"/>
                </a:lnTo>
                <a:lnTo>
                  <a:pt x="6858718" y="3357562"/>
                </a:lnTo>
                <a:lnTo>
                  <a:pt x="6864275" y="3360340"/>
                </a:lnTo>
                <a:lnTo>
                  <a:pt x="6870625" y="3362325"/>
                </a:lnTo>
                <a:lnTo>
                  <a:pt x="6878165" y="3370262"/>
                </a:lnTo>
                <a:lnTo>
                  <a:pt x="6885309" y="3377009"/>
                </a:lnTo>
                <a:lnTo>
                  <a:pt x="6893247" y="3384153"/>
                </a:lnTo>
                <a:lnTo>
                  <a:pt x="6901581" y="3390503"/>
                </a:lnTo>
                <a:lnTo>
                  <a:pt x="6909518" y="3396060"/>
                </a:lnTo>
                <a:lnTo>
                  <a:pt x="6918647" y="3402013"/>
                </a:lnTo>
                <a:lnTo>
                  <a:pt x="6935315" y="3413124"/>
                </a:lnTo>
                <a:lnTo>
                  <a:pt x="6953175" y="3423443"/>
                </a:lnTo>
                <a:lnTo>
                  <a:pt x="6971034" y="3433365"/>
                </a:lnTo>
                <a:lnTo>
                  <a:pt x="6989290" y="3443287"/>
                </a:lnTo>
                <a:lnTo>
                  <a:pt x="7007150" y="3454002"/>
                </a:lnTo>
                <a:lnTo>
                  <a:pt x="7009531" y="3455590"/>
                </a:lnTo>
                <a:lnTo>
                  <a:pt x="7012706" y="3456780"/>
                </a:lnTo>
                <a:lnTo>
                  <a:pt x="7020247" y="3458765"/>
                </a:lnTo>
                <a:lnTo>
                  <a:pt x="7027390" y="3461543"/>
                </a:lnTo>
                <a:lnTo>
                  <a:pt x="7031359" y="3462337"/>
                </a:lnTo>
                <a:lnTo>
                  <a:pt x="7034534" y="3463924"/>
                </a:lnTo>
                <a:lnTo>
                  <a:pt x="7037709" y="3465909"/>
                </a:lnTo>
                <a:lnTo>
                  <a:pt x="7039694" y="3468290"/>
                </a:lnTo>
                <a:lnTo>
                  <a:pt x="7041281" y="3470671"/>
                </a:lnTo>
                <a:lnTo>
                  <a:pt x="7041678" y="3474640"/>
                </a:lnTo>
                <a:lnTo>
                  <a:pt x="7041281" y="3478212"/>
                </a:lnTo>
                <a:lnTo>
                  <a:pt x="7039694" y="3482974"/>
                </a:lnTo>
                <a:lnTo>
                  <a:pt x="7036518" y="3488134"/>
                </a:lnTo>
                <a:lnTo>
                  <a:pt x="7032153" y="3494484"/>
                </a:lnTo>
                <a:lnTo>
                  <a:pt x="7028184" y="3499246"/>
                </a:lnTo>
                <a:lnTo>
                  <a:pt x="7024215" y="3502818"/>
                </a:lnTo>
                <a:lnTo>
                  <a:pt x="7020247" y="3505199"/>
                </a:lnTo>
                <a:lnTo>
                  <a:pt x="7015881" y="3506787"/>
                </a:lnTo>
                <a:lnTo>
                  <a:pt x="7011912" y="3507184"/>
                </a:lnTo>
                <a:lnTo>
                  <a:pt x="7007547" y="3507184"/>
                </a:lnTo>
                <a:lnTo>
                  <a:pt x="7003181" y="3506787"/>
                </a:lnTo>
                <a:lnTo>
                  <a:pt x="6999212" y="3505596"/>
                </a:lnTo>
                <a:lnTo>
                  <a:pt x="6991275" y="3502818"/>
                </a:lnTo>
                <a:lnTo>
                  <a:pt x="6982940" y="3499643"/>
                </a:lnTo>
                <a:lnTo>
                  <a:pt x="6974209" y="3497262"/>
                </a:lnTo>
                <a:lnTo>
                  <a:pt x="6970240" y="3496071"/>
                </a:lnTo>
                <a:lnTo>
                  <a:pt x="6965875" y="3496071"/>
                </a:lnTo>
                <a:lnTo>
                  <a:pt x="6954762" y="3496071"/>
                </a:lnTo>
                <a:lnTo>
                  <a:pt x="6943253" y="3496468"/>
                </a:lnTo>
                <a:lnTo>
                  <a:pt x="6938094" y="3497659"/>
                </a:lnTo>
                <a:lnTo>
                  <a:pt x="6932934" y="3498849"/>
                </a:lnTo>
                <a:lnTo>
                  <a:pt x="6928568" y="3500834"/>
                </a:lnTo>
                <a:lnTo>
                  <a:pt x="6925394" y="3503612"/>
                </a:lnTo>
                <a:lnTo>
                  <a:pt x="6923409" y="3505596"/>
                </a:lnTo>
                <a:lnTo>
                  <a:pt x="6921822" y="3508374"/>
                </a:lnTo>
                <a:lnTo>
                  <a:pt x="6920631" y="3510359"/>
                </a:lnTo>
                <a:lnTo>
                  <a:pt x="6920631" y="3513137"/>
                </a:lnTo>
                <a:lnTo>
                  <a:pt x="6920631" y="3515121"/>
                </a:lnTo>
                <a:lnTo>
                  <a:pt x="6921822" y="3517502"/>
                </a:lnTo>
                <a:lnTo>
                  <a:pt x="6923806" y="3521868"/>
                </a:lnTo>
                <a:lnTo>
                  <a:pt x="6926981" y="3526630"/>
                </a:lnTo>
                <a:lnTo>
                  <a:pt x="6930553" y="3530996"/>
                </a:lnTo>
                <a:lnTo>
                  <a:pt x="6934522" y="3534965"/>
                </a:lnTo>
                <a:lnTo>
                  <a:pt x="6937697" y="3539727"/>
                </a:lnTo>
                <a:lnTo>
                  <a:pt x="6945237" y="3553618"/>
                </a:lnTo>
                <a:lnTo>
                  <a:pt x="6952778" y="3568302"/>
                </a:lnTo>
                <a:lnTo>
                  <a:pt x="6960318" y="3582590"/>
                </a:lnTo>
                <a:lnTo>
                  <a:pt x="6967859" y="3596480"/>
                </a:lnTo>
                <a:lnTo>
                  <a:pt x="6970240" y="3600449"/>
                </a:lnTo>
                <a:lnTo>
                  <a:pt x="6973415" y="3604021"/>
                </a:lnTo>
                <a:lnTo>
                  <a:pt x="6979765" y="3610768"/>
                </a:lnTo>
                <a:lnTo>
                  <a:pt x="6986512" y="3617515"/>
                </a:lnTo>
                <a:lnTo>
                  <a:pt x="6992862" y="3624659"/>
                </a:lnTo>
                <a:lnTo>
                  <a:pt x="6996037" y="3628230"/>
                </a:lnTo>
                <a:lnTo>
                  <a:pt x="6998022" y="3631802"/>
                </a:lnTo>
                <a:lnTo>
                  <a:pt x="7000006" y="3635374"/>
                </a:lnTo>
                <a:lnTo>
                  <a:pt x="7001197" y="3639343"/>
                </a:lnTo>
                <a:lnTo>
                  <a:pt x="7001594" y="3643312"/>
                </a:lnTo>
                <a:lnTo>
                  <a:pt x="7001197" y="3647677"/>
                </a:lnTo>
                <a:lnTo>
                  <a:pt x="6999609" y="3652043"/>
                </a:lnTo>
                <a:lnTo>
                  <a:pt x="6996831" y="3656805"/>
                </a:lnTo>
                <a:lnTo>
                  <a:pt x="6993656" y="3660774"/>
                </a:lnTo>
                <a:lnTo>
                  <a:pt x="6990481" y="3663552"/>
                </a:lnTo>
                <a:lnTo>
                  <a:pt x="6986909" y="3665140"/>
                </a:lnTo>
                <a:lnTo>
                  <a:pt x="6983337" y="3665537"/>
                </a:lnTo>
                <a:lnTo>
                  <a:pt x="6978972" y="3665537"/>
                </a:lnTo>
                <a:lnTo>
                  <a:pt x="6975003" y="3665140"/>
                </a:lnTo>
                <a:lnTo>
                  <a:pt x="6970637" y="3663949"/>
                </a:lnTo>
                <a:lnTo>
                  <a:pt x="6966272" y="3662362"/>
                </a:lnTo>
                <a:lnTo>
                  <a:pt x="6957144" y="3659187"/>
                </a:lnTo>
                <a:lnTo>
                  <a:pt x="6948015" y="3656012"/>
                </a:lnTo>
                <a:lnTo>
                  <a:pt x="6943253" y="3655615"/>
                </a:lnTo>
                <a:lnTo>
                  <a:pt x="6938490" y="3655218"/>
                </a:lnTo>
                <a:lnTo>
                  <a:pt x="6934522" y="3655615"/>
                </a:lnTo>
                <a:lnTo>
                  <a:pt x="6929759" y="3656805"/>
                </a:lnTo>
                <a:lnTo>
                  <a:pt x="6929759" y="3656012"/>
                </a:lnTo>
                <a:lnTo>
                  <a:pt x="6928965" y="3656012"/>
                </a:lnTo>
                <a:lnTo>
                  <a:pt x="6929759" y="3656805"/>
                </a:lnTo>
                <a:lnTo>
                  <a:pt x="6928568" y="3662362"/>
                </a:lnTo>
                <a:lnTo>
                  <a:pt x="6928568" y="3668315"/>
                </a:lnTo>
                <a:lnTo>
                  <a:pt x="6928965" y="3673871"/>
                </a:lnTo>
                <a:lnTo>
                  <a:pt x="6930156" y="3679427"/>
                </a:lnTo>
                <a:lnTo>
                  <a:pt x="6931744" y="3684587"/>
                </a:lnTo>
                <a:lnTo>
                  <a:pt x="6934522" y="3689349"/>
                </a:lnTo>
                <a:lnTo>
                  <a:pt x="6937697" y="3694509"/>
                </a:lnTo>
                <a:lnTo>
                  <a:pt x="6940872" y="3699271"/>
                </a:lnTo>
                <a:lnTo>
                  <a:pt x="6944840" y="3704430"/>
                </a:lnTo>
                <a:lnTo>
                  <a:pt x="6949603" y="3709193"/>
                </a:lnTo>
                <a:lnTo>
                  <a:pt x="6960318" y="3720305"/>
                </a:lnTo>
                <a:lnTo>
                  <a:pt x="6972225" y="3731815"/>
                </a:lnTo>
                <a:lnTo>
                  <a:pt x="6986115" y="3744912"/>
                </a:lnTo>
                <a:lnTo>
                  <a:pt x="6964287" y="3739355"/>
                </a:lnTo>
                <a:lnTo>
                  <a:pt x="6943253" y="3734990"/>
                </a:lnTo>
                <a:lnTo>
                  <a:pt x="6922615" y="3731815"/>
                </a:lnTo>
                <a:lnTo>
                  <a:pt x="6903168" y="3729830"/>
                </a:lnTo>
                <a:lnTo>
                  <a:pt x="6883722" y="3728640"/>
                </a:lnTo>
                <a:lnTo>
                  <a:pt x="6864275" y="3728243"/>
                </a:lnTo>
                <a:lnTo>
                  <a:pt x="6846018" y="3728640"/>
                </a:lnTo>
                <a:lnTo>
                  <a:pt x="6827365" y="3730227"/>
                </a:lnTo>
                <a:lnTo>
                  <a:pt x="6809109" y="3732212"/>
                </a:lnTo>
                <a:lnTo>
                  <a:pt x="6791250" y="3734593"/>
                </a:lnTo>
                <a:lnTo>
                  <a:pt x="6773787" y="3737768"/>
                </a:lnTo>
                <a:lnTo>
                  <a:pt x="6755928" y="3740943"/>
                </a:lnTo>
                <a:lnTo>
                  <a:pt x="6721797" y="3748880"/>
                </a:lnTo>
                <a:lnTo>
                  <a:pt x="6686872" y="3757612"/>
                </a:lnTo>
                <a:lnTo>
                  <a:pt x="6682903" y="3758009"/>
                </a:lnTo>
                <a:lnTo>
                  <a:pt x="6678140" y="3759199"/>
                </a:lnTo>
                <a:lnTo>
                  <a:pt x="6669012" y="3759199"/>
                </a:lnTo>
                <a:lnTo>
                  <a:pt x="6660281" y="3758802"/>
                </a:lnTo>
                <a:lnTo>
                  <a:pt x="6651153" y="3756421"/>
                </a:lnTo>
                <a:lnTo>
                  <a:pt x="6642818" y="3754040"/>
                </a:lnTo>
                <a:lnTo>
                  <a:pt x="6634484" y="3750865"/>
                </a:lnTo>
                <a:lnTo>
                  <a:pt x="6626150" y="3747293"/>
                </a:lnTo>
                <a:lnTo>
                  <a:pt x="6617418" y="3742530"/>
                </a:lnTo>
                <a:lnTo>
                  <a:pt x="6611068" y="3739355"/>
                </a:lnTo>
                <a:lnTo>
                  <a:pt x="6605512" y="3736974"/>
                </a:lnTo>
                <a:lnTo>
                  <a:pt x="6600353" y="3735387"/>
                </a:lnTo>
                <a:lnTo>
                  <a:pt x="6595590" y="3734990"/>
                </a:lnTo>
                <a:lnTo>
                  <a:pt x="6591622" y="3734990"/>
                </a:lnTo>
                <a:lnTo>
                  <a:pt x="6588447" y="3736180"/>
                </a:lnTo>
                <a:lnTo>
                  <a:pt x="6586065" y="3737768"/>
                </a:lnTo>
                <a:lnTo>
                  <a:pt x="6583287" y="3739752"/>
                </a:lnTo>
                <a:lnTo>
                  <a:pt x="6581700" y="3742927"/>
                </a:lnTo>
                <a:lnTo>
                  <a:pt x="6580112" y="3746102"/>
                </a:lnTo>
                <a:lnTo>
                  <a:pt x="6579318" y="3749674"/>
                </a:lnTo>
                <a:lnTo>
                  <a:pt x="6578128" y="3754040"/>
                </a:lnTo>
                <a:lnTo>
                  <a:pt x="6576937" y="3763565"/>
                </a:lnTo>
                <a:lnTo>
                  <a:pt x="6576937" y="3773487"/>
                </a:lnTo>
                <a:lnTo>
                  <a:pt x="6578525" y="3779043"/>
                </a:lnTo>
                <a:lnTo>
                  <a:pt x="6580112" y="3784996"/>
                </a:lnTo>
                <a:lnTo>
                  <a:pt x="6580509" y="3790155"/>
                </a:lnTo>
                <a:lnTo>
                  <a:pt x="6580509" y="3795712"/>
                </a:lnTo>
                <a:lnTo>
                  <a:pt x="6580112" y="3797696"/>
                </a:lnTo>
                <a:lnTo>
                  <a:pt x="6579318" y="3799284"/>
                </a:lnTo>
                <a:lnTo>
                  <a:pt x="6577731" y="3800871"/>
                </a:lnTo>
                <a:lnTo>
                  <a:pt x="6576144" y="3802062"/>
                </a:lnTo>
                <a:lnTo>
                  <a:pt x="6573365" y="3802855"/>
                </a:lnTo>
                <a:lnTo>
                  <a:pt x="6570587" y="3802855"/>
                </a:lnTo>
                <a:lnTo>
                  <a:pt x="6567015" y="3802855"/>
                </a:lnTo>
                <a:lnTo>
                  <a:pt x="6562650" y="3802062"/>
                </a:lnTo>
                <a:lnTo>
                  <a:pt x="6552728" y="3799284"/>
                </a:lnTo>
                <a:lnTo>
                  <a:pt x="6542806" y="3797696"/>
                </a:lnTo>
                <a:lnTo>
                  <a:pt x="6532090" y="3796109"/>
                </a:lnTo>
                <a:lnTo>
                  <a:pt x="6522168" y="3794918"/>
                </a:lnTo>
                <a:lnTo>
                  <a:pt x="6501928" y="3793330"/>
                </a:lnTo>
                <a:lnTo>
                  <a:pt x="6480894" y="3791743"/>
                </a:lnTo>
                <a:lnTo>
                  <a:pt x="6460256" y="3790155"/>
                </a:lnTo>
                <a:lnTo>
                  <a:pt x="6450334" y="3788568"/>
                </a:lnTo>
                <a:lnTo>
                  <a:pt x="6440015" y="3786980"/>
                </a:lnTo>
                <a:lnTo>
                  <a:pt x="6430094" y="3784996"/>
                </a:lnTo>
                <a:lnTo>
                  <a:pt x="6420172" y="3781821"/>
                </a:lnTo>
                <a:lnTo>
                  <a:pt x="6410250" y="3778249"/>
                </a:lnTo>
                <a:lnTo>
                  <a:pt x="6400725" y="3773884"/>
                </a:lnTo>
                <a:lnTo>
                  <a:pt x="6196334" y="3774677"/>
                </a:lnTo>
                <a:lnTo>
                  <a:pt x="6193556" y="3777852"/>
                </a:lnTo>
                <a:lnTo>
                  <a:pt x="6190381" y="3780234"/>
                </a:lnTo>
                <a:lnTo>
                  <a:pt x="6187206" y="3782218"/>
                </a:lnTo>
                <a:lnTo>
                  <a:pt x="6184428" y="3783409"/>
                </a:lnTo>
                <a:lnTo>
                  <a:pt x="6181650" y="3784599"/>
                </a:lnTo>
                <a:lnTo>
                  <a:pt x="6179268" y="3784599"/>
                </a:lnTo>
                <a:lnTo>
                  <a:pt x="6176887" y="3783805"/>
                </a:lnTo>
                <a:lnTo>
                  <a:pt x="6174903" y="3783012"/>
                </a:lnTo>
                <a:lnTo>
                  <a:pt x="6173315" y="3781424"/>
                </a:lnTo>
                <a:lnTo>
                  <a:pt x="6171728" y="3779837"/>
                </a:lnTo>
                <a:lnTo>
                  <a:pt x="6168553" y="3775074"/>
                </a:lnTo>
                <a:lnTo>
                  <a:pt x="6166172" y="3769121"/>
                </a:lnTo>
                <a:lnTo>
                  <a:pt x="6163394" y="3762771"/>
                </a:lnTo>
                <a:lnTo>
                  <a:pt x="6078065" y="3776265"/>
                </a:lnTo>
                <a:lnTo>
                  <a:pt x="6079256" y="3780630"/>
                </a:lnTo>
                <a:lnTo>
                  <a:pt x="6080050" y="3785393"/>
                </a:lnTo>
                <a:lnTo>
                  <a:pt x="6081240" y="3789362"/>
                </a:lnTo>
                <a:lnTo>
                  <a:pt x="6083225" y="3792934"/>
                </a:lnTo>
                <a:lnTo>
                  <a:pt x="6086003" y="3796109"/>
                </a:lnTo>
                <a:lnTo>
                  <a:pt x="6088781" y="3798887"/>
                </a:lnTo>
                <a:lnTo>
                  <a:pt x="6091162" y="3801268"/>
                </a:lnTo>
                <a:lnTo>
                  <a:pt x="6094337" y="3803252"/>
                </a:lnTo>
                <a:lnTo>
                  <a:pt x="6101084" y="3807618"/>
                </a:lnTo>
                <a:lnTo>
                  <a:pt x="6108625" y="3810793"/>
                </a:lnTo>
                <a:lnTo>
                  <a:pt x="6116165" y="3814365"/>
                </a:lnTo>
                <a:lnTo>
                  <a:pt x="6122912" y="3818334"/>
                </a:lnTo>
                <a:lnTo>
                  <a:pt x="6136009" y="3818334"/>
                </a:lnTo>
                <a:lnTo>
                  <a:pt x="6141168" y="3816746"/>
                </a:lnTo>
                <a:lnTo>
                  <a:pt x="6145931" y="3815952"/>
                </a:lnTo>
                <a:lnTo>
                  <a:pt x="6150694" y="3815555"/>
                </a:lnTo>
                <a:lnTo>
                  <a:pt x="6155059" y="3815555"/>
                </a:lnTo>
                <a:lnTo>
                  <a:pt x="6159028" y="3815952"/>
                </a:lnTo>
                <a:lnTo>
                  <a:pt x="6162997" y="3817143"/>
                </a:lnTo>
                <a:lnTo>
                  <a:pt x="6166965" y="3818730"/>
                </a:lnTo>
                <a:lnTo>
                  <a:pt x="6170140" y="3820318"/>
                </a:lnTo>
                <a:lnTo>
                  <a:pt x="6176887" y="3823890"/>
                </a:lnTo>
                <a:lnTo>
                  <a:pt x="6183237" y="3829049"/>
                </a:lnTo>
                <a:lnTo>
                  <a:pt x="6189190" y="3835002"/>
                </a:lnTo>
                <a:lnTo>
                  <a:pt x="6194747" y="3840955"/>
                </a:lnTo>
                <a:lnTo>
                  <a:pt x="6200700" y="3847305"/>
                </a:lnTo>
                <a:lnTo>
                  <a:pt x="6207050" y="3853259"/>
                </a:lnTo>
                <a:lnTo>
                  <a:pt x="6213400" y="3859212"/>
                </a:lnTo>
                <a:lnTo>
                  <a:pt x="6220147" y="3865165"/>
                </a:lnTo>
                <a:lnTo>
                  <a:pt x="6223718" y="3867149"/>
                </a:lnTo>
                <a:lnTo>
                  <a:pt x="6228084" y="3869134"/>
                </a:lnTo>
                <a:lnTo>
                  <a:pt x="6232450" y="3871515"/>
                </a:lnTo>
                <a:lnTo>
                  <a:pt x="6237212" y="3873102"/>
                </a:lnTo>
                <a:lnTo>
                  <a:pt x="6241975" y="3873896"/>
                </a:lnTo>
                <a:lnTo>
                  <a:pt x="6246340" y="3875087"/>
                </a:lnTo>
                <a:lnTo>
                  <a:pt x="6251897" y="3875484"/>
                </a:lnTo>
                <a:lnTo>
                  <a:pt x="6257453" y="3875484"/>
                </a:lnTo>
                <a:lnTo>
                  <a:pt x="6195937" y="3904059"/>
                </a:lnTo>
                <a:lnTo>
                  <a:pt x="6223322" y="3906440"/>
                </a:lnTo>
                <a:lnTo>
                  <a:pt x="6231259" y="3910409"/>
                </a:lnTo>
                <a:lnTo>
                  <a:pt x="6239197" y="3914377"/>
                </a:lnTo>
                <a:lnTo>
                  <a:pt x="6245944" y="3918743"/>
                </a:lnTo>
                <a:lnTo>
                  <a:pt x="6251897" y="3923109"/>
                </a:lnTo>
                <a:lnTo>
                  <a:pt x="6256659" y="3927077"/>
                </a:lnTo>
                <a:lnTo>
                  <a:pt x="6260628" y="3931840"/>
                </a:lnTo>
                <a:lnTo>
                  <a:pt x="6263803" y="3936602"/>
                </a:lnTo>
                <a:lnTo>
                  <a:pt x="6266184" y="3941365"/>
                </a:lnTo>
                <a:lnTo>
                  <a:pt x="6266978" y="3946524"/>
                </a:lnTo>
                <a:lnTo>
                  <a:pt x="6266978" y="3951684"/>
                </a:lnTo>
                <a:lnTo>
                  <a:pt x="6265390" y="3957240"/>
                </a:lnTo>
                <a:lnTo>
                  <a:pt x="6263009" y="3962796"/>
                </a:lnTo>
                <a:lnTo>
                  <a:pt x="6258644" y="3969146"/>
                </a:lnTo>
                <a:lnTo>
                  <a:pt x="6253484" y="3975496"/>
                </a:lnTo>
                <a:lnTo>
                  <a:pt x="6245944" y="3981846"/>
                </a:lnTo>
                <a:lnTo>
                  <a:pt x="6237609" y="3988593"/>
                </a:lnTo>
                <a:lnTo>
                  <a:pt x="6231259" y="3993355"/>
                </a:lnTo>
                <a:lnTo>
                  <a:pt x="6225306" y="3999309"/>
                </a:lnTo>
                <a:lnTo>
                  <a:pt x="6222925" y="4001690"/>
                </a:lnTo>
                <a:lnTo>
                  <a:pt x="6220544" y="4004865"/>
                </a:lnTo>
                <a:lnTo>
                  <a:pt x="6218956" y="4007643"/>
                </a:lnTo>
                <a:lnTo>
                  <a:pt x="6218956" y="4010421"/>
                </a:lnTo>
                <a:lnTo>
                  <a:pt x="6218956" y="4018755"/>
                </a:lnTo>
                <a:lnTo>
                  <a:pt x="6218956" y="4025899"/>
                </a:lnTo>
                <a:lnTo>
                  <a:pt x="6218559" y="4033043"/>
                </a:lnTo>
                <a:lnTo>
                  <a:pt x="6217765" y="4039393"/>
                </a:lnTo>
                <a:lnTo>
                  <a:pt x="6216575" y="4044949"/>
                </a:lnTo>
                <a:lnTo>
                  <a:pt x="6214987" y="4049712"/>
                </a:lnTo>
                <a:lnTo>
                  <a:pt x="6213003" y="4054474"/>
                </a:lnTo>
                <a:lnTo>
                  <a:pt x="6210225" y="4058046"/>
                </a:lnTo>
                <a:lnTo>
                  <a:pt x="6207447" y="4061221"/>
                </a:lnTo>
                <a:lnTo>
                  <a:pt x="6205065" y="4064396"/>
                </a:lnTo>
                <a:lnTo>
                  <a:pt x="6201890" y="4067174"/>
                </a:lnTo>
                <a:lnTo>
                  <a:pt x="6198715" y="4069159"/>
                </a:lnTo>
                <a:lnTo>
                  <a:pt x="6194747" y="4070746"/>
                </a:lnTo>
                <a:lnTo>
                  <a:pt x="6191175" y="4072334"/>
                </a:lnTo>
                <a:lnTo>
                  <a:pt x="6182840" y="4073921"/>
                </a:lnTo>
                <a:lnTo>
                  <a:pt x="6174506" y="4075112"/>
                </a:lnTo>
                <a:lnTo>
                  <a:pt x="6164981" y="4075509"/>
                </a:lnTo>
                <a:lnTo>
                  <a:pt x="6146328" y="4074318"/>
                </a:lnTo>
                <a:lnTo>
                  <a:pt x="6137200" y="4074318"/>
                </a:lnTo>
                <a:lnTo>
                  <a:pt x="6127675" y="4073921"/>
                </a:lnTo>
                <a:lnTo>
                  <a:pt x="6119340" y="4074318"/>
                </a:lnTo>
                <a:lnTo>
                  <a:pt x="6110609" y="4075905"/>
                </a:lnTo>
                <a:lnTo>
                  <a:pt x="6102275" y="4077096"/>
                </a:lnTo>
                <a:lnTo>
                  <a:pt x="6093544" y="4078287"/>
                </a:lnTo>
                <a:lnTo>
                  <a:pt x="6084812" y="4078684"/>
                </a:lnTo>
                <a:lnTo>
                  <a:pt x="6076478" y="4078684"/>
                </a:lnTo>
                <a:lnTo>
                  <a:pt x="6059015" y="4078684"/>
                </a:lnTo>
                <a:lnTo>
                  <a:pt x="6041950" y="4078684"/>
                </a:lnTo>
                <a:lnTo>
                  <a:pt x="6032822" y="4078684"/>
                </a:lnTo>
                <a:lnTo>
                  <a:pt x="6024487" y="4079080"/>
                </a:lnTo>
                <a:lnTo>
                  <a:pt x="6016153" y="4080271"/>
                </a:lnTo>
                <a:lnTo>
                  <a:pt x="6007422" y="4081859"/>
                </a:lnTo>
                <a:lnTo>
                  <a:pt x="5999087" y="4084637"/>
                </a:lnTo>
                <a:lnTo>
                  <a:pt x="5990753" y="4087812"/>
                </a:lnTo>
                <a:lnTo>
                  <a:pt x="5982815" y="4091384"/>
                </a:lnTo>
                <a:lnTo>
                  <a:pt x="5974878" y="4096543"/>
                </a:lnTo>
                <a:lnTo>
                  <a:pt x="5967734" y="4093765"/>
                </a:lnTo>
                <a:lnTo>
                  <a:pt x="5959797" y="4091780"/>
                </a:lnTo>
                <a:lnTo>
                  <a:pt x="5952256" y="4089796"/>
                </a:lnTo>
                <a:lnTo>
                  <a:pt x="5945112" y="4088605"/>
                </a:lnTo>
                <a:lnTo>
                  <a:pt x="5929634" y="4086621"/>
                </a:lnTo>
                <a:lnTo>
                  <a:pt x="5914553" y="4085430"/>
                </a:lnTo>
                <a:lnTo>
                  <a:pt x="5898678" y="4085430"/>
                </a:lnTo>
                <a:lnTo>
                  <a:pt x="5883200" y="4085034"/>
                </a:lnTo>
                <a:lnTo>
                  <a:pt x="5867722" y="4085034"/>
                </a:lnTo>
                <a:lnTo>
                  <a:pt x="5851847" y="4084637"/>
                </a:lnTo>
                <a:lnTo>
                  <a:pt x="5853434" y="4090193"/>
                </a:lnTo>
                <a:lnTo>
                  <a:pt x="5855418" y="4094955"/>
                </a:lnTo>
                <a:lnTo>
                  <a:pt x="5858197" y="4098527"/>
                </a:lnTo>
                <a:lnTo>
                  <a:pt x="5861372" y="4101702"/>
                </a:lnTo>
                <a:lnTo>
                  <a:pt x="5864547" y="4104480"/>
                </a:lnTo>
                <a:lnTo>
                  <a:pt x="5868118" y="4106465"/>
                </a:lnTo>
                <a:lnTo>
                  <a:pt x="5871690" y="4108052"/>
                </a:lnTo>
                <a:lnTo>
                  <a:pt x="5876056" y="4109640"/>
                </a:lnTo>
                <a:lnTo>
                  <a:pt x="5883200" y="4112418"/>
                </a:lnTo>
                <a:lnTo>
                  <a:pt x="5887565" y="4113609"/>
                </a:lnTo>
                <a:lnTo>
                  <a:pt x="5890740" y="4115196"/>
                </a:lnTo>
                <a:lnTo>
                  <a:pt x="5894312" y="4117180"/>
                </a:lnTo>
                <a:lnTo>
                  <a:pt x="5897090" y="4119562"/>
                </a:lnTo>
                <a:lnTo>
                  <a:pt x="5899868" y="4122340"/>
                </a:lnTo>
                <a:lnTo>
                  <a:pt x="5901853" y="4125912"/>
                </a:lnTo>
                <a:lnTo>
                  <a:pt x="5928840" y="4141787"/>
                </a:lnTo>
                <a:lnTo>
                  <a:pt x="5934794" y="4140993"/>
                </a:lnTo>
                <a:lnTo>
                  <a:pt x="5941937" y="4139405"/>
                </a:lnTo>
                <a:lnTo>
                  <a:pt x="5955034" y="4135437"/>
                </a:lnTo>
                <a:lnTo>
                  <a:pt x="5968131" y="4130674"/>
                </a:lnTo>
                <a:lnTo>
                  <a:pt x="5974481" y="4128690"/>
                </a:lnTo>
                <a:lnTo>
                  <a:pt x="5981228" y="4127102"/>
                </a:lnTo>
                <a:lnTo>
                  <a:pt x="5987578" y="4125515"/>
                </a:lnTo>
                <a:lnTo>
                  <a:pt x="5994325" y="4125118"/>
                </a:lnTo>
                <a:lnTo>
                  <a:pt x="6000675" y="4125118"/>
                </a:lnTo>
                <a:lnTo>
                  <a:pt x="6007422" y="4125515"/>
                </a:lnTo>
                <a:lnTo>
                  <a:pt x="6013772" y="4127499"/>
                </a:lnTo>
                <a:lnTo>
                  <a:pt x="6020915" y="4130277"/>
                </a:lnTo>
                <a:lnTo>
                  <a:pt x="6026868" y="4135040"/>
                </a:lnTo>
                <a:lnTo>
                  <a:pt x="6034012" y="4140993"/>
                </a:lnTo>
                <a:lnTo>
                  <a:pt x="6034806" y="4148137"/>
                </a:lnTo>
                <a:lnTo>
                  <a:pt x="6036394" y="4156074"/>
                </a:lnTo>
                <a:lnTo>
                  <a:pt x="6037584" y="4164012"/>
                </a:lnTo>
                <a:lnTo>
                  <a:pt x="6037981" y="4171155"/>
                </a:lnTo>
                <a:lnTo>
                  <a:pt x="6037584" y="4175124"/>
                </a:lnTo>
                <a:lnTo>
                  <a:pt x="6037187" y="4178299"/>
                </a:lnTo>
                <a:lnTo>
                  <a:pt x="6035997" y="4181871"/>
                </a:lnTo>
                <a:lnTo>
                  <a:pt x="6034012" y="4185046"/>
                </a:lnTo>
                <a:lnTo>
                  <a:pt x="6031631" y="4188221"/>
                </a:lnTo>
                <a:lnTo>
                  <a:pt x="6028456" y="4190602"/>
                </a:lnTo>
                <a:lnTo>
                  <a:pt x="6024884" y="4193777"/>
                </a:lnTo>
                <a:lnTo>
                  <a:pt x="6020122" y="4196159"/>
                </a:lnTo>
                <a:lnTo>
                  <a:pt x="6029250" y="4198540"/>
                </a:lnTo>
                <a:lnTo>
                  <a:pt x="6038775" y="4200127"/>
                </a:lnTo>
                <a:lnTo>
                  <a:pt x="6048300" y="4201318"/>
                </a:lnTo>
                <a:lnTo>
                  <a:pt x="6057031" y="4201318"/>
                </a:lnTo>
                <a:lnTo>
                  <a:pt x="6066556" y="4201318"/>
                </a:lnTo>
                <a:lnTo>
                  <a:pt x="6076081" y="4200921"/>
                </a:lnTo>
                <a:lnTo>
                  <a:pt x="6095528" y="4199334"/>
                </a:lnTo>
                <a:lnTo>
                  <a:pt x="6105053" y="4198540"/>
                </a:lnTo>
                <a:lnTo>
                  <a:pt x="6114578" y="4198540"/>
                </a:lnTo>
                <a:lnTo>
                  <a:pt x="6123309" y="4198540"/>
                </a:lnTo>
                <a:lnTo>
                  <a:pt x="6132834" y="4199334"/>
                </a:lnTo>
                <a:lnTo>
                  <a:pt x="6142359" y="4200921"/>
                </a:lnTo>
                <a:lnTo>
                  <a:pt x="6151090" y="4203302"/>
                </a:lnTo>
                <a:lnTo>
                  <a:pt x="6160615" y="4206477"/>
                </a:lnTo>
                <a:lnTo>
                  <a:pt x="6169744" y="4211240"/>
                </a:lnTo>
                <a:lnTo>
                  <a:pt x="6253484" y="4229893"/>
                </a:lnTo>
                <a:lnTo>
                  <a:pt x="6260231" y="4229099"/>
                </a:lnTo>
                <a:lnTo>
                  <a:pt x="6263803" y="4229893"/>
                </a:lnTo>
                <a:lnTo>
                  <a:pt x="6266978" y="4230290"/>
                </a:lnTo>
                <a:lnTo>
                  <a:pt x="6270153" y="4231480"/>
                </a:lnTo>
                <a:lnTo>
                  <a:pt x="6272137" y="4233068"/>
                </a:lnTo>
                <a:lnTo>
                  <a:pt x="6274518" y="4236243"/>
                </a:lnTo>
                <a:lnTo>
                  <a:pt x="6276106" y="4239815"/>
                </a:lnTo>
                <a:lnTo>
                  <a:pt x="6276106" y="4243387"/>
                </a:lnTo>
                <a:lnTo>
                  <a:pt x="6275312" y="4246959"/>
                </a:lnTo>
                <a:lnTo>
                  <a:pt x="6274518" y="4249737"/>
                </a:lnTo>
                <a:lnTo>
                  <a:pt x="6272137" y="4252515"/>
                </a:lnTo>
                <a:lnTo>
                  <a:pt x="6270153" y="4254896"/>
                </a:lnTo>
                <a:lnTo>
                  <a:pt x="6266978" y="4256484"/>
                </a:lnTo>
                <a:lnTo>
                  <a:pt x="6263803" y="4257674"/>
                </a:lnTo>
                <a:lnTo>
                  <a:pt x="6260231" y="4258071"/>
                </a:lnTo>
                <a:lnTo>
                  <a:pt x="6247928" y="4258865"/>
                </a:lnTo>
                <a:lnTo>
                  <a:pt x="6236022" y="4258071"/>
                </a:lnTo>
                <a:lnTo>
                  <a:pt x="6211812" y="4257277"/>
                </a:lnTo>
                <a:lnTo>
                  <a:pt x="6209034" y="4257277"/>
                </a:lnTo>
                <a:lnTo>
                  <a:pt x="6206653" y="4257674"/>
                </a:lnTo>
                <a:lnTo>
                  <a:pt x="6204272" y="4259659"/>
                </a:lnTo>
                <a:lnTo>
                  <a:pt x="6202684" y="4262040"/>
                </a:lnTo>
                <a:lnTo>
                  <a:pt x="6199112" y="4267993"/>
                </a:lnTo>
                <a:lnTo>
                  <a:pt x="6195937" y="4273946"/>
                </a:lnTo>
                <a:lnTo>
                  <a:pt x="6193953" y="4277121"/>
                </a:lnTo>
                <a:lnTo>
                  <a:pt x="6191968" y="4279105"/>
                </a:lnTo>
                <a:lnTo>
                  <a:pt x="6189587" y="4280296"/>
                </a:lnTo>
                <a:lnTo>
                  <a:pt x="6187206" y="4280693"/>
                </a:lnTo>
                <a:lnTo>
                  <a:pt x="6184031" y="4280296"/>
                </a:lnTo>
                <a:lnTo>
                  <a:pt x="6180062" y="4278312"/>
                </a:lnTo>
                <a:lnTo>
                  <a:pt x="6176094" y="4274343"/>
                </a:lnTo>
                <a:lnTo>
                  <a:pt x="6171331" y="4269184"/>
                </a:lnTo>
                <a:lnTo>
                  <a:pt x="6168156" y="4265612"/>
                </a:lnTo>
                <a:lnTo>
                  <a:pt x="6164584" y="4262437"/>
                </a:lnTo>
                <a:lnTo>
                  <a:pt x="6160218" y="4259659"/>
                </a:lnTo>
                <a:lnTo>
                  <a:pt x="6156647" y="4257674"/>
                </a:lnTo>
                <a:lnTo>
                  <a:pt x="6152281" y="4256484"/>
                </a:lnTo>
                <a:lnTo>
                  <a:pt x="6148709" y="4256087"/>
                </a:lnTo>
                <a:lnTo>
                  <a:pt x="6144344" y="4255690"/>
                </a:lnTo>
                <a:lnTo>
                  <a:pt x="6140375" y="4256087"/>
                </a:lnTo>
                <a:lnTo>
                  <a:pt x="6136009" y="4256484"/>
                </a:lnTo>
                <a:lnTo>
                  <a:pt x="6131644" y="4257674"/>
                </a:lnTo>
                <a:lnTo>
                  <a:pt x="6122912" y="4260849"/>
                </a:lnTo>
                <a:lnTo>
                  <a:pt x="6114578" y="4264421"/>
                </a:lnTo>
                <a:lnTo>
                  <a:pt x="6105847" y="4267993"/>
                </a:lnTo>
                <a:lnTo>
                  <a:pt x="6093544" y="4275137"/>
                </a:lnTo>
                <a:lnTo>
                  <a:pt x="6083225" y="4279105"/>
                </a:lnTo>
                <a:lnTo>
                  <a:pt x="6079256" y="4280296"/>
                </a:lnTo>
                <a:lnTo>
                  <a:pt x="6074890" y="4281487"/>
                </a:lnTo>
                <a:lnTo>
                  <a:pt x="6071318" y="4281487"/>
                </a:lnTo>
                <a:lnTo>
                  <a:pt x="6068144" y="4280693"/>
                </a:lnTo>
                <a:lnTo>
                  <a:pt x="6064572" y="4279899"/>
                </a:lnTo>
                <a:lnTo>
                  <a:pt x="6061397" y="4277518"/>
                </a:lnTo>
                <a:lnTo>
                  <a:pt x="6057428" y="4275137"/>
                </a:lnTo>
                <a:lnTo>
                  <a:pt x="6053856" y="4271168"/>
                </a:lnTo>
                <a:lnTo>
                  <a:pt x="6044331" y="4262437"/>
                </a:lnTo>
                <a:lnTo>
                  <a:pt x="6032822" y="4249737"/>
                </a:lnTo>
                <a:lnTo>
                  <a:pt x="6030044" y="4247752"/>
                </a:lnTo>
                <a:lnTo>
                  <a:pt x="6026868" y="4246165"/>
                </a:lnTo>
                <a:lnTo>
                  <a:pt x="6022900" y="4244974"/>
                </a:lnTo>
                <a:lnTo>
                  <a:pt x="6018534" y="4244577"/>
                </a:lnTo>
                <a:lnTo>
                  <a:pt x="6009803" y="4243784"/>
                </a:lnTo>
                <a:lnTo>
                  <a:pt x="6000675" y="4243387"/>
                </a:lnTo>
                <a:lnTo>
                  <a:pt x="5922490" y="4236243"/>
                </a:lnTo>
                <a:lnTo>
                  <a:pt x="5843909" y="4229099"/>
                </a:lnTo>
                <a:lnTo>
                  <a:pt x="5843512" y="4229893"/>
                </a:lnTo>
                <a:lnTo>
                  <a:pt x="5843512" y="4258865"/>
                </a:lnTo>
                <a:lnTo>
                  <a:pt x="5856609" y="4258865"/>
                </a:lnTo>
                <a:lnTo>
                  <a:pt x="5861768" y="4258071"/>
                </a:lnTo>
                <a:lnTo>
                  <a:pt x="5866928" y="4258865"/>
                </a:lnTo>
                <a:lnTo>
                  <a:pt x="5871690" y="4259262"/>
                </a:lnTo>
                <a:lnTo>
                  <a:pt x="5876453" y="4260452"/>
                </a:lnTo>
                <a:lnTo>
                  <a:pt x="5885978" y="4262834"/>
                </a:lnTo>
                <a:lnTo>
                  <a:pt x="5895106" y="4266009"/>
                </a:lnTo>
                <a:lnTo>
                  <a:pt x="5904631" y="4270374"/>
                </a:lnTo>
                <a:lnTo>
                  <a:pt x="5913362" y="4275137"/>
                </a:lnTo>
                <a:lnTo>
                  <a:pt x="5931222" y="4284662"/>
                </a:lnTo>
                <a:lnTo>
                  <a:pt x="5940747" y="4289027"/>
                </a:lnTo>
                <a:lnTo>
                  <a:pt x="5949875" y="4292996"/>
                </a:lnTo>
                <a:lnTo>
                  <a:pt x="5959003" y="4296171"/>
                </a:lnTo>
                <a:lnTo>
                  <a:pt x="5969322" y="4298155"/>
                </a:lnTo>
                <a:lnTo>
                  <a:pt x="5974481" y="4298552"/>
                </a:lnTo>
                <a:lnTo>
                  <a:pt x="5979244" y="4298552"/>
                </a:lnTo>
                <a:lnTo>
                  <a:pt x="5984403" y="4298155"/>
                </a:lnTo>
                <a:lnTo>
                  <a:pt x="5990356" y="4297759"/>
                </a:lnTo>
                <a:lnTo>
                  <a:pt x="5995515" y="4296568"/>
                </a:lnTo>
                <a:lnTo>
                  <a:pt x="6001072" y="4294980"/>
                </a:lnTo>
                <a:lnTo>
                  <a:pt x="6006628" y="4292996"/>
                </a:lnTo>
                <a:lnTo>
                  <a:pt x="6012978" y="4290218"/>
                </a:lnTo>
                <a:lnTo>
                  <a:pt x="6018137" y="4288234"/>
                </a:lnTo>
                <a:lnTo>
                  <a:pt x="6023297" y="4287440"/>
                </a:lnTo>
                <a:lnTo>
                  <a:pt x="6028059" y="4288234"/>
                </a:lnTo>
                <a:lnTo>
                  <a:pt x="6033218" y="4289821"/>
                </a:lnTo>
                <a:lnTo>
                  <a:pt x="6037981" y="4291805"/>
                </a:lnTo>
                <a:lnTo>
                  <a:pt x="6042744" y="4294584"/>
                </a:lnTo>
                <a:lnTo>
                  <a:pt x="6052665" y="4301330"/>
                </a:lnTo>
                <a:lnTo>
                  <a:pt x="6062984" y="4308871"/>
                </a:lnTo>
                <a:lnTo>
                  <a:pt x="6068144" y="4311649"/>
                </a:lnTo>
                <a:lnTo>
                  <a:pt x="6073700" y="4314824"/>
                </a:lnTo>
                <a:lnTo>
                  <a:pt x="6079653" y="4317205"/>
                </a:lnTo>
                <a:lnTo>
                  <a:pt x="6085606" y="4318793"/>
                </a:lnTo>
                <a:lnTo>
                  <a:pt x="6091956" y="4319190"/>
                </a:lnTo>
                <a:lnTo>
                  <a:pt x="6098703" y="4318793"/>
                </a:lnTo>
                <a:lnTo>
                  <a:pt x="6103862" y="4318793"/>
                </a:lnTo>
                <a:lnTo>
                  <a:pt x="6105450" y="4318793"/>
                </a:lnTo>
                <a:lnTo>
                  <a:pt x="6105847" y="4319190"/>
                </a:lnTo>
                <a:lnTo>
                  <a:pt x="6106640" y="4319587"/>
                </a:lnTo>
                <a:lnTo>
                  <a:pt x="6106640" y="4320777"/>
                </a:lnTo>
                <a:lnTo>
                  <a:pt x="6105053" y="4322762"/>
                </a:lnTo>
                <a:lnTo>
                  <a:pt x="6100290" y="4328318"/>
                </a:lnTo>
                <a:lnTo>
                  <a:pt x="6097909" y="4330699"/>
                </a:lnTo>
                <a:lnTo>
                  <a:pt x="6097115" y="4333080"/>
                </a:lnTo>
                <a:lnTo>
                  <a:pt x="6092750" y="4346574"/>
                </a:lnTo>
                <a:lnTo>
                  <a:pt x="6087987" y="4358877"/>
                </a:lnTo>
                <a:lnTo>
                  <a:pt x="6083225" y="4369196"/>
                </a:lnTo>
                <a:lnTo>
                  <a:pt x="6077668" y="4379118"/>
                </a:lnTo>
                <a:lnTo>
                  <a:pt x="6071715" y="4388246"/>
                </a:lnTo>
                <a:lnTo>
                  <a:pt x="6064968" y="4395390"/>
                </a:lnTo>
                <a:lnTo>
                  <a:pt x="6058222" y="4402534"/>
                </a:lnTo>
                <a:lnTo>
                  <a:pt x="6050284" y="4407693"/>
                </a:lnTo>
                <a:lnTo>
                  <a:pt x="6041950" y="4412455"/>
                </a:lnTo>
                <a:lnTo>
                  <a:pt x="6033218" y="4415630"/>
                </a:lnTo>
                <a:lnTo>
                  <a:pt x="6024090" y="4417615"/>
                </a:lnTo>
                <a:lnTo>
                  <a:pt x="6014565" y="4418012"/>
                </a:lnTo>
                <a:lnTo>
                  <a:pt x="6003850" y="4418012"/>
                </a:lnTo>
                <a:lnTo>
                  <a:pt x="5993531" y="4417218"/>
                </a:lnTo>
                <a:lnTo>
                  <a:pt x="5981625" y="4414440"/>
                </a:lnTo>
                <a:lnTo>
                  <a:pt x="5970115" y="4410868"/>
                </a:lnTo>
                <a:lnTo>
                  <a:pt x="5966544" y="4409677"/>
                </a:lnTo>
                <a:lnTo>
                  <a:pt x="5962178" y="4409280"/>
                </a:lnTo>
                <a:lnTo>
                  <a:pt x="5959003" y="4409280"/>
                </a:lnTo>
                <a:lnTo>
                  <a:pt x="5955431" y="4409677"/>
                </a:lnTo>
                <a:lnTo>
                  <a:pt x="5952256" y="4410074"/>
                </a:lnTo>
                <a:lnTo>
                  <a:pt x="5949081" y="4411662"/>
                </a:lnTo>
                <a:lnTo>
                  <a:pt x="5946700" y="4414043"/>
                </a:lnTo>
                <a:lnTo>
                  <a:pt x="5943922" y="4417218"/>
                </a:lnTo>
                <a:lnTo>
                  <a:pt x="5942731" y="4419599"/>
                </a:lnTo>
                <a:lnTo>
                  <a:pt x="5941937" y="4421980"/>
                </a:lnTo>
                <a:lnTo>
                  <a:pt x="5941937" y="4423965"/>
                </a:lnTo>
                <a:lnTo>
                  <a:pt x="5941937" y="4425552"/>
                </a:lnTo>
                <a:lnTo>
                  <a:pt x="5942731" y="4427140"/>
                </a:lnTo>
                <a:lnTo>
                  <a:pt x="5943922" y="4428330"/>
                </a:lnTo>
                <a:lnTo>
                  <a:pt x="5946700" y="4430315"/>
                </a:lnTo>
                <a:lnTo>
                  <a:pt x="5949875" y="4431902"/>
                </a:lnTo>
                <a:lnTo>
                  <a:pt x="5953050" y="4432696"/>
                </a:lnTo>
                <a:lnTo>
                  <a:pt x="5955034" y="4433887"/>
                </a:lnTo>
                <a:lnTo>
                  <a:pt x="5955431" y="4434284"/>
                </a:lnTo>
                <a:lnTo>
                  <a:pt x="5955828" y="4435077"/>
                </a:lnTo>
                <a:lnTo>
                  <a:pt x="5955828" y="4446587"/>
                </a:lnTo>
                <a:lnTo>
                  <a:pt x="5957018" y="4456905"/>
                </a:lnTo>
                <a:lnTo>
                  <a:pt x="5959797" y="4467224"/>
                </a:lnTo>
                <a:lnTo>
                  <a:pt x="5962972" y="4475559"/>
                </a:lnTo>
                <a:lnTo>
                  <a:pt x="5966940" y="4483496"/>
                </a:lnTo>
                <a:lnTo>
                  <a:pt x="5971703" y="4490640"/>
                </a:lnTo>
                <a:lnTo>
                  <a:pt x="5977656" y="4496990"/>
                </a:lnTo>
                <a:lnTo>
                  <a:pt x="5984006" y="4502943"/>
                </a:lnTo>
                <a:lnTo>
                  <a:pt x="5991150" y="4508102"/>
                </a:lnTo>
                <a:lnTo>
                  <a:pt x="5998690" y="4513262"/>
                </a:lnTo>
                <a:lnTo>
                  <a:pt x="6006628" y="4517627"/>
                </a:lnTo>
                <a:lnTo>
                  <a:pt x="6014565" y="4522390"/>
                </a:lnTo>
                <a:lnTo>
                  <a:pt x="6031234" y="4530327"/>
                </a:lnTo>
                <a:lnTo>
                  <a:pt x="6048300" y="4538265"/>
                </a:lnTo>
                <a:lnTo>
                  <a:pt x="6052268" y="4541837"/>
                </a:lnTo>
                <a:lnTo>
                  <a:pt x="6056634" y="4545012"/>
                </a:lnTo>
                <a:lnTo>
                  <a:pt x="6060603" y="4547790"/>
                </a:lnTo>
                <a:lnTo>
                  <a:pt x="6064968" y="4549377"/>
                </a:lnTo>
                <a:lnTo>
                  <a:pt x="6069731" y="4550171"/>
                </a:lnTo>
                <a:lnTo>
                  <a:pt x="6074494" y="4551362"/>
                </a:lnTo>
                <a:lnTo>
                  <a:pt x="6084415" y="4551759"/>
                </a:lnTo>
                <a:lnTo>
                  <a:pt x="6095131" y="4551759"/>
                </a:lnTo>
                <a:lnTo>
                  <a:pt x="6105450" y="4552155"/>
                </a:lnTo>
                <a:lnTo>
                  <a:pt x="6110609" y="4552155"/>
                </a:lnTo>
                <a:lnTo>
                  <a:pt x="6116165" y="4553346"/>
                </a:lnTo>
                <a:lnTo>
                  <a:pt x="6121325" y="4554537"/>
                </a:lnTo>
                <a:lnTo>
                  <a:pt x="6126484" y="4556124"/>
                </a:lnTo>
                <a:lnTo>
                  <a:pt x="6121722" y="4559299"/>
                </a:lnTo>
                <a:lnTo>
                  <a:pt x="6116959" y="4561680"/>
                </a:lnTo>
                <a:lnTo>
                  <a:pt x="6112197" y="4564062"/>
                </a:lnTo>
                <a:lnTo>
                  <a:pt x="6107434" y="4564855"/>
                </a:lnTo>
                <a:lnTo>
                  <a:pt x="6102275" y="4565649"/>
                </a:lnTo>
                <a:lnTo>
                  <a:pt x="6097512" y="4566046"/>
                </a:lnTo>
                <a:lnTo>
                  <a:pt x="6087590" y="4566046"/>
                </a:lnTo>
                <a:lnTo>
                  <a:pt x="6077668" y="4566046"/>
                </a:lnTo>
                <a:lnTo>
                  <a:pt x="6073303" y="4566443"/>
                </a:lnTo>
                <a:lnTo>
                  <a:pt x="6068540" y="4567634"/>
                </a:lnTo>
                <a:lnTo>
                  <a:pt x="6064572" y="4569221"/>
                </a:lnTo>
                <a:lnTo>
                  <a:pt x="6060603" y="4571205"/>
                </a:lnTo>
                <a:lnTo>
                  <a:pt x="6057031" y="4574380"/>
                </a:lnTo>
                <a:lnTo>
                  <a:pt x="6053856" y="4578746"/>
                </a:lnTo>
                <a:lnTo>
                  <a:pt x="6051078" y="4583905"/>
                </a:lnTo>
                <a:lnTo>
                  <a:pt x="6049490" y="4588668"/>
                </a:lnTo>
                <a:lnTo>
                  <a:pt x="6049094" y="4593034"/>
                </a:lnTo>
                <a:lnTo>
                  <a:pt x="6049490" y="4597002"/>
                </a:lnTo>
                <a:lnTo>
                  <a:pt x="6051078" y="4600574"/>
                </a:lnTo>
                <a:lnTo>
                  <a:pt x="6053459" y="4603749"/>
                </a:lnTo>
                <a:lnTo>
                  <a:pt x="6055840" y="4607718"/>
                </a:lnTo>
                <a:lnTo>
                  <a:pt x="6059015" y="4610099"/>
                </a:lnTo>
                <a:lnTo>
                  <a:pt x="6066159" y="4616449"/>
                </a:lnTo>
                <a:lnTo>
                  <a:pt x="6072509" y="4622799"/>
                </a:lnTo>
                <a:lnTo>
                  <a:pt x="6075287" y="4625974"/>
                </a:lnTo>
                <a:lnTo>
                  <a:pt x="6077668" y="4629546"/>
                </a:lnTo>
                <a:lnTo>
                  <a:pt x="6079653" y="4633515"/>
                </a:lnTo>
                <a:lnTo>
                  <a:pt x="6080844" y="4637484"/>
                </a:lnTo>
                <a:lnTo>
                  <a:pt x="6069334" y="4643437"/>
                </a:lnTo>
                <a:lnTo>
                  <a:pt x="6057031" y="4648199"/>
                </a:lnTo>
                <a:lnTo>
                  <a:pt x="6033218" y="4657724"/>
                </a:lnTo>
                <a:lnTo>
                  <a:pt x="6022503" y="4662884"/>
                </a:lnTo>
                <a:lnTo>
                  <a:pt x="6011390" y="4668837"/>
                </a:lnTo>
                <a:lnTo>
                  <a:pt x="6005834" y="4672409"/>
                </a:lnTo>
                <a:lnTo>
                  <a:pt x="6000675" y="4675980"/>
                </a:lnTo>
                <a:lnTo>
                  <a:pt x="5995912" y="4680346"/>
                </a:lnTo>
                <a:lnTo>
                  <a:pt x="5991150" y="4685109"/>
                </a:lnTo>
                <a:lnTo>
                  <a:pt x="5976465" y="4701380"/>
                </a:lnTo>
                <a:lnTo>
                  <a:pt x="5983212" y="4709318"/>
                </a:lnTo>
                <a:lnTo>
                  <a:pt x="5989562" y="4717652"/>
                </a:lnTo>
                <a:lnTo>
                  <a:pt x="5995118" y="4725987"/>
                </a:lnTo>
                <a:lnTo>
                  <a:pt x="5999881" y="4735512"/>
                </a:lnTo>
                <a:lnTo>
                  <a:pt x="6008612" y="4754562"/>
                </a:lnTo>
                <a:lnTo>
                  <a:pt x="6017740" y="4773215"/>
                </a:lnTo>
                <a:lnTo>
                  <a:pt x="6022503" y="4782740"/>
                </a:lnTo>
                <a:lnTo>
                  <a:pt x="6027662" y="4791868"/>
                </a:lnTo>
                <a:lnTo>
                  <a:pt x="6033218" y="4800599"/>
                </a:lnTo>
                <a:lnTo>
                  <a:pt x="6040362" y="4809330"/>
                </a:lnTo>
                <a:lnTo>
                  <a:pt x="6047506" y="4817268"/>
                </a:lnTo>
                <a:lnTo>
                  <a:pt x="6051872" y="4821237"/>
                </a:lnTo>
                <a:lnTo>
                  <a:pt x="6056634" y="4824809"/>
                </a:lnTo>
                <a:lnTo>
                  <a:pt x="6061397" y="4827984"/>
                </a:lnTo>
                <a:lnTo>
                  <a:pt x="6066159" y="4831159"/>
                </a:lnTo>
                <a:lnTo>
                  <a:pt x="6071715" y="4834334"/>
                </a:lnTo>
                <a:lnTo>
                  <a:pt x="6077668" y="4837112"/>
                </a:lnTo>
                <a:lnTo>
                  <a:pt x="6061397" y="4841874"/>
                </a:lnTo>
                <a:lnTo>
                  <a:pt x="6045522" y="4846637"/>
                </a:lnTo>
                <a:lnTo>
                  <a:pt x="6030837" y="4850605"/>
                </a:lnTo>
                <a:lnTo>
                  <a:pt x="6016550" y="4854574"/>
                </a:lnTo>
                <a:lnTo>
                  <a:pt x="6002659" y="4857749"/>
                </a:lnTo>
                <a:lnTo>
                  <a:pt x="5989165" y="4860130"/>
                </a:lnTo>
                <a:lnTo>
                  <a:pt x="5982418" y="4860924"/>
                </a:lnTo>
                <a:lnTo>
                  <a:pt x="5975672" y="4861321"/>
                </a:lnTo>
                <a:lnTo>
                  <a:pt x="5968528" y="4861321"/>
                </a:lnTo>
                <a:lnTo>
                  <a:pt x="5961781" y="4860924"/>
                </a:lnTo>
                <a:lnTo>
                  <a:pt x="5959003" y="4864099"/>
                </a:lnTo>
                <a:lnTo>
                  <a:pt x="5956622" y="4866877"/>
                </a:lnTo>
                <a:lnTo>
                  <a:pt x="5953844" y="4869259"/>
                </a:lnTo>
                <a:lnTo>
                  <a:pt x="5950668" y="4871640"/>
                </a:lnTo>
                <a:lnTo>
                  <a:pt x="5944318" y="4874815"/>
                </a:lnTo>
                <a:lnTo>
                  <a:pt x="5937572" y="4877593"/>
                </a:lnTo>
                <a:lnTo>
                  <a:pt x="5930825" y="4879577"/>
                </a:lnTo>
                <a:lnTo>
                  <a:pt x="5924078" y="4881165"/>
                </a:lnTo>
                <a:lnTo>
                  <a:pt x="5916537" y="4882752"/>
                </a:lnTo>
                <a:lnTo>
                  <a:pt x="5909790" y="4885530"/>
                </a:lnTo>
                <a:lnTo>
                  <a:pt x="5901456" y="4888705"/>
                </a:lnTo>
                <a:lnTo>
                  <a:pt x="5893915" y="4892674"/>
                </a:lnTo>
                <a:lnTo>
                  <a:pt x="5890740" y="4895055"/>
                </a:lnTo>
                <a:lnTo>
                  <a:pt x="5887565" y="4897437"/>
                </a:lnTo>
                <a:lnTo>
                  <a:pt x="5885581" y="4899818"/>
                </a:lnTo>
                <a:lnTo>
                  <a:pt x="5883200" y="4902199"/>
                </a:lnTo>
                <a:lnTo>
                  <a:pt x="5881612" y="4905374"/>
                </a:lnTo>
                <a:lnTo>
                  <a:pt x="5880818" y="4908549"/>
                </a:lnTo>
                <a:lnTo>
                  <a:pt x="5880422" y="4912518"/>
                </a:lnTo>
                <a:lnTo>
                  <a:pt x="5880422" y="4916090"/>
                </a:lnTo>
                <a:lnTo>
                  <a:pt x="5880818" y="4919662"/>
                </a:lnTo>
                <a:lnTo>
                  <a:pt x="5882406" y="4924027"/>
                </a:lnTo>
                <a:lnTo>
                  <a:pt x="5884390" y="4928790"/>
                </a:lnTo>
                <a:lnTo>
                  <a:pt x="5886375" y="4933552"/>
                </a:lnTo>
                <a:lnTo>
                  <a:pt x="5894312" y="4937124"/>
                </a:lnTo>
                <a:lnTo>
                  <a:pt x="5902250" y="4940299"/>
                </a:lnTo>
                <a:lnTo>
                  <a:pt x="5918522" y="4945062"/>
                </a:lnTo>
                <a:lnTo>
                  <a:pt x="5935587" y="4949824"/>
                </a:lnTo>
                <a:lnTo>
                  <a:pt x="5952256" y="4954587"/>
                </a:lnTo>
                <a:lnTo>
                  <a:pt x="5960590" y="4956968"/>
                </a:lnTo>
                <a:lnTo>
                  <a:pt x="5969322" y="4960143"/>
                </a:lnTo>
                <a:lnTo>
                  <a:pt x="5976862" y="4963715"/>
                </a:lnTo>
                <a:lnTo>
                  <a:pt x="5984800" y="4968080"/>
                </a:lnTo>
                <a:lnTo>
                  <a:pt x="5992737" y="4972843"/>
                </a:lnTo>
                <a:lnTo>
                  <a:pt x="6000675" y="4978002"/>
                </a:lnTo>
                <a:lnTo>
                  <a:pt x="6008215" y="4984352"/>
                </a:lnTo>
                <a:lnTo>
                  <a:pt x="6014962" y="4991893"/>
                </a:lnTo>
                <a:lnTo>
                  <a:pt x="6008215" y="4995862"/>
                </a:lnTo>
                <a:lnTo>
                  <a:pt x="6001072" y="4999830"/>
                </a:lnTo>
                <a:lnTo>
                  <a:pt x="5994325" y="5002212"/>
                </a:lnTo>
                <a:lnTo>
                  <a:pt x="5987181" y="5004593"/>
                </a:lnTo>
                <a:lnTo>
                  <a:pt x="5980037" y="5006577"/>
                </a:lnTo>
                <a:lnTo>
                  <a:pt x="5972894" y="5007768"/>
                </a:lnTo>
                <a:lnTo>
                  <a:pt x="5958209" y="5009752"/>
                </a:lnTo>
                <a:lnTo>
                  <a:pt x="5943525" y="5011340"/>
                </a:lnTo>
                <a:lnTo>
                  <a:pt x="5928840" y="5013324"/>
                </a:lnTo>
                <a:lnTo>
                  <a:pt x="5921697" y="5014515"/>
                </a:lnTo>
                <a:lnTo>
                  <a:pt x="5914950" y="5016499"/>
                </a:lnTo>
                <a:lnTo>
                  <a:pt x="5907409" y="5018484"/>
                </a:lnTo>
                <a:lnTo>
                  <a:pt x="5901456" y="5021262"/>
                </a:lnTo>
                <a:lnTo>
                  <a:pt x="5900662" y="5019674"/>
                </a:lnTo>
                <a:lnTo>
                  <a:pt x="5893518" y="5031184"/>
                </a:lnTo>
                <a:lnTo>
                  <a:pt x="5885978" y="5041899"/>
                </a:lnTo>
                <a:lnTo>
                  <a:pt x="5877644" y="5050630"/>
                </a:lnTo>
                <a:lnTo>
                  <a:pt x="5869309" y="5058568"/>
                </a:lnTo>
                <a:lnTo>
                  <a:pt x="5860181" y="5064918"/>
                </a:lnTo>
                <a:lnTo>
                  <a:pt x="5851450" y="5070077"/>
                </a:lnTo>
                <a:lnTo>
                  <a:pt x="5841925" y="5074443"/>
                </a:lnTo>
                <a:lnTo>
                  <a:pt x="5832003" y="5077221"/>
                </a:lnTo>
                <a:lnTo>
                  <a:pt x="5821287" y="5079205"/>
                </a:lnTo>
                <a:lnTo>
                  <a:pt x="5810572" y="5080396"/>
                </a:lnTo>
                <a:lnTo>
                  <a:pt x="5800253" y="5080793"/>
                </a:lnTo>
                <a:lnTo>
                  <a:pt x="5789140" y="5079602"/>
                </a:lnTo>
                <a:lnTo>
                  <a:pt x="5777631" y="5078809"/>
                </a:lnTo>
                <a:lnTo>
                  <a:pt x="5766122" y="5076030"/>
                </a:lnTo>
                <a:lnTo>
                  <a:pt x="5753818" y="5073252"/>
                </a:lnTo>
                <a:lnTo>
                  <a:pt x="5741912" y="5069680"/>
                </a:lnTo>
                <a:lnTo>
                  <a:pt x="5730800" y="5066505"/>
                </a:lnTo>
                <a:lnTo>
                  <a:pt x="5719687" y="5063727"/>
                </a:lnTo>
                <a:lnTo>
                  <a:pt x="5697065" y="5058568"/>
                </a:lnTo>
                <a:lnTo>
                  <a:pt x="5674047" y="5054599"/>
                </a:lnTo>
                <a:lnTo>
                  <a:pt x="5651425" y="5049837"/>
                </a:lnTo>
                <a:lnTo>
                  <a:pt x="5549031" y="5050630"/>
                </a:lnTo>
                <a:lnTo>
                  <a:pt x="5521250" y="5153421"/>
                </a:lnTo>
                <a:lnTo>
                  <a:pt x="5524425" y="5155802"/>
                </a:lnTo>
                <a:lnTo>
                  <a:pt x="5527600" y="5158184"/>
                </a:lnTo>
                <a:lnTo>
                  <a:pt x="5533950" y="5161755"/>
                </a:lnTo>
                <a:lnTo>
                  <a:pt x="5540697" y="5164534"/>
                </a:lnTo>
                <a:lnTo>
                  <a:pt x="5548237" y="5166518"/>
                </a:lnTo>
                <a:lnTo>
                  <a:pt x="5556175" y="5168105"/>
                </a:lnTo>
                <a:lnTo>
                  <a:pt x="5564112" y="5169693"/>
                </a:lnTo>
                <a:lnTo>
                  <a:pt x="5579194" y="5172471"/>
                </a:lnTo>
                <a:lnTo>
                  <a:pt x="5587131" y="5174059"/>
                </a:lnTo>
                <a:lnTo>
                  <a:pt x="5594275" y="5176043"/>
                </a:lnTo>
                <a:lnTo>
                  <a:pt x="5601418" y="5178821"/>
                </a:lnTo>
                <a:lnTo>
                  <a:pt x="5607768" y="5182393"/>
                </a:lnTo>
                <a:lnTo>
                  <a:pt x="5610944" y="5184774"/>
                </a:lnTo>
                <a:lnTo>
                  <a:pt x="5614118" y="5187552"/>
                </a:lnTo>
                <a:lnTo>
                  <a:pt x="5616500" y="5190330"/>
                </a:lnTo>
                <a:lnTo>
                  <a:pt x="5619278" y="5193505"/>
                </a:lnTo>
                <a:lnTo>
                  <a:pt x="5621262" y="5197077"/>
                </a:lnTo>
                <a:lnTo>
                  <a:pt x="5623247" y="5201443"/>
                </a:lnTo>
                <a:lnTo>
                  <a:pt x="5624834" y="5205412"/>
                </a:lnTo>
                <a:lnTo>
                  <a:pt x="5626422" y="5210174"/>
                </a:lnTo>
                <a:lnTo>
                  <a:pt x="5632375" y="5210571"/>
                </a:lnTo>
                <a:lnTo>
                  <a:pt x="5638328" y="5211365"/>
                </a:lnTo>
                <a:lnTo>
                  <a:pt x="5643884" y="5211365"/>
                </a:lnTo>
                <a:lnTo>
                  <a:pt x="5649837" y="5211762"/>
                </a:lnTo>
                <a:lnTo>
                  <a:pt x="5654997" y="5213349"/>
                </a:lnTo>
                <a:lnTo>
                  <a:pt x="5657775" y="5214540"/>
                </a:lnTo>
                <a:lnTo>
                  <a:pt x="5659759" y="5216127"/>
                </a:lnTo>
                <a:lnTo>
                  <a:pt x="5661744" y="5218112"/>
                </a:lnTo>
                <a:lnTo>
                  <a:pt x="5663728" y="5220096"/>
                </a:lnTo>
                <a:lnTo>
                  <a:pt x="5665315" y="5223271"/>
                </a:lnTo>
                <a:lnTo>
                  <a:pt x="5666903" y="5226446"/>
                </a:lnTo>
                <a:lnTo>
                  <a:pt x="5674444" y="5229621"/>
                </a:lnTo>
                <a:lnTo>
                  <a:pt x="5677222" y="5231209"/>
                </a:lnTo>
                <a:lnTo>
                  <a:pt x="5678809" y="5232399"/>
                </a:lnTo>
                <a:lnTo>
                  <a:pt x="5679206" y="5233193"/>
                </a:lnTo>
                <a:lnTo>
                  <a:pt x="5680397" y="5237162"/>
                </a:lnTo>
                <a:lnTo>
                  <a:pt x="5682381" y="5239543"/>
                </a:lnTo>
                <a:lnTo>
                  <a:pt x="5684365" y="5242718"/>
                </a:lnTo>
                <a:lnTo>
                  <a:pt x="5686747" y="5245496"/>
                </a:lnTo>
                <a:lnTo>
                  <a:pt x="5691906" y="5250259"/>
                </a:lnTo>
                <a:lnTo>
                  <a:pt x="5697462" y="5253830"/>
                </a:lnTo>
                <a:lnTo>
                  <a:pt x="5704606" y="5257402"/>
                </a:lnTo>
                <a:lnTo>
                  <a:pt x="5711353" y="5261371"/>
                </a:lnTo>
                <a:lnTo>
                  <a:pt x="5724847" y="5268515"/>
                </a:lnTo>
                <a:lnTo>
                  <a:pt x="5731197" y="5272484"/>
                </a:lnTo>
                <a:lnTo>
                  <a:pt x="5736356" y="5276452"/>
                </a:lnTo>
                <a:lnTo>
                  <a:pt x="5741118" y="5281612"/>
                </a:lnTo>
                <a:lnTo>
                  <a:pt x="5743500" y="5284390"/>
                </a:lnTo>
                <a:lnTo>
                  <a:pt x="5745087" y="5287565"/>
                </a:lnTo>
                <a:lnTo>
                  <a:pt x="5746675" y="5290740"/>
                </a:lnTo>
                <a:lnTo>
                  <a:pt x="5747468" y="5293915"/>
                </a:lnTo>
                <a:lnTo>
                  <a:pt x="5748262" y="5297487"/>
                </a:lnTo>
                <a:lnTo>
                  <a:pt x="5748262" y="5301852"/>
                </a:lnTo>
                <a:lnTo>
                  <a:pt x="5748262" y="5306615"/>
                </a:lnTo>
                <a:lnTo>
                  <a:pt x="5747072" y="5311377"/>
                </a:lnTo>
                <a:lnTo>
                  <a:pt x="5745881" y="5316140"/>
                </a:lnTo>
                <a:lnTo>
                  <a:pt x="5744294" y="5321696"/>
                </a:lnTo>
                <a:lnTo>
                  <a:pt x="5740325" y="5331618"/>
                </a:lnTo>
                <a:lnTo>
                  <a:pt x="5735562" y="5340746"/>
                </a:lnTo>
                <a:lnTo>
                  <a:pt x="5730403" y="5349080"/>
                </a:lnTo>
                <a:lnTo>
                  <a:pt x="5724053" y="5357018"/>
                </a:lnTo>
                <a:lnTo>
                  <a:pt x="5717703" y="5363765"/>
                </a:lnTo>
                <a:lnTo>
                  <a:pt x="5710956" y="5370115"/>
                </a:lnTo>
                <a:lnTo>
                  <a:pt x="5703415" y="5375274"/>
                </a:lnTo>
                <a:lnTo>
                  <a:pt x="5695875" y="5380830"/>
                </a:lnTo>
                <a:lnTo>
                  <a:pt x="5687540" y="5384799"/>
                </a:lnTo>
                <a:lnTo>
                  <a:pt x="5679206" y="5388768"/>
                </a:lnTo>
                <a:lnTo>
                  <a:pt x="5670078" y="5392340"/>
                </a:lnTo>
                <a:lnTo>
                  <a:pt x="5661347" y="5395515"/>
                </a:lnTo>
                <a:lnTo>
                  <a:pt x="5651822" y="5397499"/>
                </a:lnTo>
                <a:lnTo>
                  <a:pt x="5642297" y="5400277"/>
                </a:lnTo>
                <a:lnTo>
                  <a:pt x="5622850" y="5403452"/>
                </a:lnTo>
                <a:lnTo>
                  <a:pt x="5584353" y="5409009"/>
                </a:lnTo>
                <a:lnTo>
                  <a:pt x="5545856" y="5414565"/>
                </a:lnTo>
                <a:lnTo>
                  <a:pt x="5469259" y="5424884"/>
                </a:lnTo>
                <a:lnTo>
                  <a:pt x="5430762" y="5430837"/>
                </a:lnTo>
                <a:lnTo>
                  <a:pt x="5393059" y="5437187"/>
                </a:lnTo>
                <a:lnTo>
                  <a:pt x="5354959" y="5444330"/>
                </a:lnTo>
                <a:lnTo>
                  <a:pt x="5335909" y="5447902"/>
                </a:lnTo>
                <a:lnTo>
                  <a:pt x="5317256" y="5452268"/>
                </a:lnTo>
                <a:lnTo>
                  <a:pt x="5281140" y="5460602"/>
                </a:lnTo>
                <a:lnTo>
                  <a:pt x="5245025" y="5468143"/>
                </a:lnTo>
                <a:lnTo>
                  <a:pt x="5208512" y="5474493"/>
                </a:lnTo>
                <a:lnTo>
                  <a:pt x="5172397" y="5479652"/>
                </a:lnTo>
                <a:lnTo>
                  <a:pt x="5135884" y="5484018"/>
                </a:lnTo>
                <a:lnTo>
                  <a:pt x="5099768" y="5487193"/>
                </a:lnTo>
                <a:lnTo>
                  <a:pt x="5081512" y="5487987"/>
                </a:lnTo>
                <a:lnTo>
                  <a:pt x="5062859" y="5488780"/>
                </a:lnTo>
                <a:lnTo>
                  <a:pt x="5044603" y="5489177"/>
                </a:lnTo>
                <a:lnTo>
                  <a:pt x="5025950" y="5489177"/>
                </a:lnTo>
                <a:lnTo>
                  <a:pt x="5011265" y="5488780"/>
                </a:lnTo>
                <a:lnTo>
                  <a:pt x="5003328" y="5488780"/>
                </a:lnTo>
                <a:lnTo>
                  <a:pt x="4996184" y="5489574"/>
                </a:lnTo>
                <a:lnTo>
                  <a:pt x="4992215" y="5490368"/>
                </a:lnTo>
                <a:lnTo>
                  <a:pt x="4989040" y="5491162"/>
                </a:lnTo>
                <a:lnTo>
                  <a:pt x="4986262" y="5492749"/>
                </a:lnTo>
                <a:lnTo>
                  <a:pt x="4983484" y="5494734"/>
                </a:lnTo>
                <a:lnTo>
                  <a:pt x="4981500" y="5497115"/>
                </a:lnTo>
                <a:lnTo>
                  <a:pt x="4979118" y="5500290"/>
                </a:lnTo>
                <a:lnTo>
                  <a:pt x="4977531" y="5503862"/>
                </a:lnTo>
                <a:lnTo>
                  <a:pt x="4976737" y="5508227"/>
                </a:lnTo>
                <a:lnTo>
                  <a:pt x="4976737" y="5513387"/>
                </a:lnTo>
                <a:lnTo>
                  <a:pt x="4976737" y="5518149"/>
                </a:lnTo>
                <a:lnTo>
                  <a:pt x="4977531" y="5522118"/>
                </a:lnTo>
                <a:lnTo>
                  <a:pt x="4979912" y="5525293"/>
                </a:lnTo>
                <a:lnTo>
                  <a:pt x="4981897" y="5528071"/>
                </a:lnTo>
                <a:lnTo>
                  <a:pt x="4985072" y="5530055"/>
                </a:lnTo>
                <a:lnTo>
                  <a:pt x="4988247" y="5531643"/>
                </a:lnTo>
                <a:lnTo>
                  <a:pt x="4991818" y="5533230"/>
                </a:lnTo>
                <a:lnTo>
                  <a:pt x="4999756" y="5534818"/>
                </a:lnTo>
                <a:lnTo>
                  <a:pt x="5008090" y="5536405"/>
                </a:lnTo>
                <a:lnTo>
                  <a:pt x="5016028" y="5537596"/>
                </a:lnTo>
                <a:lnTo>
                  <a:pt x="5020394" y="5538787"/>
                </a:lnTo>
                <a:lnTo>
                  <a:pt x="5023568" y="5540374"/>
                </a:lnTo>
                <a:lnTo>
                  <a:pt x="5038650" y="5545930"/>
                </a:lnTo>
                <a:lnTo>
                  <a:pt x="5054128" y="5551884"/>
                </a:lnTo>
                <a:lnTo>
                  <a:pt x="5083894" y="5562996"/>
                </a:lnTo>
                <a:lnTo>
                  <a:pt x="5092228" y="5562996"/>
                </a:lnTo>
                <a:lnTo>
                  <a:pt x="5100165" y="5563393"/>
                </a:lnTo>
                <a:lnTo>
                  <a:pt x="5108103" y="5564980"/>
                </a:lnTo>
                <a:lnTo>
                  <a:pt x="5116040" y="5566568"/>
                </a:lnTo>
                <a:lnTo>
                  <a:pt x="5123581" y="5568552"/>
                </a:lnTo>
                <a:lnTo>
                  <a:pt x="5130725" y="5570537"/>
                </a:lnTo>
                <a:lnTo>
                  <a:pt x="5138265" y="5573712"/>
                </a:lnTo>
                <a:lnTo>
                  <a:pt x="5145409" y="5576887"/>
                </a:lnTo>
                <a:lnTo>
                  <a:pt x="5159697" y="5584030"/>
                </a:lnTo>
                <a:lnTo>
                  <a:pt x="5173587" y="5591571"/>
                </a:lnTo>
                <a:lnTo>
                  <a:pt x="5200178" y="5607446"/>
                </a:lnTo>
                <a:lnTo>
                  <a:pt x="5225578" y="5610621"/>
                </a:lnTo>
                <a:lnTo>
                  <a:pt x="5235897" y="5610621"/>
                </a:lnTo>
                <a:lnTo>
                  <a:pt x="5246612" y="5611415"/>
                </a:lnTo>
                <a:lnTo>
                  <a:pt x="5256931" y="5611812"/>
                </a:lnTo>
                <a:lnTo>
                  <a:pt x="5267250" y="5613399"/>
                </a:lnTo>
                <a:lnTo>
                  <a:pt x="5277172" y="5614987"/>
                </a:lnTo>
                <a:lnTo>
                  <a:pt x="5286697" y="5617368"/>
                </a:lnTo>
                <a:lnTo>
                  <a:pt x="5296222" y="5620146"/>
                </a:lnTo>
                <a:lnTo>
                  <a:pt x="5305350" y="5623321"/>
                </a:lnTo>
                <a:lnTo>
                  <a:pt x="5314875" y="5626893"/>
                </a:lnTo>
                <a:lnTo>
                  <a:pt x="5324003" y="5631259"/>
                </a:lnTo>
                <a:lnTo>
                  <a:pt x="5332734" y="5636021"/>
                </a:lnTo>
                <a:lnTo>
                  <a:pt x="5341465" y="5641180"/>
                </a:lnTo>
                <a:lnTo>
                  <a:pt x="5349800" y="5647134"/>
                </a:lnTo>
                <a:lnTo>
                  <a:pt x="5358134" y="5653484"/>
                </a:lnTo>
                <a:lnTo>
                  <a:pt x="5366072" y="5659834"/>
                </a:lnTo>
                <a:lnTo>
                  <a:pt x="5374009" y="5666977"/>
                </a:lnTo>
                <a:lnTo>
                  <a:pt x="5380359" y="5670152"/>
                </a:lnTo>
                <a:lnTo>
                  <a:pt x="5385915" y="5673724"/>
                </a:lnTo>
                <a:lnTo>
                  <a:pt x="5390678" y="5678090"/>
                </a:lnTo>
                <a:lnTo>
                  <a:pt x="5392265" y="5680074"/>
                </a:lnTo>
                <a:lnTo>
                  <a:pt x="5393456" y="5681662"/>
                </a:lnTo>
                <a:lnTo>
                  <a:pt x="5393853" y="5684043"/>
                </a:lnTo>
                <a:lnTo>
                  <a:pt x="5393853" y="5686027"/>
                </a:lnTo>
                <a:lnTo>
                  <a:pt x="5393059" y="5687615"/>
                </a:lnTo>
                <a:lnTo>
                  <a:pt x="5391868" y="5689599"/>
                </a:lnTo>
                <a:lnTo>
                  <a:pt x="5389090" y="5691187"/>
                </a:lnTo>
                <a:lnTo>
                  <a:pt x="5385915" y="5693171"/>
                </a:lnTo>
                <a:lnTo>
                  <a:pt x="5381947" y="5694759"/>
                </a:lnTo>
                <a:lnTo>
                  <a:pt x="5376390" y="5696346"/>
                </a:lnTo>
                <a:lnTo>
                  <a:pt x="5367659" y="5697934"/>
                </a:lnTo>
                <a:lnTo>
                  <a:pt x="5358134" y="5699124"/>
                </a:lnTo>
                <a:lnTo>
                  <a:pt x="5348609" y="5699124"/>
                </a:lnTo>
                <a:lnTo>
                  <a:pt x="5338687" y="5699124"/>
                </a:lnTo>
                <a:lnTo>
                  <a:pt x="5318844" y="5697537"/>
                </a:lnTo>
                <a:lnTo>
                  <a:pt x="5308525" y="5697140"/>
                </a:lnTo>
                <a:lnTo>
                  <a:pt x="5299397" y="5696346"/>
                </a:lnTo>
                <a:lnTo>
                  <a:pt x="5183906" y="5713809"/>
                </a:lnTo>
                <a:lnTo>
                  <a:pt x="5183906" y="5718968"/>
                </a:lnTo>
                <a:lnTo>
                  <a:pt x="5184303" y="5724524"/>
                </a:lnTo>
                <a:lnTo>
                  <a:pt x="5185494" y="5728493"/>
                </a:lnTo>
                <a:lnTo>
                  <a:pt x="5187081" y="5732462"/>
                </a:lnTo>
                <a:lnTo>
                  <a:pt x="5189065" y="5735240"/>
                </a:lnTo>
                <a:lnTo>
                  <a:pt x="5191844" y="5738018"/>
                </a:lnTo>
                <a:lnTo>
                  <a:pt x="5194622" y="5740002"/>
                </a:lnTo>
                <a:lnTo>
                  <a:pt x="5197797" y="5742384"/>
                </a:lnTo>
                <a:lnTo>
                  <a:pt x="5204544" y="5745955"/>
                </a:lnTo>
                <a:lnTo>
                  <a:pt x="5212481" y="5748734"/>
                </a:lnTo>
                <a:lnTo>
                  <a:pt x="5219625" y="5751909"/>
                </a:lnTo>
                <a:lnTo>
                  <a:pt x="5226768" y="5755084"/>
                </a:lnTo>
                <a:lnTo>
                  <a:pt x="5285109" y="5757465"/>
                </a:lnTo>
                <a:lnTo>
                  <a:pt x="5295428" y="5755877"/>
                </a:lnTo>
                <a:lnTo>
                  <a:pt x="5306540" y="5755084"/>
                </a:lnTo>
                <a:lnTo>
                  <a:pt x="5317256" y="5755084"/>
                </a:lnTo>
                <a:lnTo>
                  <a:pt x="5327575" y="5755877"/>
                </a:lnTo>
                <a:lnTo>
                  <a:pt x="5337497" y="5757465"/>
                </a:lnTo>
                <a:lnTo>
                  <a:pt x="5348212" y="5759449"/>
                </a:lnTo>
                <a:lnTo>
                  <a:pt x="5358134" y="5761830"/>
                </a:lnTo>
                <a:lnTo>
                  <a:pt x="5368056" y="5764212"/>
                </a:lnTo>
                <a:lnTo>
                  <a:pt x="5388297" y="5770562"/>
                </a:lnTo>
                <a:lnTo>
                  <a:pt x="5408537" y="5776515"/>
                </a:lnTo>
                <a:lnTo>
                  <a:pt x="5418856" y="5779293"/>
                </a:lnTo>
                <a:lnTo>
                  <a:pt x="5428778" y="5781277"/>
                </a:lnTo>
                <a:lnTo>
                  <a:pt x="5438700" y="5783262"/>
                </a:lnTo>
                <a:lnTo>
                  <a:pt x="5449018" y="5784452"/>
                </a:lnTo>
                <a:lnTo>
                  <a:pt x="5454972" y="5781277"/>
                </a:lnTo>
                <a:lnTo>
                  <a:pt x="5461322" y="5778499"/>
                </a:lnTo>
                <a:lnTo>
                  <a:pt x="5467275" y="5776118"/>
                </a:lnTo>
                <a:lnTo>
                  <a:pt x="5473228" y="5773737"/>
                </a:lnTo>
                <a:lnTo>
                  <a:pt x="5479181" y="5772149"/>
                </a:lnTo>
                <a:lnTo>
                  <a:pt x="5485134" y="5770562"/>
                </a:lnTo>
                <a:lnTo>
                  <a:pt x="5491484" y="5769768"/>
                </a:lnTo>
                <a:lnTo>
                  <a:pt x="5497437" y="5768974"/>
                </a:lnTo>
                <a:lnTo>
                  <a:pt x="5503390" y="5768974"/>
                </a:lnTo>
                <a:lnTo>
                  <a:pt x="5509740" y="5768974"/>
                </a:lnTo>
                <a:lnTo>
                  <a:pt x="5515694" y="5770165"/>
                </a:lnTo>
                <a:lnTo>
                  <a:pt x="5521647" y="5771355"/>
                </a:lnTo>
                <a:lnTo>
                  <a:pt x="5527997" y="5772943"/>
                </a:lnTo>
                <a:lnTo>
                  <a:pt x="5533950" y="5774530"/>
                </a:lnTo>
                <a:lnTo>
                  <a:pt x="5540300" y="5776912"/>
                </a:lnTo>
                <a:lnTo>
                  <a:pt x="5546650" y="5779690"/>
                </a:lnTo>
                <a:lnTo>
                  <a:pt x="5548237" y="5781277"/>
                </a:lnTo>
                <a:lnTo>
                  <a:pt x="5549031" y="5782865"/>
                </a:lnTo>
                <a:lnTo>
                  <a:pt x="5550618" y="5785246"/>
                </a:lnTo>
                <a:lnTo>
                  <a:pt x="5551412" y="5788421"/>
                </a:lnTo>
                <a:lnTo>
                  <a:pt x="5552206" y="5791199"/>
                </a:lnTo>
                <a:lnTo>
                  <a:pt x="5553000" y="5793977"/>
                </a:lnTo>
                <a:lnTo>
                  <a:pt x="5552206" y="5795962"/>
                </a:lnTo>
                <a:lnTo>
                  <a:pt x="5551809" y="5797549"/>
                </a:lnTo>
                <a:lnTo>
                  <a:pt x="5547047" y="5802709"/>
                </a:lnTo>
                <a:lnTo>
                  <a:pt x="5542284" y="5807074"/>
                </a:lnTo>
                <a:lnTo>
                  <a:pt x="5537125" y="5810249"/>
                </a:lnTo>
                <a:lnTo>
                  <a:pt x="5531965" y="5812630"/>
                </a:lnTo>
                <a:lnTo>
                  <a:pt x="5526409" y="5815012"/>
                </a:lnTo>
                <a:lnTo>
                  <a:pt x="5521250" y="5815805"/>
                </a:lnTo>
                <a:lnTo>
                  <a:pt x="5515694" y="5816996"/>
                </a:lnTo>
                <a:lnTo>
                  <a:pt x="5509740" y="5816996"/>
                </a:lnTo>
                <a:lnTo>
                  <a:pt x="5498231" y="5816599"/>
                </a:lnTo>
                <a:lnTo>
                  <a:pt x="5486722" y="5815409"/>
                </a:lnTo>
                <a:lnTo>
                  <a:pt x="5474815" y="5813821"/>
                </a:lnTo>
                <a:lnTo>
                  <a:pt x="5463306" y="5813424"/>
                </a:lnTo>
                <a:lnTo>
                  <a:pt x="5456956" y="5813424"/>
                </a:lnTo>
                <a:lnTo>
                  <a:pt x="5450209" y="5813821"/>
                </a:lnTo>
                <a:lnTo>
                  <a:pt x="5437112" y="5815012"/>
                </a:lnTo>
                <a:lnTo>
                  <a:pt x="5423222" y="5816599"/>
                </a:lnTo>
                <a:lnTo>
                  <a:pt x="5409728" y="5816996"/>
                </a:lnTo>
                <a:lnTo>
                  <a:pt x="5403378" y="5816996"/>
                </a:lnTo>
                <a:lnTo>
                  <a:pt x="5396631" y="5816599"/>
                </a:lnTo>
                <a:lnTo>
                  <a:pt x="5389884" y="5815409"/>
                </a:lnTo>
                <a:lnTo>
                  <a:pt x="5383534" y="5813821"/>
                </a:lnTo>
                <a:lnTo>
                  <a:pt x="5377184" y="5811043"/>
                </a:lnTo>
                <a:lnTo>
                  <a:pt x="5370834" y="5807868"/>
                </a:lnTo>
                <a:lnTo>
                  <a:pt x="5364881" y="5804296"/>
                </a:lnTo>
                <a:lnTo>
                  <a:pt x="5358531" y="5799137"/>
                </a:lnTo>
                <a:lnTo>
                  <a:pt x="5341862" y="5803899"/>
                </a:lnTo>
                <a:lnTo>
                  <a:pt x="5324400" y="5807868"/>
                </a:lnTo>
                <a:lnTo>
                  <a:pt x="5316065" y="5809455"/>
                </a:lnTo>
                <a:lnTo>
                  <a:pt x="5306937" y="5811043"/>
                </a:lnTo>
                <a:lnTo>
                  <a:pt x="5298603" y="5812234"/>
                </a:lnTo>
                <a:lnTo>
                  <a:pt x="5290268" y="5812630"/>
                </a:lnTo>
                <a:lnTo>
                  <a:pt x="5281934" y="5812630"/>
                </a:lnTo>
                <a:lnTo>
                  <a:pt x="5273997" y="5811837"/>
                </a:lnTo>
                <a:lnTo>
                  <a:pt x="5265662" y="5810249"/>
                </a:lnTo>
                <a:lnTo>
                  <a:pt x="5257725" y="5807471"/>
                </a:lnTo>
                <a:lnTo>
                  <a:pt x="5249390" y="5803899"/>
                </a:lnTo>
                <a:lnTo>
                  <a:pt x="5241850" y="5799137"/>
                </a:lnTo>
                <a:lnTo>
                  <a:pt x="5233912" y="5792787"/>
                </a:lnTo>
                <a:lnTo>
                  <a:pt x="5225975" y="5784849"/>
                </a:lnTo>
                <a:lnTo>
                  <a:pt x="5211687" y="5784452"/>
                </a:lnTo>
                <a:lnTo>
                  <a:pt x="5212481" y="5792787"/>
                </a:lnTo>
                <a:lnTo>
                  <a:pt x="5214068" y="5801915"/>
                </a:lnTo>
                <a:lnTo>
                  <a:pt x="5214862" y="5810249"/>
                </a:lnTo>
                <a:lnTo>
                  <a:pt x="5214862" y="5814218"/>
                </a:lnTo>
                <a:lnTo>
                  <a:pt x="5214862" y="5818187"/>
                </a:lnTo>
                <a:lnTo>
                  <a:pt x="5214068" y="5821759"/>
                </a:lnTo>
                <a:lnTo>
                  <a:pt x="5212878" y="5824537"/>
                </a:lnTo>
                <a:lnTo>
                  <a:pt x="5210894" y="5826521"/>
                </a:lnTo>
                <a:lnTo>
                  <a:pt x="5207718" y="5828109"/>
                </a:lnTo>
                <a:lnTo>
                  <a:pt x="5203353" y="5828505"/>
                </a:lnTo>
                <a:lnTo>
                  <a:pt x="5198194" y="5828505"/>
                </a:lnTo>
                <a:lnTo>
                  <a:pt x="5191447" y="5826918"/>
                </a:lnTo>
                <a:lnTo>
                  <a:pt x="5183509" y="5824934"/>
                </a:lnTo>
                <a:lnTo>
                  <a:pt x="5179144" y="5822949"/>
                </a:lnTo>
                <a:lnTo>
                  <a:pt x="5175175" y="5820171"/>
                </a:lnTo>
                <a:lnTo>
                  <a:pt x="5171206" y="5816996"/>
                </a:lnTo>
                <a:lnTo>
                  <a:pt x="5167634" y="5813821"/>
                </a:lnTo>
                <a:lnTo>
                  <a:pt x="5160094" y="5806677"/>
                </a:lnTo>
                <a:lnTo>
                  <a:pt x="5156522" y="5803502"/>
                </a:lnTo>
                <a:lnTo>
                  <a:pt x="5152950" y="5799534"/>
                </a:lnTo>
                <a:lnTo>
                  <a:pt x="5149378" y="5797152"/>
                </a:lnTo>
                <a:lnTo>
                  <a:pt x="5144615" y="5794771"/>
                </a:lnTo>
                <a:lnTo>
                  <a:pt x="5139853" y="5793184"/>
                </a:lnTo>
                <a:lnTo>
                  <a:pt x="5135090" y="5792787"/>
                </a:lnTo>
                <a:lnTo>
                  <a:pt x="5129137" y="5793184"/>
                </a:lnTo>
                <a:lnTo>
                  <a:pt x="5122390" y="5795565"/>
                </a:lnTo>
                <a:lnTo>
                  <a:pt x="5115644" y="5798740"/>
                </a:lnTo>
                <a:lnTo>
                  <a:pt x="5107706" y="5803502"/>
                </a:lnTo>
                <a:lnTo>
                  <a:pt x="5104134" y="5805487"/>
                </a:lnTo>
                <a:lnTo>
                  <a:pt x="5101356" y="5807868"/>
                </a:lnTo>
                <a:lnTo>
                  <a:pt x="5098578" y="5810646"/>
                </a:lnTo>
                <a:lnTo>
                  <a:pt x="5096594" y="5812630"/>
                </a:lnTo>
                <a:lnTo>
                  <a:pt x="5095403" y="5815409"/>
                </a:lnTo>
                <a:lnTo>
                  <a:pt x="5094609" y="5818187"/>
                </a:lnTo>
                <a:lnTo>
                  <a:pt x="5093418" y="5820171"/>
                </a:lnTo>
                <a:lnTo>
                  <a:pt x="5093418" y="5822949"/>
                </a:lnTo>
                <a:lnTo>
                  <a:pt x="5093418" y="5827712"/>
                </a:lnTo>
                <a:lnTo>
                  <a:pt x="5094609" y="5832871"/>
                </a:lnTo>
                <a:lnTo>
                  <a:pt x="5096594" y="5837634"/>
                </a:lnTo>
                <a:lnTo>
                  <a:pt x="5098578" y="5842396"/>
                </a:lnTo>
                <a:lnTo>
                  <a:pt x="5102944" y="5851127"/>
                </a:lnTo>
                <a:lnTo>
                  <a:pt x="5104531" y="5855493"/>
                </a:lnTo>
                <a:lnTo>
                  <a:pt x="5105722" y="5859462"/>
                </a:lnTo>
                <a:lnTo>
                  <a:pt x="5105722" y="5863430"/>
                </a:lnTo>
                <a:lnTo>
                  <a:pt x="5104928" y="5865415"/>
                </a:lnTo>
                <a:lnTo>
                  <a:pt x="5104134" y="5867399"/>
                </a:lnTo>
                <a:lnTo>
                  <a:pt x="5102944" y="5868987"/>
                </a:lnTo>
                <a:lnTo>
                  <a:pt x="5100959" y="5871368"/>
                </a:lnTo>
                <a:lnTo>
                  <a:pt x="5098578" y="5872955"/>
                </a:lnTo>
                <a:lnTo>
                  <a:pt x="5096197" y="5874543"/>
                </a:lnTo>
                <a:lnTo>
                  <a:pt x="5097784" y="5879702"/>
                </a:lnTo>
                <a:lnTo>
                  <a:pt x="5100165" y="5884465"/>
                </a:lnTo>
                <a:lnTo>
                  <a:pt x="5102944" y="5888037"/>
                </a:lnTo>
                <a:lnTo>
                  <a:pt x="5106515" y="5891609"/>
                </a:lnTo>
                <a:lnTo>
                  <a:pt x="5110087" y="5894784"/>
                </a:lnTo>
                <a:lnTo>
                  <a:pt x="5114453" y="5897959"/>
                </a:lnTo>
                <a:lnTo>
                  <a:pt x="5118818" y="5900340"/>
                </a:lnTo>
                <a:lnTo>
                  <a:pt x="5123581" y="5902721"/>
                </a:lnTo>
                <a:lnTo>
                  <a:pt x="5124375" y="5907484"/>
                </a:lnTo>
                <a:lnTo>
                  <a:pt x="5125962" y="5911849"/>
                </a:lnTo>
                <a:lnTo>
                  <a:pt x="5127550" y="5915421"/>
                </a:lnTo>
                <a:lnTo>
                  <a:pt x="5129137" y="5918596"/>
                </a:lnTo>
                <a:lnTo>
                  <a:pt x="5131518" y="5921771"/>
                </a:lnTo>
                <a:lnTo>
                  <a:pt x="5133503" y="5923755"/>
                </a:lnTo>
                <a:lnTo>
                  <a:pt x="5135884" y="5926137"/>
                </a:lnTo>
                <a:lnTo>
                  <a:pt x="5138662" y="5927724"/>
                </a:lnTo>
                <a:lnTo>
                  <a:pt x="5141440" y="5928915"/>
                </a:lnTo>
                <a:lnTo>
                  <a:pt x="5144615" y="5930105"/>
                </a:lnTo>
                <a:lnTo>
                  <a:pt x="5150172" y="5931693"/>
                </a:lnTo>
                <a:lnTo>
                  <a:pt x="5156918" y="5932090"/>
                </a:lnTo>
                <a:lnTo>
                  <a:pt x="5164062" y="5932090"/>
                </a:lnTo>
                <a:lnTo>
                  <a:pt x="5177556" y="5931693"/>
                </a:lnTo>
                <a:lnTo>
                  <a:pt x="5184303" y="5931693"/>
                </a:lnTo>
                <a:lnTo>
                  <a:pt x="5190653" y="5932884"/>
                </a:lnTo>
                <a:lnTo>
                  <a:pt x="5197003" y="5933677"/>
                </a:lnTo>
                <a:lnTo>
                  <a:pt x="5199781" y="5934868"/>
                </a:lnTo>
                <a:lnTo>
                  <a:pt x="5202956" y="5936455"/>
                </a:lnTo>
                <a:lnTo>
                  <a:pt x="5205337" y="5938043"/>
                </a:lnTo>
                <a:lnTo>
                  <a:pt x="5207718" y="5940027"/>
                </a:lnTo>
                <a:lnTo>
                  <a:pt x="5209703" y="5942805"/>
                </a:lnTo>
                <a:lnTo>
                  <a:pt x="5211687" y="5945584"/>
                </a:lnTo>
                <a:lnTo>
                  <a:pt x="5218037" y="5951934"/>
                </a:lnTo>
                <a:lnTo>
                  <a:pt x="5220815" y="5955505"/>
                </a:lnTo>
                <a:lnTo>
                  <a:pt x="5222403" y="5958680"/>
                </a:lnTo>
                <a:lnTo>
                  <a:pt x="5222800" y="5960268"/>
                </a:lnTo>
                <a:lnTo>
                  <a:pt x="5222800" y="5961062"/>
                </a:lnTo>
                <a:lnTo>
                  <a:pt x="5222403" y="5962649"/>
                </a:lnTo>
                <a:lnTo>
                  <a:pt x="5221212" y="5963840"/>
                </a:lnTo>
                <a:lnTo>
                  <a:pt x="5220418" y="5964237"/>
                </a:lnTo>
                <a:lnTo>
                  <a:pt x="5217640" y="5965427"/>
                </a:lnTo>
                <a:lnTo>
                  <a:pt x="5214862" y="5965427"/>
                </a:lnTo>
                <a:lnTo>
                  <a:pt x="5211290" y="5965824"/>
                </a:lnTo>
                <a:lnTo>
                  <a:pt x="5204940" y="5965824"/>
                </a:lnTo>
                <a:lnTo>
                  <a:pt x="5199384" y="5966618"/>
                </a:lnTo>
                <a:lnTo>
                  <a:pt x="5193431" y="5967412"/>
                </a:lnTo>
                <a:lnTo>
                  <a:pt x="5187478" y="5968602"/>
                </a:lnTo>
                <a:lnTo>
                  <a:pt x="5176762" y="5971777"/>
                </a:lnTo>
                <a:lnTo>
                  <a:pt x="5165650" y="5974952"/>
                </a:lnTo>
                <a:lnTo>
                  <a:pt x="5160887" y="5977334"/>
                </a:lnTo>
                <a:lnTo>
                  <a:pt x="5156522" y="5980509"/>
                </a:lnTo>
                <a:lnTo>
                  <a:pt x="5152950" y="5984477"/>
                </a:lnTo>
                <a:lnTo>
                  <a:pt x="5149775" y="5988049"/>
                </a:lnTo>
                <a:lnTo>
                  <a:pt x="5146600" y="5992812"/>
                </a:lnTo>
                <a:lnTo>
                  <a:pt x="5144615" y="5997574"/>
                </a:lnTo>
                <a:lnTo>
                  <a:pt x="5139853" y="6007099"/>
                </a:lnTo>
                <a:lnTo>
                  <a:pt x="5134297" y="6016624"/>
                </a:lnTo>
                <a:lnTo>
                  <a:pt x="5131915" y="6021387"/>
                </a:lnTo>
                <a:lnTo>
                  <a:pt x="5128740" y="6025355"/>
                </a:lnTo>
                <a:lnTo>
                  <a:pt x="5125168" y="6028530"/>
                </a:lnTo>
                <a:lnTo>
                  <a:pt x="5120406" y="6031705"/>
                </a:lnTo>
                <a:lnTo>
                  <a:pt x="5115644" y="6034484"/>
                </a:lnTo>
                <a:lnTo>
                  <a:pt x="5109294" y="6036071"/>
                </a:lnTo>
                <a:lnTo>
                  <a:pt x="5105722" y="6047580"/>
                </a:lnTo>
                <a:lnTo>
                  <a:pt x="5100959" y="6059090"/>
                </a:lnTo>
                <a:lnTo>
                  <a:pt x="5095403" y="6069805"/>
                </a:lnTo>
                <a:lnTo>
                  <a:pt x="5092228" y="6074965"/>
                </a:lnTo>
                <a:lnTo>
                  <a:pt x="5088656" y="6079727"/>
                </a:lnTo>
                <a:lnTo>
                  <a:pt x="5085481" y="6084490"/>
                </a:lnTo>
                <a:lnTo>
                  <a:pt x="5081512" y="6088459"/>
                </a:lnTo>
                <a:lnTo>
                  <a:pt x="5077147" y="6092824"/>
                </a:lnTo>
                <a:lnTo>
                  <a:pt x="5072384" y="6096396"/>
                </a:lnTo>
                <a:lnTo>
                  <a:pt x="5067622" y="6099968"/>
                </a:lnTo>
                <a:lnTo>
                  <a:pt x="5062462" y="6103143"/>
                </a:lnTo>
                <a:lnTo>
                  <a:pt x="5056509" y="6105921"/>
                </a:lnTo>
                <a:lnTo>
                  <a:pt x="5050159" y="6108699"/>
                </a:lnTo>
                <a:lnTo>
                  <a:pt x="5046587" y="6114255"/>
                </a:lnTo>
                <a:lnTo>
                  <a:pt x="5043015" y="6119812"/>
                </a:lnTo>
                <a:lnTo>
                  <a:pt x="5039047" y="6124177"/>
                </a:lnTo>
                <a:lnTo>
                  <a:pt x="5035475" y="6128543"/>
                </a:lnTo>
                <a:lnTo>
                  <a:pt x="5031506" y="6132909"/>
                </a:lnTo>
                <a:lnTo>
                  <a:pt x="5026744" y="6136480"/>
                </a:lnTo>
                <a:lnTo>
                  <a:pt x="5022378" y="6139655"/>
                </a:lnTo>
                <a:lnTo>
                  <a:pt x="5017615" y="6142434"/>
                </a:lnTo>
                <a:lnTo>
                  <a:pt x="5012853" y="6144815"/>
                </a:lnTo>
                <a:lnTo>
                  <a:pt x="5008090" y="6147593"/>
                </a:lnTo>
                <a:lnTo>
                  <a:pt x="4998168" y="6151165"/>
                </a:lnTo>
                <a:lnTo>
                  <a:pt x="4987850" y="6154340"/>
                </a:lnTo>
                <a:lnTo>
                  <a:pt x="4977134" y="6156324"/>
                </a:lnTo>
                <a:lnTo>
                  <a:pt x="4966022" y="6157912"/>
                </a:lnTo>
                <a:lnTo>
                  <a:pt x="4955703" y="6159499"/>
                </a:lnTo>
                <a:lnTo>
                  <a:pt x="4933478" y="6162277"/>
                </a:lnTo>
                <a:lnTo>
                  <a:pt x="4922365" y="6163865"/>
                </a:lnTo>
                <a:lnTo>
                  <a:pt x="4912047" y="6165849"/>
                </a:lnTo>
                <a:lnTo>
                  <a:pt x="4901331" y="6168627"/>
                </a:lnTo>
                <a:lnTo>
                  <a:pt x="4891012" y="6172199"/>
                </a:lnTo>
                <a:lnTo>
                  <a:pt x="4891806" y="6174977"/>
                </a:lnTo>
                <a:lnTo>
                  <a:pt x="4891806" y="6177359"/>
                </a:lnTo>
                <a:lnTo>
                  <a:pt x="4891012" y="6179740"/>
                </a:lnTo>
                <a:lnTo>
                  <a:pt x="4888234" y="6181327"/>
                </a:lnTo>
                <a:lnTo>
                  <a:pt x="4886250" y="6191249"/>
                </a:lnTo>
                <a:lnTo>
                  <a:pt x="4883472" y="6199980"/>
                </a:lnTo>
                <a:lnTo>
                  <a:pt x="4880297" y="6209505"/>
                </a:lnTo>
                <a:lnTo>
                  <a:pt x="4877122" y="6218634"/>
                </a:lnTo>
                <a:lnTo>
                  <a:pt x="4873550" y="6227365"/>
                </a:lnTo>
                <a:lnTo>
                  <a:pt x="4869581" y="6236096"/>
                </a:lnTo>
                <a:lnTo>
                  <a:pt x="4865612" y="6244430"/>
                </a:lnTo>
                <a:lnTo>
                  <a:pt x="4860850" y="6252765"/>
                </a:lnTo>
                <a:lnTo>
                  <a:pt x="4856087" y="6260702"/>
                </a:lnTo>
                <a:lnTo>
                  <a:pt x="4851325" y="6268640"/>
                </a:lnTo>
                <a:lnTo>
                  <a:pt x="4845372" y="6276577"/>
                </a:lnTo>
                <a:lnTo>
                  <a:pt x="4840212" y="6283721"/>
                </a:lnTo>
                <a:lnTo>
                  <a:pt x="4834656" y="6290468"/>
                </a:lnTo>
                <a:lnTo>
                  <a:pt x="4828306" y="6298009"/>
                </a:lnTo>
                <a:lnTo>
                  <a:pt x="4821956" y="6304359"/>
                </a:lnTo>
                <a:lnTo>
                  <a:pt x="4815606" y="6310709"/>
                </a:lnTo>
                <a:lnTo>
                  <a:pt x="4808859" y="6317059"/>
                </a:lnTo>
                <a:lnTo>
                  <a:pt x="4801318" y="6322615"/>
                </a:lnTo>
                <a:lnTo>
                  <a:pt x="4794572" y="6328568"/>
                </a:lnTo>
                <a:lnTo>
                  <a:pt x="4786634" y="6333727"/>
                </a:lnTo>
                <a:lnTo>
                  <a:pt x="4779094" y="6338887"/>
                </a:lnTo>
                <a:lnTo>
                  <a:pt x="4771156" y="6343649"/>
                </a:lnTo>
                <a:lnTo>
                  <a:pt x="4763615" y="6348015"/>
                </a:lnTo>
                <a:lnTo>
                  <a:pt x="4754884" y="6352380"/>
                </a:lnTo>
                <a:lnTo>
                  <a:pt x="4746550" y="6355952"/>
                </a:lnTo>
                <a:lnTo>
                  <a:pt x="4738215" y="6359524"/>
                </a:lnTo>
                <a:lnTo>
                  <a:pt x="4729881" y="6362699"/>
                </a:lnTo>
                <a:lnTo>
                  <a:pt x="4720753" y="6365477"/>
                </a:lnTo>
                <a:lnTo>
                  <a:pt x="4712022" y="6367859"/>
                </a:lnTo>
                <a:lnTo>
                  <a:pt x="4702894" y="6370240"/>
                </a:lnTo>
                <a:lnTo>
                  <a:pt x="4693368" y="6372224"/>
                </a:lnTo>
                <a:lnTo>
                  <a:pt x="4683844" y="6373415"/>
                </a:lnTo>
                <a:lnTo>
                  <a:pt x="4670350" y="6383337"/>
                </a:lnTo>
                <a:lnTo>
                  <a:pt x="4656062" y="6391671"/>
                </a:lnTo>
                <a:lnTo>
                  <a:pt x="4641378" y="6399609"/>
                </a:lnTo>
                <a:lnTo>
                  <a:pt x="4627090" y="6406355"/>
                </a:lnTo>
                <a:lnTo>
                  <a:pt x="4612009" y="6412705"/>
                </a:lnTo>
                <a:lnTo>
                  <a:pt x="4597325" y="6417865"/>
                </a:lnTo>
                <a:lnTo>
                  <a:pt x="4581847" y="6422627"/>
                </a:lnTo>
                <a:lnTo>
                  <a:pt x="4565972" y="6426596"/>
                </a:lnTo>
                <a:lnTo>
                  <a:pt x="4550890" y="6428977"/>
                </a:lnTo>
                <a:lnTo>
                  <a:pt x="4535015" y="6431755"/>
                </a:lnTo>
                <a:lnTo>
                  <a:pt x="4518744" y="6433343"/>
                </a:lnTo>
                <a:lnTo>
                  <a:pt x="4502868" y="6434534"/>
                </a:lnTo>
                <a:lnTo>
                  <a:pt x="4486597" y="6434930"/>
                </a:lnTo>
                <a:lnTo>
                  <a:pt x="4470325" y="6434930"/>
                </a:lnTo>
                <a:lnTo>
                  <a:pt x="4454053" y="6434534"/>
                </a:lnTo>
                <a:lnTo>
                  <a:pt x="4436987" y="6432946"/>
                </a:lnTo>
                <a:lnTo>
                  <a:pt x="4427859" y="6439693"/>
                </a:lnTo>
                <a:lnTo>
                  <a:pt x="4418334" y="6446043"/>
                </a:lnTo>
                <a:lnTo>
                  <a:pt x="4408412" y="6450805"/>
                </a:lnTo>
                <a:lnTo>
                  <a:pt x="4398094" y="6454377"/>
                </a:lnTo>
                <a:lnTo>
                  <a:pt x="4388172" y="6457949"/>
                </a:lnTo>
                <a:lnTo>
                  <a:pt x="4378250" y="6459934"/>
                </a:lnTo>
                <a:lnTo>
                  <a:pt x="4367534" y="6462315"/>
                </a:lnTo>
                <a:lnTo>
                  <a:pt x="4357215" y="6463109"/>
                </a:lnTo>
                <a:lnTo>
                  <a:pt x="4347294" y="6463902"/>
                </a:lnTo>
                <a:lnTo>
                  <a:pt x="4336181" y="6464299"/>
                </a:lnTo>
                <a:lnTo>
                  <a:pt x="4315147" y="6463902"/>
                </a:lnTo>
                <a:lnTo>
                  <a:pt x="4293318" y="6462315"/>
                </a:lnTo>
                <a:lnTo>
                  <a:pt x="4271887" y="6460727"/>
                </a:lnTo>
                <a:lnTo>
                  <a:pt x="4268712" y="6464696"/>
                </a:lnTo>
                <a:lnTo>
                  <a:pt x="4265140" y="6469062"/>
                </a:lnTo>
                <a:lnTo>
                  <a:pt x="4261965" y="6472634"/>
                </a:lnTo>
                <a:lnTo>
                  <a:pt x="4258394" y="6475809"/>
                </a:lnTo>
                <a:lnTo>
                  <a:pt x="4250853" y="6481365"/>
                </a:lnTo>
                <a:lnTo>
                  <a:pt x="4242915" y="6484937"/>
                </a:lnTo>
                <a:lnTo>
                  <a:pt x="4234978" y="6488112"/>
                </a:lnTo>
                <a:lnTo>
                  <a:pt x="4226644" y="6490096"/>
                </a:lnTo>
                <a:lnTo>
                  <a:pt x="4218309" y="6491684"/>
                </a:lnTo>
                <a:lnTo>
                  <a:pt x="4209975" y="6492080"/>
                </a:lnTo>
                <a:lnTo>
                  <a:pt x="4201244" y="6492874"/>
                </a:lnTo>
                <a:lnTo>
                  <a:pt x="4192512" y="6492080"/>
                </a:lnTo>
                <a:lnTo>
                  <a:pt x="4175050" y="6491287"/>
                </a:lnTo>
                <a:lnTo>
                  <a:pt x="4157190" y="6490493"/>
                </a:lnTo>
                <a:lnTo>
                  <a:pt x="4148856" y="6490493"/>
                </a:lnTo>
                <a:lnTo>
                  <a:pt x="4139728" y="6491287"/>
                </a:lnTo>
                <a:lnTo>
                  <a:pt x="4125440" y="6493271"/>
                </a:lnTo>
                <a:lnTo>
                  <a:pt x="4110756" y="6495255"/>
                </a:lnTo>
                <a:lnTo>
                  <a:pt x="4096468" y="6496446"/>
                </a:lnTo>
                <a:lnTo>
                  <a:pt x="4081784" y="6497637"/>
                </a:lnTo>
                <a:lnTo>
                  <a:pt x="4052812" y="6499224"/>
                </a:lnTo>
                <a:lnTo>
                  <a:pt x="4023840" y="6499224"/>
                </a:lnTo>
                <a:lnTo>
                  <a:pt x="3994472" y="6498034"/>
                </a:lnTo>
                <a:lnTo>
                  <a:pt x="3965500" y="6496446"/>
                </a:lnTo>
                <a:lnTo>
                  <a:pt x="3936528" y="6494462"/>
                </a:lnTo>
                <a:lnTo>
                  <a:pt x="3907556" y="6491287"/>
                </a:lnTo>
                <a:lnTo>
                  <a:pt x="3902794" y="6493271"/>
                </a:lnTo>
                <a:lnTo>
                  <a:pt x="3897634" y="6494859"/>
                </a:lnTo>
                <a:lnTo>
                  <a:pt x="3892872" y="6495255"/>
                </a:lnTo>
                <a:lnTo>
                  <a:pt x="3888109" y="6495255"/>
                </a:lnTo>
                <a:lnTo>
                  <a:pt x="3774603" y="6520259"/>
                </a:lnTo>
                <a:lnTo>
                  <a:pt x="3772618" y="6524227"/>
                </a:lnTo>
                <a:lnTo>
                  <a:pt x="3770237" y="6527402"/>
                </a:lnTo>
                <a:lnTo>
                  <a:pt x="3768253" y="6530577"/>
                </a:lnTo>
                <a:lnTo>
                  <a:pt x="3766268" y="6532562"/>
                </a:lnTo>
                <a:lnTo>
                  <a:pt x="3763490" y="6534943"/>
                </a:lnTo>
                <a:lnTo>
                  <a:pt x="3760712" y="6536530"/>
                </a:lnTo>
                <a:lnTo>
                  <a:pt x="3758331" y="6537324"/>
                </a:lnTo>
                <a:lnTo>
                  <a:pt x="3755156" y="6538118"/>
                </a:lnTo>
                <a:lnTo>
                  <a:pt x="3749203" y="6538515"/>
                </a:lnTo>
                <a:lnTo>
                  <a:pt x="3742456" y="6538118"/>
                </a:lnTo>
                <a:lnTo>
                  <a:pt x="3734916" y="6536927"/>
                </a:lnTo>
                <a:lnTo>
                  <a:pt x="3727772" y="6535340"/>
                </a:lnTo>
                <a:lnTo>
                  <a:pt x="3713484" y="6532165"/>
                </a:lnTo>
                <a:lnTo>
                  <a:pt x="3699990" y="6530180"/>
                </a:lnTo>
                <a:lnTo>
                  <a:pt x="3692846" y="6529784"/>
                </a:lnTo>
                <a:lnTo>
                  <a:pt x="3686100" y="6529784"/>
                </a:lnTo>
                <a:lnTo>
                  <a:pt x="3679353" y="6530180"/>
                </a:lnTo>
                <a:lnTo>
                  <a:pt x="3672606" y="6531371"/>
                </a:lnTo>
                <a:lnTo>
                  <a:pt x="3666256" y="6532165"/>
                </a:lnTo>
                <a:lnTo>
                  <a:pt x="3659906" y="6534149"/>
                </a:lnTo>
                <a:lnTo>
                  <a:pt x="3653556" y="6536530"/>
                </a:lnTo>
                <a:lnTo>
                  <a:pt x="3647206" y="6539705"/>
                </a:lnTo>
                <a:lnTo>
                  <a:pt x="3641253" y="6543674"/>
                </a:lnTo>
                <a:lnTo>
                  <a:pt x="3635696" y="6548040"/>
                </a:lnTo>
                <a:lnTo>
                  <a:pt x="3629744" y="6553993"/>
                </a:lnTo>
                <a:lnTo>
                  <a:pt x="3624584" y="6559549"/>
                </a:lnTo>
                <a:lnTo>
                  <a:pt x="3619822" y="6564709"/>
                </a:lnTo>
                <a:lnTo>
                  <a:pt x="3615059" y="6569471"/>
                </a:lnTo>
                <a:lnTo>
                  <a:pt x="3609900" y="6573837"/>
                </a:lnTo>
                <a:lnTo>
                  <a:pt x="3604741" y="6577409"/>
                </a:lnTo>
                <a:lnTo>
                  <a:pt x="3599184" y="6580584"/>
                </a:lnTo>
                <a:lnTo>
                  <a:pt x="3593628" y="6583759"/>
                </a:lnTo>
                <a:lnTo>
                  <a:pt x="3587675" y="6585743"/>
                </a:lnTo>
                <a:lnTo>
                  <a:pt x="3582119" y="6588124"/>
                </a:lnTo>
                <a:lnTo>
                  <a:pt x="3576166" y="6589712"/>
                </a:lnTo>
                <a:lnTo>
                  <a:pt x="3569816" y="6591299"/>
                </a:lnTo>
                <a:lnTo>
                  <a:pt x="3564259" y="6591696"/>
                </a:lnTo>
                <a:lnTo>
                  <a:pt x="3557909" y="6592093"/>
                </a:lnTo>
                <a:lnTo>
                  <a:pt x="3545209" y="6592887"/>
                </a:lnTo>
                <a:lnTo>
                  <a:pt x="3532509" y="6591696"/>
                </a:lnTo>
                <a:lnTo>
                  <a:pt x="3513062" y="6590109"/>
                </a:lnTo>
                <a:lnTo>
                  <a:pt x="3493616" y="6588521"/>
                </a:lnTo>
                <a:lnTo>
                  <a:pt x="3474169" y="6587330"/>
                </a:lnTo>
                <a:lnTo>
                  <a:pt x="3454722" y="6586934"/>
                </a:lnTo>
                <a:lnTo>
                  <a:pt x="3435672" y="6586934"/>
                </a:lnTo>
                <a:lnTo>
                  <a:pt x="3416225" y="6587330"/>
                </a:lnTo>
                <a:lnTo>
                  <a:pt x="3396778" y="6588124"/>
                </a:lnTo>
                <a:lnTo>
                  <a:pt x="3377728" y="6588918"/>
                </a:lnTo>
                <a:lnTo>
                  <a:pt x="3358281" y="6590505"/>
                </a:lnTo>
                <a:lnTo>
                  <a:pt x="3339231" y="6592887"/>
                </a:lnTo>
                <a:lnTo>
                  <a:pt x="3319784" y="6594871"/>
                </a:lnTo>
                <a:lnTo>
                  <a:pt x="3300734" y="6597649"/>
                </a:lnTo>
                <a:lnTo>
                  <a:pt x="3282478" y="6600824"/>
                </a:lnTo>
                <a:lnTo>
                  <a:pt x="3263428" y="6603999"/>
                </a:lnTo>
                <a:lnTo>
                  <a:pt x="3244775" y="6607571"/>
                </a:lnTo>
                <a:lnTo>
                  <a:pt x="3226122" y="6611540"/>
                </a:lnTo>
                <a:lnTo>
                  <a:pt x="3216200" y="6613921"/>
                </a:lnTo>
                <a:lnTo>
                  <a:pt x="3206278" y="6615509"/>
                </a:lnTo>
                <a:lnTo>
                  <a:pt x="3196356" y="6616302"/>
                </a:lnTo>
                <a:lnTo>
                  <a:pt x="3186037" y="6617493"/>
                </a:lnTo>
                <a:lnTo>
                  <a:pt x="3166194" y="6618684"/>
                </a:lnTo>
                <a:lnTo>
                  <a:pt x="3146350" y="6617890"/>
                </a:lnTo>
                <a:lnTo>
                  <a:pt x="3126109" y="6617096"/>
                </a:lnTo>
                <a:lnTo>
                  <a:pt x="3106266" y="6615509"/>
                </a:lnTo>
                <a:lnTo>
                  <a:pt x="3066578" y="6611143"/>
                </a:lnTo>
                <a:lnTo>
                  <a:pt x="3046734" y="6608365"/>
                </a:lnTo>
                <a:lnTo>
                  <a:pt x="3027287" y="6606777"/>
                </a:lnTo>
                <a:lnTo>
                  <a:pt x="3007444" y="6605984"/>
                </a:lnTo>
                <a:lnTo>
                  <a:pt x="2987600" y="6605190"/>
                </a:lnTo>
                <a:lnTo>
                  <a:pt x="2968153" y="6605984"/>
                </a:lnTo>
                <a:lnTo>
                  <a:pt x="2958231" y="6606777"/>
                </a:lnTo>
                <a:lnTo>
                  <a:pt x="2948309" y="6607968"/>
                </a:lnTo>
                <a:lnTo>
                  <a:pt x="2938784" y="6609555"/>
                </a:lnTo>
                <a:lnTo>
                  <a:pt x="2928862" y="6611143"/>
                </a:lnTo>
                <a:lnTo>
                  <a:pt x="2918941" y="6613921"/>
                </a:lnTo>
                <a:lnTo>
                  <a:pt x="2909416" y="6616302"/>
                </a:lnTo>
                <a:lnTo>
                  <a:pt x="2906241" y="6617493"/>
                </a:lnTo>
                <a:lnTo>
                  <a:pt x="2903462" y="6617493"/>
                </a:lnTo>
                <a:lnTo>
                  <a:pt x="2901081" y="6617493"/>
                </a:lnTo>
                <a:lnTo>
                  <a:pt x="2898303" y="6617096"/>
                </a:lnTo>
                <a:lnTo>
                  <a:pt x="2895525" y="6615905"/>
                </a:lnTo>
                <a:lnTo>
                  <a:pt x="2893541" y="6614715"/>
                </a:lnTo>
                <a:lnTo>
                  <a:pt x="2891556" y="6613127"/>
                </a:lnTo>
                <a:lnTo>
                  <a:pt x="2889572" y="6611540"/>
                </a:lnTo>
                <a:lnTo>
                  <a:pt x="2885603" y="6607571"/>
                </a:lnTo>
                <a:lnTo>
                  <a:pt x="2883222" y="6602412"/>
                </a:lnTo>
                <a:lnTo>
                  <a:pt x="2882428" y="6599634"/>
                </a:lnTo>
                <a:lnTo>
                  <a:pt x="2882031" y="6596459"/>
                </a:lnTo>
                <a:lnTo>
                  <a:pt x="2881634" y="6593680"/>
                </a:lnTo>
                <a:lnTo>
                  <a:pt x="2882031" y="6590505"/>
                </a:lnTo>
                <a:lnTo>
                  <a:pt x="2882428" y="6579790"/>
                </a:lnTo>
                <a:lnTo>
                  <a:pt x="2882428" y="6574234"/>
                </a:lnTo>
                <a:lnTo>
                  <a:pt x="2882031" y="6569074"/>
                </a:lnTo>
                <a:lnTo>
                  <a:pt x="2880444" y="6564312"/>
                </a:lnTo>
                <a:lnTo>
                  <a:pt x="2878459" y="6559549"/>
                </a:lnTo>
                <a:lnTo>
                  <a:pt x="2875681" y="6554787"/>
                </a:lnTo>
                <a:lnTo>
                  <a:pt x="2871316" y="6550818"/>
                </a:lnTo>
                <a:lnTo>
                  <a:pt x="2868141" y="6548040"/>
                </a:lnTo>
                <a:lnTo>
                  <a:pt x="2864172" y="6546055"/>
                </a:lnTo>
                <a:lnTo>
                  <a:pt x="2859012" y="6544468"/>
                </a:lnTo>
                <a:lnTo>
                  <a:pt x="2853059" y="6542880"/>
                </a:lnTo>
                <a:lnTo>
                  <a:pt x="2846709" y="6541690"/>
                </a:lnTo>
                <a:lnTo>
                  <a:pt x="2839962" y="6540499"/>
                </a:lnTo>
                <a:lnTo>
                  <a:pt x="2832422" y="6540102"/>
                </a:lnTo>
                <a:lnTo>
                  <a:pt x="2824484" y="6539705"/>
                </a:lnTo>
                <a:lnTo>
                  <a:pt x="2807419" y="6540102"/>
                </a:lnTo>
                <a:lnTo>
                  <a:pt x="2788766" y="6541293"/>
                </a:lnTo>
                <a:lnTo>
                  <a:pt x="2769716" y="6543277"/>
                </a:lnTo>
                <a:lnTo>
                  <a:pt x="2751062" y="6546452"/>
                </a:lnTo>
                <a:lnTo>
                  <a:pt x="2732012" y="6550818"/>
                </a:lnTo>
                <a:lnTo>
                  <a:pt x="2714153" y="6555580"/>
                </a:lnTo>
                <a:lnTo>
                  <a:pt x="2697087" y="6560740"/>
                </a:lnTo>
                <a:lnTo>
                  <a:pt x="2689944" y="6563121"/>
                </a:lnTo>
                <a:lnTo>
                  <a:pt x="2682403" y="6566296"/>
                </a:lnTo>
                <a:lnTo>
                  <a:pt x="2675656" y="6569471"/>
                </a:lnTo>
                <a:lnTo>
                  <a:pt x="2670100" y="6572646"/>
                </a:lnTo>
                <a:lnTo>
                  <a:pt x="2664544" y="6576615"/>
                </a:lnTo>
                <a:lnTo>
                  <a:pt x="2659781" y="6579790"/>
                </a:lnTo>
                <a:lnTo>
                  <a:pt x="2656209" y="6583362"/>
                </a:lnTo>
                <a:lnTo>
                  <a:pt x="2653034" y="6586934"/>
                </a:lnTo>
                <a:lnTo>
                  <a:pt x="2651050" y="6590505"/>
                </a:lnTo>
                <a:lnTo>
                  <a:pt x="2650256" y="6594871"/>
                </a:lnTo>
                <a:lnTo>
                  <a:pt x="2648669" y="6603999"/>
                </a:lnTo>
                <a:lnTo>
                  <a:pt x="2646684" y="6611540"/>
                </a:lnTo>
                <a:lnTo>
                  <a:pt x="2644303" y="6618684"/>
                </a:lnTo>
                <a:lnTo>
                  <a:pt x="2641128" y="6623446"/>
                </a:lnTo>
                <a:lnTo>
                  <a:pt x="2637159" y="6627415"/>
                </a:lnTo>
                <a:lnTo>
                  <a:pt x="2633587" y="6630590"/>
                </a:lnTo>
                <a:lnTo>
                  <a:pt x="2629222" y="6632574"/>
                </a:lnTo>
                <a:lnTo>
                  <a:pt x="2624459" y="6634162"/>
                </a:lnTo>
                <a:lnTo>
                  <a:pt x="2620094" y="6635352"/>
                </a:lnTo>
                <a:lnTo>
                  <a:pt x="2615331" y="6635749"/>
                </a:lnTo>
                <a:lnTo>
                  <a:pt x="2604616" y="6635749"/>
                </a:lnTo>
                <a:lnTo>
                  <a:pt x="2594297" y="6635749"/>
                </a:lnTo>
                <a:lnTo>
                  <a:pt x="2588741" y="6635749"/>
                </a:lnTo>
                <a:lnTo>
                  <a:pt x="2583581" y="6636543"/>
                </a:lnTo>
                <a:lnTo>
                  <a:pt x="2539528" y="6636940"/>
                </a:lnTo>
                <a:lnTo>
                  <a:pt x="2495078" y="6636940"/>
                </a:lnTo>
                <a:lnTo>
                  <a:pt x="2363712" y="6637337"/>
                </a:lnTo>
                <a:lnTo>
                  <a:pt x="2355775" y="6643687"/>
                </a:lnTo>
                <a:lnTo>
                  <a:pt x="2349028" y="6648052"/>
                </a:lnTo>
                <a:lnTo>
                  <a:pt x="2345853" y="6649243"/>
                </a:lnTo>
                <a:lnTo>
                  <a:pt x="2342678" y="6650037"/>
                </a:lnTo>
                <a:lnTo>
                  <a:pt x="2339503" y="6650830"/>
                </a:lnTo>
                <a:lnTo>
                  <a:pt x="2336725" y="6651227"/>
                </a:lnTo>
                <a:lnTo>
                  <a:pt x="2334344" y="6650830"/>
                </a:lnTo>
                <a:lnTo>
                  <a:pt x="2331566" y="6650037"/>
                </a:lnTo>
                <a:lnTo>
                  <a:pt x="2326803" y="6648449"/>
                </a:lnTo>
                <a:lnTo>
                  <a:pt x="2322437" y="6646068"/>
                </a:lnTo>
                <a:lnTo>
                  <a:pt x="2318866" y="6642099"/>
                </a:lnTo>
                <a:lnTo>
                  <a:pt x="2315294" y="6637337"/>
                </a:lnTo>
                <a:lnTo>
                  <a:pt x="2311325" y="6633368"/>
                </a:lnTo>
                <a:lnTo>
                  <a:pt x="2304578" y="6623446"/>
                </a:lnTo>
                <a:lnTo>
                  <a:pt x="2301403" y="6618684"/>
                </a:lnTo>
                <a:lnTo>
                  <a:pt x="2297831" y="6614318"/>
                </a:lnTo>
                <a:lnTo>
                  <a:pt x="2294259" y="6609952"/>
                </a:lnTo>
                <a:lnTo>
                  <a:pt x="2289894" y="6607571"/>
                </a:lnTo>
                <a:lnTo>
                  <a:pt x="2283147" y="6615905"/>
                </a:lnTo>
                <a:lnTo>
                  <a:pt x="2276400" y="6623446"/>
                </a:lnTo>
                <a:lnTo>
                  <a:pt x="2268859" y="6630193"/>
                </a:lnTo>
                <a:lnTo>
                  <a:pt x="2261716" y="6635749"/>
                </a:lnTo>
                <a:lnTo>
                  <a:pt x="2254175" y="6641305"/>
                </a:lnTo>
                <a:lnTo>
                  <a:pt x="2246237" y="6645274"/>
                </a:lnTo>
                <a:lnTo>
                  <a:pt x="2238300" y="6648449"/>
                </a:lnTo>
                <a:lnTo>
                  <a:pt x="2229966" y="6650830"/>
                </a:lnTo>
                <a:lnTo>
                  <a:pt x="2221631" y="6652418"/>
                </a:lnTo>
                <a:lnTo>
                  <a:pt x="2213297" y="6652815"/>
                </a:lnTo>
                <a:lnTo>
                  <a:pt x="2204169" y="6652418"/>
                </a:lnTo>
                <a:lnTo>
                  <a:pt x="2195041" y="6651227"/>
                </a:lnTo>
                <a:lnTo>
                  <a:pt x="2186309" y="6649243"/>
                </a:lnTo>
                <a:lnTo>
                  <a:pt x="2176784" y="6646068"/>
                </a:lnTo>
                <a:lnTo>
                  <a:pt x="2167259" y="6641702"/>
                </a:lnTo>
                <a:lnTo>
                  <a:pt x="2157337" y="6636543"/>
                </a:lnTo>
                <a:lnTo>
                  <a:pt x="2149003" y="6638130"/>
                </a:lnTo>
                <a:lnTo>
                  <a:pt x="2140669" y="6638924"/>
                </a:lnTo>
                <a:lnTo>
                  <a:pt x="2123603" y="6640512"/>
                </a:lnTo>
                <a:lnTo>
                  <a:pt x="2106141" y="6642099"/>
                </a:lnTo>
                <a:lnTo>
                  <a:pt x="2089075" y="6643290"/>
                </a:lnTo>
                <a:lnTo>
                  <a:pt x="2080344" y="6644480"/>
                </a:lnTo>
                <a:lnTo>
                  <a:pt x="2072009" y="6646068"/>
                </a:lnTo>
                <a:lnTo>
                  <a:pt x="2063675" y="6647655"/>
                </a:lnTo>
                <a:lnTo>
                  <a:pt x="2055341" y="6649640"/>
                </a:lnTo>
                <a:lnTo>
                  <a:pt x="2047403" y="6652418"/>
                </a:lnTo>
                <a:lnTo>
                  <a:pt x="2039466" y="6655990"/>
                </a:lnTo>
                <a:lnTo>
                  <a:pt x="2031528" y="6659562"/>
                </a:lnTo>
                <a:lnTo>
                  <a:pt x="2023591" y="6664721"/>
                </a:lnTo>
                <a:lnTo>
                  <a:pt x="2002159" y="6666309"/>
                </a:lnTo>
                <a:lnTo>
                  <a:pt x="1979934" y="6667499"/>
                </a:lnTo>
                <a:lnTo>
                  <a:pt x="1958503" y="6667499"/>
                </a:lnTo>
                <a:lnTo>
                  <a:pt x="1936675" y="6667102"/>
                </a:lnTo>
                <a:lnTo>
                  <a:pt x="1915244" y="6665912"/>
                </a:lnTo>
                <a:lnTo>
                  <a:pt x="1893019" y="6664324"/>
                </a:lnTo>
                <a:lnTo>
                  <a:pt x="1850156" y="6661149"/>
                </a:lnTo>
                <a:lnTo>
                  <a:pt x="1827931" y="6659562"/>
                </a:lnTo>
                <a:lnTo>
                  <a:pt x="1806103" y="6658371"/>
                </a:lnTo>
                <a:lnTo>
                  <a:pt x="1784672" y="6657974"/>
                </a:lnTo>
                <a:lnTo>
                  <a:pt x="1762447" y="6657974"/>
                </a:lnTo>
                <a:lnTo>
                  <a:pt x="1741016" y="6659165"/>
                </a:lnTo>
                <a:lnTo>
                  <a:pt x="1719584" y="6661149"/>
                </a:lnTo>
                <a:lnTo>
                  <a:pt x="1708472" y="6662340"/>
                </a:lnTo>
                <a:lnTo>
                  <a:pt x="1697756" y="6664324"/>
                </a:lnTo>
                <a:lnTo>
                  <a:pt x="1686644" y="6666309"/>
                </a:lnTo>
                <a:lnTo>
                  <a:pt x="1675928" y="6668690"/>
                </a:lnTo>
                <a:lnTo>
                  <a:pt x="1662434" y="6673849"/>
                </a:lnTo>
                <a:lnTo>
                  <a:pt x="1648544" y="6677421"/>
                </a:lnTo>
                <a:lnTo>
                  <a:pt x="1634653" y="6680199"/>
                </a:lnTo>
                <a:lnTo>
                  <a:pt x="1621159" y="6682184"/>
                </a:lnTo>
                <a:lnTo>
                  <a:pt x="1606872" y="6683374"/>
                </a:lnTo>
                <a:lnTo>
                  <a:pt x="1592584" y="6684168"/>
                </a:lnTo>
                <a:lnTo>
                  <a:pt x="1564803" y="6684168"/>
                </a:lnTo>
                <a:lnTo>
                  <a:pt x="1536228" y="6684168"/>
                </a:lnTo>
                <a:lnTo>
                  <a:pt x="1521941" y="6684962"/>
                </a:lnTo>
                <a:lnTo>
                  <a:pt x="1508050" y="6685359"/>
                </a:lnTo>
                <a:lnTo>
                  <a:pt x="1493762" y="6686549"/>
                </a:lnTo>
                <a:lnTo>
                  <a:pt x="1479872" y="6688137"/>
                </a:lnTo>
                <a:lnTo>
                  <a:pt x="1466378" y="6690518"/>
                </a:lnTo>
                <a:lnTo>
                  <a:pt x="1452091" y="6694487"/>
                </a:lnTo>
                <a:lnTo>
                  <a:pt x="1448916" y="6700043"/>
                </a:lnTo>
                <a:lnTo>
                  <a:pt x="1445741" y="6704805"/>
                </a:lnTo>
                <a:lnTo>
                  <a:pt x="1442169" y="6709171"/>
                </a:lnTo>
                <a:lnTo>
                  <a:pt x="1438597" y="6712743"/>
                </a:lnTo>
                <a:lnTo>
                  <a:pt x="1434628" y="6715918"/>
                </a:lnTo>
                <a:lnTo>
                  <a:pt x="1431056" y="6719093"/>
                </a:lnTo>
                <a:lnTo>
                  <a:pt x="1427484" y="6721077"/>
                </a:lnTo>
                <a:lnTo>
                  <a:pt x="1423119" y="6723459"/>
                </a:lnTo>
                <a:lnTo>
                  <a:pt x="1418753" y="6724252"/>
                </a:lnTo>
                <a:lnTo>
                  <a:pt x="1414784" y="6725443"/>
                </a:lnTo>
                <a:lnTo>
                  <a:pt x="1410419" y="6726237"/>
                </a:lnTo>
                <a:lnTo>
                  <a:pt x="1406450" y="6727030"/>
                </a:lnTo>
                <a:lnTo>
                  <a:pt x="1397322" y="6727030"/>
                </a:lnTo>
                <a:lnTo>
                  <a:pt x="1388591" y="6726237"/>
                </a:lnTo>
                <a:lnTo>
                  <a:pt x="1379462" y="6725046"/>
                </a:lnTo>
                <a:lnTo>
                  <a:pt x="1369937" y="6723459"/>
                </a:lnTo>
                <a:lnTo>
                  <a:pt x="1351681" y="6720284"/>
                </a:lnTo>
                <a:lnTo>
                  <a:pt x="1342156" y="6719093"/>
                </a:lnTo>
                <a:lnTo>
                  <a:pt x="1333029" y="6718696"/>
                </a:lnTo>
                <a:lnTo>
                  <a:pt x="1324297" y="6719093"/>
                </a:lnTo>
                <a:lnTo>
                  <a:pt x="1319931" y="6719490"/>
                </a:lnTo>
                <a:lnTo>
                  <a:pt x="1315169" y="6720680"/>
                </a:lnTo>
                <a:lnTo>
                  <a:pt x="1298897" y="6724252"/>
                </a:lnTo>
                <a:lnTo>
                  <a:pt x="1282626" y="6727824"/>
                </a:lnTo>
                <a:lnTo>
                  <a:pt x="1265957" y="6730999"/>
                </a:lnTo>
                <a:lnTo>
                  <a:pt x="1248891" y="6733777"/>
                </a:lnTo>
                <a:lnTo>
                  <a:pt x="1232222" y="6735762"/>
                </a:lnTo>
                <a:lnTo>
                  <a:pt x="1214759" y="6738143"/>
                </a:lnTo>
                <a:lnTo>
                  <a:pt x="1198091" y="6739730"/>
                </a:lnTo>
                <a:lnTo>
                  <a:pt x="1180629" y="6740524"/>
                </a:lnTo>
                <a:lnTo>
                  <a:pt x="1163562" y="6741715"/>
                </a:lnTo>
                <a:lnTo>
                  <a:pt x="1146497" y="6742112"/>
                </a:lnTo>
                <a:lnTo>
                  <a:pt x="1111572" y="6742905"/>
                </a:lnTo>
                <a:lnTo>
                  <a:pt x="1077045" y="6741715"/>
                </a:lnTo>
                <a:lnTo>
                  <a:pt x="1042516" y="6740127"/>
                </a:lnTo>
                <a:lnTo>
                  <a:pt x="968300" y="6739730"/>
                </a:lnTo>
                <a:lnTo>
                  <a:pt x="959570" y="6742112"/>
                </a:lnTo>
                <a:lnTo>
                  <a:pt x="950441" y="6744890"/>
                </a:lnTo>
                <a:lnTo>
                  <a:pt x="932184" y="6749255"/>
                </a:lnTo>
                <a:lnTo>
                  <a:pt x="914326" y="6752034"/>
                </a:lnTo>
                <a:lnTo>
                  <a:pt x="895672" y="6754415"/>
                </a:lnTo>
                <a:lnTo>
                  <a:pt x="877416" y="6755209"/>
                </a:lnTo>
                <a:lnTo>
                  <a:pt x="859159" y="6756002"/>
                </a:lnTo>
                <a:lnTo>
                  <a:pt x="840110" y="6755209"/>
                </a:lnTo>
                <a:lnTo>
                  <a:pt x="821457" y="6754415"/>
                </a:lnTo>
                <a:lnTo>
                  <a:pt x="676994" y="6756796"/>
                </a:lnTo>
                <a:lnTo>
                  <a:pt x="673820" y="6751637"/>
                </a:lnTo>
                <a:lnTo>
                  <a:pt x="673027" y="6752034"/>
                </a:lnTo>
                <a:lnTo>
                  <a:pt x="676994" y="6756796"/>
                </a:lnTo>
                <a:lnTo>
                  <a:pt x="670644" y="6759971"/>
                </a:lnTo>
                <a:lnTo>
                  <a:pt x="664294" y="6762749"/>
                </a:lnTo>
                <a:lnTo>
                  <a:pt x="657944" y="6764734"/>
                </a:lnTo>
                <a:lnTo>
                  <a:pt x="651197" y="6766321"/>
                </a:lnTo>
                <a:lnTo>
                  <a:pt x="644847" y="6767512"/>
                </a:lnTo>
                <a:lnTo>
                  <a:pt x="638497" y="6768702"/>
                </a:lnTo>
                <a:lnTo>
                  <a:pt x="625402" y="6769099"/>
                </a:lnTo>
                <a:lnTo>
                  <a:pt x="612304" y="6769099"/>
                </a:lnTo>
                <a:lnTo>
                  <a:pt x="598414" y="6769099"/>
                </a:lnTo>
                <a:lnTo>
                  <a:pt x="585316" y="6769099"/>
                </a:lnTo>
                <a:lnTo>
                  <a:pt x="572219" y="6769496"/>
                </a:lnTo>
                <a:lnTo>
                  <a:pt x="568647" y="6771877"/>
                </a:lnTo>
                <a:lnTo>
                  <a:pt x="564679" y="6773465"/>
                </a:lnTo>
                <a:lnTo>
                  <a:pt x="561504" y="6774259"/>
                </a:lnTo>
                <a:lnTo>
                  <a:pt x="557932" y="6775449"/>
                </a:lnTo>
                <a:lnTo>
                  <a:pt x="550391" y="6775846"/>
                </a:lnTo>
                <a:lnTo>
                  <a:pt x="543644" y="6775449"/>
                </a:lnTo>
                <a:lnTo>
                  <a:pt x="536501" y="6774259"/>
                </a:lnTo>
                <a:lnTo>
                  <a:pt x="529357" y="6772671"/>
                </a:lnTo>
                <a:lnTo>
                  <a:pt x="522213" y="6771084"/>
                </a:lnTo>
                <a:lnTo>
                  <a:pt x="515466" y="6770290"/>
                </a:lnTo>
                <a:lnTo>
                  <a:pt x="508322" y="6774259"/>
                </a:lnTo>
                <a:lnTo>
                  <a:pt x="501576" y="6777434"/>
                </a:lnTo>
                <a:lnTo>
                  <a:pt x="494829" y="6780212"/>
                </a:lnTo>
                <a:lnTo>
                  <a:pt x="488081" y="6781799"/>
                </a:lnTo>
                <a:lnTo>
                  <a:pt x="480541" y="6783387"/>
                </a:lnTo>
                <a:lnTo>
                  <a:pt x="473795" y="6783784"/>
                </a:lnTo>
                <a:lnTo>
                  <a:pt x="467047" y="6783784"/>
                </a:lnTo>
                <a:lnTo>
                  <a:pt x="459507" y="6783784"/>
                </a:lnTo>
                <a:lnTo>
                  <a:pt x="445219" y="6782593"/>
                </a:lnTo>
                <a:lnTo>
                  <a:pt x="430534" y="6781799"/>
                </a:lnTo>
                <a:lnTo>
                  <a:pt x="416248" y="6781005"/>
                </a:lnTo>
                <a:lnTo>
                  <a:pt x="409501" y="6781005"/>
                </a:lnTo>
                <a:lnTo>
                  <a:pt x="402357" y="6781799"/>
                </a:lnTo>
                <a:lnTo>
                  <a:pt x="375767" y="6783387"/>
                </a:lnTo>
                <a:lnTo>
                  <a:pt x="349176" y="6784180"/>
                </a:lnTo>
                <a:lnTo>
                  <a:pt x="296391" y="6786562"/>
                </a:lnTo>
                <a:lnTo>
                  <a:pt x="269403" y="6788149"/>
                </a:lnTo>
                <a:lnTo>
                  <a:pt x="243210" y="6790134"/>
                </a:lnTo>
                <a:lnTo>
                  <a:pt x="230113" y="6792118"/>
                </a:lnTo>
                <a:lnTo>
                  <a:pt x="217016" y="6793705"/>
                </a:lnTo>
                <a:lnTo>
                  <a:pt x="203919" y="6796484"/>
                </a:lnTo>
                <a:lnTo>
                  <a:pt x="190425" y="6798865"/>
                </a:lnTo>
                <a:lnTo>
                  <a:pt x="179710" y="6803230"/>
                </a:lnTo>
                <a:lnTo>
                  <a:pt x="168597" y="6806405"/>
                </a:lnTo>
                <a:lnTo>
                  <a:pt x="157088" y="6809580"/>
                </a:lnTo>
                <a:lnTo>
                  <a:pt x="145181" y="6811565"/>
                </a:lnTo>
                <a:lnTo>
                  <a:pt x="133672" y="6813946"/>
                </a:lnTo>
                <a:lnTo>
                  <a:pt x="122559" y="6815534"/>
                </a:lnTo>
                <a:lnTo>
                  <a:pt x="111051" y="6816327"/>
                </a:lnTo>
                <a:lnTo>
                  <a:pt x="99541" y="6817121"/>
                </a:lnTo>
                <a:lnTo>
                  <a:pt x="75728" y="6817915"/>
                </a:lnTo>
                <a:lnTo>
                  <a:pt x="52709" y="6817915"/>
                </a:lnTo>
                <a:lnTo>
                  <a:pt x="6275" y="6817121"/>
                </a:lnTo>
                <a:lnTo>
                  <a:pt x="0" y="6816989"/>
                </a:lnTo>
                <a:lnTo>
                  <a:pt x="0" y="151269"/>
                </a:lnTo>
                <a:lnTo>
                  <a:pt x="17387" y="141684"/>
                </a:lnTo>
                <a:lnTo>
                  <a:pt x="13816" y="138906"/>
                </a:lnTo>
                <a:lnTo>
                  <a:pt x="9452" y="136128"/>
                </a:lnTo>
                <a:lnTo>
                  <a:pt x="4688" y="134540"/>
                </a:lnTo>
                <a:lnTo>
                  <a:pt x="719" y="133747"/>
                </a:lnTo>
                <a:lnTo>
                  <a:pt x="0" y="133567"/>
                </a:lnTo>
                <a:lnTo>
                  <a:pt x="0" y="122982"/>
                </a:lnTo>
                <a:lnTo>
                  <a:pt x="109462" y="117872"/>
                </a:lnTo>
                <a:lnTo>
                  <a:pt x="117401" y="123031"/>
                </a:lnTo>
                <a:lnTo>
                  <a:pt x="120973" y="124619"/>
                </a:lnTo>
                <a:lnTo>
                  <a:pt x="124941" y="126206"/>
                </a:lnTo>
                <a:lnTo>
                  <a:pt x="128117" y="127000"/>
                </a:lnTo>
                <a:lnTo>
                  <a:pt x="131291" y="127397"/>
                </a:lnTo>
                <a:lnTo>
                  <a:pt x="134466" y="127794"/>
                </a:lnTo>
                <a:lnTo>
                  <a:pt x="136847" y="127397"/>
                </a:lnTo>
                <a:lnTo>
                  <a:pt x="140022" y="127000"/>
                </a:lnTo>
                <a:lnTo>
                  <a:pt x="142801" y="126206"/>
                </a:lnTo>
                <a:lnTo>
                  <a:pt x="147562" y="123825"/>
                </a:lnTo>
                <a:lnTo>
                  <a:pt x="152325" y="120650"/>
                </a:lnTo>
                <a:lnTo>
                  <a:pt x="155898" y="116284"/>
                </a:lnTo>
                <a:lnTo>
                  <a:pt x="191616" y="114697"/>
                </a:lnTo>
                <a:lnTo>
                  <a:pt x="197966" y="117872"/>
                </a:lnTo>
                <a:lnTo>
                  <a:pt x="204316" y="121047"/>
                </a:lnTo>
                <a:lnTo>
                  <a:pt x="211857" y="123031"/>
                </a:lnTo>
                <a:lnTo>
                  <a:pt x="219001" y="124619"/>
                </a:lnTo>
                <a:lnTo>
                  <a:pt x="233685" y="127794"/>
                </a:lnTo>
                <a:lnTo>
                  <a:pt x="241226" y="129381"/>
                </a:lnTo>
                <a:lnTo>
                  <a:pt x="247972" y="132159"/>
                </a:lnTo>
                <a:lnTo>
                  <a:pt x="255512" y="127397"/>
                </a:lnTo>
                <a:lnTo>
                  <a:pt x="263054" y="123031"/>
                </a:lnTo>
                <a:lnTo>
                  <a:pt x="270594" y="120650"/>
                </a:lnTo>
                <a:lnTo>
                  <a:pt x="278134" y="117872"/>
                </a:lnTo>
                <a:lnTo>
                  <a:pt x="285280" y="116681"/>
                </a:lnTo>
                <a:lnTo>
                  <a:pt x="293217" y="115887"/>
                </a:lnTo>
                <a:lnTo>
                  <a:pt x="300757" y="115887"/>
                </a:lnTo>
                <a:lnTo>
                  <a:pt x="307900" y="115887"/>
                </a:lnTo>
                <a:lnTo>
                  <a:pt x="315838" y="116681"/>
                </a:lnTo>
                <a:lnTo>
                  <a:pt x="323379" y="117872"/>
                </a:lnTo>
                <a:lnTo>
                  <a:pt x="330522" y="119856"/>
                </a:lnTo>
                <a:lnTo>
                  <a:pt x="338064" y="122237"/>
                </a:lnTo>
                <a:lnTo>
                  <a:pt x="353145" y="127397"/>
                </a:lnTo>
                <a:lnTo>
                  <a:pt x="367830" y="132953"/>
                </a:lnTo>
                <a:lnTo>
                  <a:pt x="409899" y="130175"/>
                </a:lnTo>
                <a:lnTo>
                  <a:pt x="414262" y="126206"/>
                </a:lnTo>
                <a:lnTo>
                  <a:pt x="418628" y="123031"/>
                </a:lnTo>
                <a:lnTo>
                  <a:pt x="422599" y="121047"/>
                </a:lnTo>
                <a:lnTo>
                  <a:pt x="427359" y="119062"/>
                </a:lnTo>
                <a:lnTo>
                  <a:pt x="432123" y="117872"/>
                </a:lnTo>
                <a:lnTo>
                  <a:pt x="436885" y="116681"/>
                </a:lnTo>
                <a:lnTo>
                  <a:pt x="441647" y="116284"/>
                </a:lnTo>
                <a:lnTo>
                  <a:pt x="446409" y="116284"/>
                </a:lnTo>
                <a:lnTo>
                  <a:pt x="455934" y="116284"/>
                </a:lnTo>
                <a:lnTo>
                  <a:pt x="465856" y="117475"/>
                </a:lnTo>
                <a:lnTo>
                  <a:pt x="475382" y="117872"/>
                </a:lnTo>
                <a:lnTo>
                  <a:pt x="485305" y="118269"/>
                </a:lnTo>
                <a:lnTo>
                  <a:pt x="488876" y="119459"/>
                </a:lnTo>
                <a:lnTo>
                  <a:pt x="492845" y="119459"/>
                </a:lnTo>
                <a:lnTo>
                  <a:pt x="496416" y="119062"/>
                </a:lnTo>
                <a:lnTo>
                  <a:pt x="500781" y="118269"/>
                </a:lnTo>
                <a:lnTo>
                  <a:pt x="508322" y="116284"/>
                </a:lnTo>
                <a:lnTo>
                  <a:pt x="516260" y="114300"/>
                </a:lnTo>
                <a:lnTo>
                  <a:pt x="520626" y="113506"/>
                </a:lnTo>
                <a:lnTo>
                  <a:pt x="524197" y="113506"/>
                </a:lnTo>
                <a:lnTo>
                  <a:pt x="527769" y="114300"/>
                </a:lnTo>
                <a:lnTo>
                  <a:pt x="530944" y="115887"/>
                </a:lnTo>
                <a:lnTo>
                  <a:pt x="534913" y="117872"/>
                </a:lnTo>
                <a:lnTo>
                  <a:pt x="537294" y="121444"/>
                </a:lnTo>
                <a:lnTo>
                  <a:pt x="540072" y="126206"/>
                </a:lnTo>
                <a:lnTo>
                  <a:pt x="542850" y="132159"/>
                </a:lnTo>
                <a:lnTo>
                  <a:pt x="545232" y="138906"/>
                </a:lnTo>
                <a:lnTo>
                  <a:pt x="546819" y="146447"/>
                </a:lnTo>
                <a:lnTo>
                  <a:pt x="569044" y="116681"/>
                </a:lnTo>
                <a:lnTo>
                  <a:pt x="572616" y="112712"/>
                </a:lnTo>
                <a:lnTo>
                  <a:pt x="576189" y="109537"/>
                </a:lnTo>
                <a:lnTo>
                  <a:pt x="580553" y="106759"/>
                </a:lnTo>
                <a:lnTo>
                  <a:pt x="584126" y="105966"/>
                </a:lnTo>
                <a:lnTo>
                  <a:pt x="586507" y="105966"/>
                </a:lnTo>
                <a:lnTo>
                  <a:pt x="588492" y="105966"/>
                </a:lnTo>
                <a:lnTo>
                  <a:pt x="590477" y="106362"/>
                </a:lnTo>
                <a:lnTo>
                  <a:pt x="592857" y="107553"/>
                </a:lnTo>
                <a:lnTo>
                  <a:pt x="594444" y="108347"/>
                </a:lnTo>
                <a:lnTo>
                  <a:pt x="596429" y="110331"/>
                </a:lnTo>
                <a:lnTo>
                  <a:pt x="601192" y="115094"/>
                </a:lnTo>
                <a:lnTo>
                  <a:pt x="632147" y="116681"/>
                </a:lnTo>
                <a:lnTo>
                  <a:pt x="638100" y="127397"/>
                </a:lnTo>
                <a:lnTo>
                  <a:pt x="640482" y="132556"/>
                </a:lnTo>
                <a:lnTo>
                  <a:pt x="642863" y="138509"/>
                </a:lnTo>
                <a:lnTo>
                  <a:pt x="644847" y="143669"/>
                </a:lnTo>
                <a:lnTo>
                  <a:pt x="646039" y="149622"/>
                </a:lnTo>
                <a:lnTo>
                  <a:pt x="646039" y="155972"/>
                </a:lnTo>
                <a:lnTo>
                  <a:pt x="645244" y="158750"/>
                </a:lnTo>
                <a:lnTo>
                  <a:pt x="644451" y="161925"/>
                </a:lnTo>
                <a:lnTo>
                  <a:pt x="691281" y="188912"/>
                </a:lnTo>
                <a:lnTo>
                  <a:pt x="695647" y="192087"/>
                </a:lnTo>
                <a:lnTo>
                  <a:pt x="700013" y="194072"/>
                </a:lnTo>
                <a:lnTo>
                  <a:pt x="704379" y="196453"/>
                </a:lnTo>
                <a:lnTo>
                  <a:pt x="707952" y="197247"/>
                </a:lnTo>
                <a:lnTo>
                  <a:pt x="712316" y="198041"/>
                </a:lnTo>
                <a:lnTo>
                  <a:pt x="715888" y="198041"/>
                </a:lnTo>
                <a:lnTo>
                  <a:pt x="719459" y="197247"/>
                </a:lnTo>
                <a:lnTo>
                  <a:pt x="722635" y="196850"/>
                </a:lnTo>
                <a:lnTo>
                  <a:pt x="726207" y="195262"/>
                </a:lnTo>
                <a:lnTo>
                  <a:pt x="729381" y="193675"/>
                </a:lnTo>
                <a:lnTo>
                  <a:pt x="732557" y="191691"/>
                </a:lnTo>
                <a:lnTo>
                  <a:pt x="735732" y="188912"/>
                </a:lnTo>
                <a:lnTo>
                  <a:pt x="742082" y="182959"/>
                </a:lnTo>
                <a:lnTo>
                  <a:pt x="748034" y="177006"/>
                </a:lnTo>
                <a:lnTo>
                  <a:pt x="749622" y="173831"/>
                </a:lnTo>
                <a:lnTo>
                  <a:pt x="750416" y="171053"/>
                </a:lnTo>
                <a:lnTo>
                  <a:pt x="751211" y="169069"/>
                </a:lnTo>
                <a:lnTo>
                  <a:pt x="751606" y="166291"/>
                </a:lnTo>
                <a:lnTo>
                  <a:pt x="751211" y="161528"/>
                </a:lnTo>
                <a:lnTo>
                  <a:pt x="749622" y="156766"/>
                </a:lnTo>
                <a:lnTo>
                  <a:pt x="747241" y="152797"/>
                </a:lnTo>
                <a:lnTo>
                  <a:pt x="744067" y="148431"/>
                </a:lnTo>
                <a:lnTo>
                  <a:pt x="737319" y="140097"/>
                </a:lnTo>
                <a:lnTo>
                  <a:pt x="734145" y="135731"/>
                </a:lnTo>
                <a:lnTo>
                  <a:pt x="730969" y="131762"/>
                </a:lnTo>
                <a:lnTo>
                  <a:pt x="728588" y="127397"/>
                </a:lnTo>
                <a:lnTo>
                  <a:pt x="727001" y="122634"/>
                </a:lnTo>
                <a:lnTo>
                  <a:pt x="727001" y="117872"/>
                </a:lnTo>
                <a:lnTo>
                  <a:pt x="727001" y="115887"/>
                </a:lnTo>
                <a:lnTo>
                  <a:pt x="727397" y="113109"/>
                </a:lnTo>
                <a:lnTo>
                  <a:pt x="728588" y="110331"/>
                </a:lnTo>
                <a:lnTo>
                  <a:pt x="730175" y="107950"/>
                </a:lnTo>
                <a:lnTo>
                  <a:pt x="731762" y="105172"/>
                </a:lnTo>
                <a:lnTo>
                  <a:pt x="733747" y="101997"/>
                </a:lnTo>
                <a:lnTo>
                  <a:pt x="740494" y="105966"/>
                </a:lnTo>
                <a:lnTo>
                  <a:pt x="746844" y="108744"/>
                </a:lnTo>
                <a:lnTo>
                  <a:pt x="753591" y="111919"/>
                </a:lnTo>
                <a:lnTo>
                  <a:pt x="760735" y="114300"/>
                </a:lnTo>
                <a:lnTo>
                  <a:pt x="767482" y="115887"/>
                </a:lnTo>
                <a:lnTo>
                  <a:pt x="774626" y="116284"/>
                </a:lnTo>
                <a:lnTo>
                  <a:pt x="782166" y="116284"/>
                </a:lnTo>
                <a:lnTo>
                  <a:pt x="789707" y="114697"/>
                </a:lnTo>
                <a:lnTo>
                  <a:pt x="796453" y="120650"/>
                </a:lnTo>
                <a:lnTo>
                  <a:pt x="798836" y="119856"/>
                </a:lnTo>
                <a:lnTo>
                  <a:pt x="799629" y="115887"/>
                </a:lnTo>
                <a:lnTo>
                  <a:pt x="800025" y="111522"/>
                </a:lnTo>
                <a:lnTo>
                  <a:pt x="801613" y="108347"/>
                </a:lnTo>
                <a:lnTo>
                  <a:pt x="803202" y="105966"/>
                </a:lnTo>
                <a:lnTo>
                  <a:pt x="805185" y="103584"/>
                </a:lnTo>
                <a:lnTo>
                  <a:pt x="807963" y="101600"/>
                </a:lnTo>
                <a:lnTo>
                  <a:pt x="810741" y="100012"/>
                </a:lnTo>
                <a:lnTo>
                  <a:pt x="813122" y="98822"/>
                </a:lnTo>
                <a:lnTo>
                  <a:pt x="819473" y="96440"/>
                </a:lnTo>
                <a:lnTo>
                  <a:pt x="825426" y="94059"/>
                </a:lnTo>
                <a:lnTo>
                  <a:pt x="830981" y="91678"/>
                </a:lnTo>
                <a:lnTo>
                  <a:pt x="833761" y="90091"/>
                </a:lnTo>
                <a:lnTo>
                  <a:pt x="836539" y="87709"/>
                </a:lnTo>
                <a:lnTo>
                  <a:pt x="864320" y="90091"/>
                </a:lnTo>
                <a:lnTo>
                  <a:pt x="925835" y="88900"/>
                </a:lnTo>
                <a:lnTo>
                  <a:pt x="929407" y="88900"/>
                </a:lnTo>
                <a:lnTo>
                  <a:pt x="933377" y="88900"/>
                </a:lnTo>
                <a:lnTo>
                  <a:pt x="936153" y="90091"/>
                </a:lnTo>
                <a:lnTo>
                  <a:pt x="940122" y="91678"/>
                </a:lnTo>
                <a:lnTo>
                  <a:pt x="979412" y="85725"/>
                </a:lnTo>
                <a:lnTo>
                  <a:pt x="985763" y="89297"/>
                </a:lnTo>
                <a:lnTo>
                  <a:pt x="990129" y="92472"/>
                </a:lnTo>
                <a:lnTo>
                  <a:pt x="990922" y="94059"/>
                </a:lnTo>
                <a:lnTo>
                  <a:pt x="992113" y="95647"/>
                </a:lnTo>
                <a:lnTo>
                  <a:pt x="992113" y="97234"/>
                </a:lnTo>
                <a:lnTo>
                  <a:pt x="992113" y="99615"/>
                </a:lnTo>
                <a:lnTo>
                  <a:pt x="990922" y="101997"/>
                </a:lnTo>
                <a:lnTo>
                  <a:pt x="989334" y="104378"/>
                </a:lnTo>
                <a:lnTo>
                  <a:pt x="984176" y="110331"/>
                </a:lnTo>
                <a:lnTo>
                  <a:pt x="977031" y="118269"/>
                </a:lnTo>
                <a:lnTo>
                  <a:pt x="966316" y="128984"/>
                </a:lnTo>
                <a:lnTo>
                  <a:pt x="968300" y="132556"/>
                </a:lnTo>
                <a:lnTo>
                  <a:pt x="971078" y="136922"/>
                </a:lnTo>
                <a:lnTo>
                  <a:pt x="974253" y="136128"/>
                </a:lnTo>
                <a:lnTo>
                  <a:pt x="977429" y="136128"/>
                </a:lnTo>
                <a:lnTo>
                  <a:pt x="980207" y="136128"/>
                </a:lnTo>
                <a:lnTo>
                  <a:pt x="982588" y="136922"/>
                </a:lnTo>
                <a:lnTo>
                  <a:pt x="984573" y="137715"/>
                </a:lnTo>
                <a:lnTo>
                  <a:pt x="986953" y="138906"/>
                </a:lnTo>
                <a:lnTo>
                  <a:pt x="988541" y="140494"/>
                </a:lnTo>
                <a:lnTo>
                  <a:pt x="989334" y="142081"/>
                </a:lnTo>
                <a:lnTo>
                  <a:pt x="992113" y="145653"/>
                </a:lnTo>
                <a:lnTo>
                  <a:pt x="993701" y="150416"/>
                </a:lnTo>
                <a:lnTo>
                  <a:pt x="994891" y="155178"/>
                </a:lnTo>
                <a:lnTo>
                  <a:pt x="995684" y="160337"/>
                </a:lnTo>
                <a:lnTo>
                  <a:pt x="1042516" y="161131"/>
                </a:lnTo>
                <a:lnTo>
                  <a:pt x="1054422" y="144066"/>
                </a:lnTo>
                <a:lnTo>
                  <a:pt x="1058391" y="140097"/>
                </a:lnTo>
                <a:lnTo>
                  <a:pt x="1063154" y="136128"/>
                </a:lnTo>
                <a:lnTo>
                  <a:pt x="1068312" y="132159"/>
                </a:lnTo>
                <a:lnTo>
                  <a:pt x="1072679" y="127794"/>
                </a:lnTo>
                <a:lnTo>
                  <a:pt x="1074266" y="125809"/>
                </a:lnTo>
                <a:lnTo>
                  <a:pt x="1075457" y="123031"/>
                </a:lnTo>
                <a:lnTo>
                  <a:pt x="1076250" y="121047"/>
                </a:lnTo>
                <a:lnTo>
                  <a:pt x="1076250" y="117872"/>
                </a:lnTo>
                <a:lnTo>
                  <a:pt x="1076250" y="114697"/>
                </a:lnTo>
                <a:lnTo>
                  <a:pt x="1074662" y="111522"/>
                </a:lnTo>
                <a:lnTo>
                  <a:pt x="1073076" y="107950"/>
                </a:lnTo>
                <a:lnTo>
                  <a:pt x="1070694" y="103584"/>
                </a:lnTo>
                <a:lnTo>
                  <a:pt x="1076250" y="103187"/>
                </a:lnTo>
                <a:lnTo>
                  <a:pt x="1082600" y="102791"/>
                </a:lnTo>
                <a:lnTo>
                  <a:pt x="1088950" y="101600"/>
                </a:lnTo>
                <a:lnTo>
                  <a:pt x="1095301" y="101600"/>
                </a:lnTo>
                <a:lnTo>
                  <a:pt x="1098078" y="101600"/>
                </a:lnTo>
                <a:lnTo>
                  <a:pt x="1101255" y="101997"/>
                </a:lnTo>
                <a:lnTo>
                  <a:pt x="1103635" y="103187"/>
                </a:lnTo>
                <a:lnTo>
                  <a:pt x="1106412" y="104775"/>
                </a:lnTo>
                <a:lnTo>
                  <a:pt x="1108794" y="106759"/>
                </a:lnTo>
                <a:lnTo>
                  <a:pt x="1111175" y="108744"/>
                </a:lnTo>
                <a:lnTo>
                  <a:pt x="1113159" y="111919"/>
                </a:lnTo>
                <a:lnTo>
                  <a:pt x="1115144" y="115887"/>
                </a:lnTo>
                <a:lnTo>
                  <a:pt x="1145307" y="97234"/>
                </a:lnTo>
                <a:lnTo>
                  <a:pt x="1145307" y="100012"/>
                </a:lnTo>
                <a:lnTo>
                  <a:pt x="1145307" y="102791"/>
                </a:lnTo>
                <a:lnTo>
                  <a:pt x="1145307" y="105172"/>
                </a:lnTo>
                <a:lnTo>
                  <a:pt x="1144116" y="107950"/>
                </a:lnTo>
                <a:lnTo>
                  <a:pt x="1172691" y="89297"/>
                </a:lnTo>
                <a:lnTo>
                  <a:pt x="1204837" y="90884"/>
                </a:lnTo>
                <a:lnTo>
                  <a:pt x="1205631" y="94853"/>
                </a:lnTo>
                <a:lnTo>
                  <a:pt x="1207220" y="98425"/>
                </a:lnTo>
                <a:lnTo>
                  <a:pt x="1208806" y="102791"/>
                </a:lnTo>
                <a:lnTo>
                  <a:pt x="1209998" y="106362"/>
                </a:lnTo>
                <a:lnTo>
                  <a:pt x="1209998" y="109934"/>
                </a:lnTo>
                <a:lnTo>
                  <a:pt x="1209600" y="111522"/>
                </a:lnTo>
                <a:lnTo>
                  <a:pt x="1208409" y="113109"/>
                </a:lnTo>
                <a:lnTo>
                  <a:pt x="1207220" y="114697"/>
                </a:lnTo>
                <a:lnTo>
                  <a:pt x="1205235" y="116284"/>
                </a:lnTo>
                <a:lnTo>
                  <a:pt x="1202456" y="117872"/>
                </a:lnTo>
                <a:lnTo>
                  <a:pt x="1200076" y="119062"/>
                </a:lnTo>
                <a:lnTo>
                  <a:pt x="1200472" y="125809"/>
                </a:lnTo>
                <a:lnTo>
                  <a:pt x="1202059" y="131762"/>
                </a:lnTo>
                <a:lnTo>
                  <a:pt x="1204044" y="136922"/>
                </a:lnTo>
                <a:lnTo>
                  <a:pt x="1207220" y="141684"/>
                </a:lnTo>
                <a:lnTo>
                  <a:pt x="1211187" y="145256"/>
                </a:lnTo>
                <a:lnTo>
                  <a:pt x="1215950" y="148431"/>
                </a:lnTo>
                <a:lnTo>
                  <a:pt x="1221507" y="150416"/>
                </a:lnTo>
                <a:lnTo>
                  <a:pt x="1228253" y="152003"/>
                </a:lnTo>
                <a:lnTo>
                  <a:pt x="1249684" y="113109"/>
                </a:lnTo>
                <a:lnTo>
                  <a:pt x="1274291" y="88900"/>
                </a:lnTo>
                <a:lnTo>
                  <a:pt x="1272703" y="86122"/>
                </a:lnTo>
                <a:lnTo>
                  <a:pt x="1271116" y="83741"/>
                </a:lnTo>
                <a:lnTo>
                  <a:pt x="1270719" y="80566"/>
                </a:lnTo>
                <a:lnTo>
                  <a:pt x="1269926" y="77787"/>
                </a:lnTo>
                <a:lnTo>
                  <a:pt x="1269926" y="74612"/>
                </a:lnTo>
                <a:lnTo>
                  <a:pt x="1269926" y="71437"/>
                </a:lnTo>
                <a:lnTo>
                  <a:pt x="1271116" y="65087"/>
                </a:lnTo>
                <a:lnTo>
                  <a:pt x="1277466" y="58340"/>
                </a:lnTo>
                <a:lnTo>
                  <a:pt x="1290959" y="57944"/>
                </a:lnTo>
                <a:lnTo>
                  <a:pt x="1302072" y="60325"/>
                </a:lnTo>
                <a:lnTo>
                  <a:pt x="1313581" y="63500"/>
                </a:lnTo>
                <a:lnTo>
                  <a:pt x="1325091" y="66675"/>
                </a:lnTo>
                <a:lnTo>
                  <a:pt x="1330647" y="67866"/>
                </a:lnTo>
                <a:lnTo>
                  <a:pt x="1336203" y="69056"/>
                </a:lnTo>
                <a:lnTo>
                  <a:pt x="1342156" y="69453"/>
                </a:lnTo>
                <a:lnTo>
                  <a:pt x="1347712" y="69453"/>
                </a:lnTo>
                <a:lnTo>
                  <a:pt x="1354062" y="69056"/>
                </a:lnTo>
                <a:lnTo>
                  <a:pt x="1360016" y="67866"/>
                </a:lnTo>
                <a:lnTo>
                  <a:pt x="1365969" y="65881"/>
                </a:lnTo>
                <a:lnTo>
                  <a:pt x="1371922" y="63103"/>
                </a:lnTo>
                <a:lnTo>
                  <a:pt x="1377875" y="59134"/>
                </a:lnTo>
                <a:lnTo>
                  <a:pt x="1384225" y="54372"/>
                </a:lnTo>
                <a:lnTo>
                  <a:pt x="1561231" y="46434"/>
                </a:lnTo>
                <a:lnTo>
                  <a:pt x="1560041" y="51594"/>
                </a:lnTo>
                <a:lnTo>
                  <a:pt x="1558850" y="56356"/>
                </a:lnTo>
                <a:lnTo>
                  <a:pt x="1556469" y="66675"/>
                </a:lnTo>
                <a:lnTo>
                  <a:pt x="1555278" y="71437"/>
                </a:lnTo>
                <a:lnTo>
                  <a:pt x="1555278" y="76200"/>
                </a:lnTo>
                <a:lnTo>
                  <a:pt x="1555278" y="80962"/>
                </a:lnTo>
                <a:lnTo>
                  <a:pt x="1556469" y="85328"/>
                </a:lnTo>
                <a:lnTo>
                  <a:pt x="1558056" y="88900"/>
                </a:lnTo>
                <a:lnTo>
                  <a:pt x="1560041" y="92472"/>
                </a:lnTo>
                <a:lnTo>
                  <a:pt x="1562025" y="95250"/>
                </a:lnTo>
                <a:lnTo>
                  <a:pt x="1564009" y="97234"/>
                </a:lnTo>
                <a:lnTo>
                  <a:pt x="1566391" y="98822"/>
                </a:lnTo>
                <a:lnTo>
                  <a:pt x="1568772" y="100409"/>
                </a:lnTo>
                <a:lnTo>
                  <a:pt x="1571550" y="101600"/>
                </a:lnTo>
                <a:lnTo>
                  <a:pt x="1574725" y="101997"/>
                </a:lnTo>
                <a:lnTo>
                  <a:pt x="1580678" y="102791"/>
                </a:lnTo>
                <a:lnTo>
                  <a:pt x="1587028" y="101997"/>
                </a:lnTo>
                <a:lnTo>
                  <a:pt x="1599331" y="101203"/>
                </a:lnTo>
                <a:lnTo>
                  <a:pt x="1599331" y="89297"/>
                </a:lnTo>
                <a:lnTo>
                  <a:pt x="1600125" y="83344"/>
                </a:lnTo>
                <a:lnTo>
                  <a:pt x="1600919" y="77787"/>
                </a:lnTo>
                <a:lnTo>
                  <a:pt x="1602506" y="72231"/>
                </a:lnTo>
                <a:lnTo>
                  <a:pt x="1603697" y="69453"/>
                </a:lnTo>
                <a:lnTo>
                  <a:pt x="1605284" y="67469"/>
                </a:lnTo>
                <a:lnTo>
                  <a:pt x="1606872" y="64691"/>
                </a:lnTo>
                <a:lnTo>
                  <a:pt x="1609650" y="62706"/>
                </a:lnTo>
                <a:lnTo>
                  <a:pt x="1611634" y="60325"/>
                </a:lnTo>
                <a:lnTo>
                  <a:pt x="1614809" y="59134"/>
                </a:lnTo>
                <a:lnTo>
                  <a:pt x="1639812" y="111125"/>
                </a:lnTo>
                <a:lnTo>
                  <a:pt x="1641400" y="109934"/>
                </a:lnTo>
                <a:lnTo>
                  <a:pt x="1646162" y="111125"/>
                </a:lnTo>
                <a:lnTo>
                  <a:pt x="1650131" y="112712"/>
                </a:lnTo>
                <a:lnTo>
                  <a:pt x="1653703" y="115094"/>
                </a:lnTo>
                <a:lnTo>
                  <a:pt x="1656481" y="118269"/>
                </a:lnTo>
                <a:lnTo>
                  <a:pt x="1658466" y="121047"/>
                </a:lnTo>
                <a:lnTo>
                  <a:pt x="1660450" y="123031"/>
                </a:lnTo>
                <a:lnTo>
                  <a:pt x="1662434" y="124222"/>
                </a:lnTo>
                <a:lnTo>
                  <a:pt x="1664816" y="125412"/>
                </a:lnTo>
                <a:lnTo>
                  <a:pt x="1666800" y="125809"/>
                </a:lnTo>
                <a:lnTo>
                  <a:pt x="1668784" y="125809"/>
                </a:lnTo>
                <a:lnTo>
                  <a:pt x="1672753" y="124619"/>
                </a:lnTo>
                <a:lnTo>
                  <a:pt x="1676325" y="123031"/>
                </a:lnTo>
                <a:lnTo>
                  <a:pt x="1680691" y="121047"/>
                </a:lnTo>
                <a:lnTo>
                  <a:pt x="1684262" y="118269"/>
                </a:lnTo>
                <a:lnTo>
                  <a:pt x="1687834" y="116284"/>
                </a:lnTo>
                <a:lnTo>
                  <a:pt x="1695375" y="117475"/>
                </a:lnTo>
                <a:lnTo>
                  <a:pt x="1702519" y="117475"/>
                </a:lnTo>
                <a:lnTo>
                  <a:pt x="1705694" y="109934"/>
                </a:lnTo>
                <a:lnTo>
                  <a:pt x="1710456" y="103187"/>
                </a:lnTo>
                <a:lnTo>
                  <a:pt x="1715219" y="96837"/>
                </a:lnTo>
                <a:lnTo>
                  <a:pt x="1720378" y="90884"/>
                </a:lnTo>
                <a:lnTo>
                  <a:pt x="1726331" y="85725"/>
                </a:lnTo>
                <a:lnTo>
                  <a:pt x="1732681" y="80566"/>
                </a:lnTo>
                <a:lnTo>
                  <a:pt x="1745778" y="71041"/>
                </a:lnTo>
                <a:lnTo>
                  <a:pt x="1752128" y="72231"/>
                </a:lnTo>
                <a:lnTo>
                  <a:pt x="1756891" y="74216"/>
                </a:lnTo>
                <a:lnTo>
                  <a:pt x="1761653" y="76200"/>
                </a:lnTo>
                <a:lnTo>
                  <a:pt x="1764828" y="78978"/>
                </a:lnTo>
                <a:lnTo>
                  <a:pt x="1768003" y="81756"/>
                </a:lnTo>
                <a:lnTo>
                  <a:pt x="1769987" y="85328"/>
                </a:lnTo>
                <a:lnTo>
                  <a:pt x="1771972" y="88900"/>
                </a:lnTo>
                <a:lnTo>
                  <a:pt x="1773559" y="92472"/>
                </a:lnTo>
                <a:lnTo>
                  <a:pt x="1774750" y="96837"/>
                </a:lnTo>
                <a:lnTo>
                  <a:pt x="1775147" y="101203"/>
                </a:lnTo>
                <a:lnTo>
                  <a:pt x="1776337" y="109934"/>
                </a:lnTo>
                <a:lnTo>
                  <a:pt x="1776734" y="119062"/>
                </a:lnTo>
                <a:lnTo>
                  <a:pt x="1777925" y="127397"/>
                </a:lnTo>
                <a:lnTo>
                  <a:pt x="1805309" y="132159"/>
                </a:lnTo>
                <a:lnTo>
                  <a:pt x="1804516" y="126206"/>
                </a:lnTo>
                <a:lnTo>
                  <a:pt x="1804516" y="121047"/>
                </a:lnTo>
                <a:lnTo>
                  <a:pt x="1805309" y="115887"/>
                </a:lnTo>
                <a:lnTo>
                  <a:pt x="1806103" y="111522"/>
                </a:lnTo>
                <a:lnTo>
                  <a:pt x="1807294" y="107553"/>
                </a:lnTo>
                <a:lnTo>
                  <a:pt x="1808881" y="103187"/>
                </a:lnTo>
                <a:lnTo>
                  <a:pt x="1810866" y="100012"/>
                </a:lnTo>
                <a:lnTo>
                  <a:pt x="1813644" y="96837"/>
                </a:lnTo>
                <a:lnTo>
                  <a:pt x="1816422" y="94059"/>
                </a:lnTo>
                <a:lnTo>
                  <a:pt x="1819994" y="92075"/>
                </a:lnTo>
                <a:lnTo>
                  <a:pt x="1823566" y="90487"/>
                </a:lnTo>
                <a:lnTo>
                  <a:pt x="1827931" y="88900"/>
                </a:lnTo>
                <a:lnTo>
                  <a:pt x="1831900" y="87709"/>
                </a:lnTo>
                <a:lnTo>
                  <a:pt x="1837456" y="87312"/>
                </a:lnTo>
                <a:lnTo>
                  <a:pt x="1842616" y="87312"/>
                </a:lnTo>
                <a:lnTo>
                  <a:pt x="1848569" y="87709"/>
                </a:lnTo>
                <a:lnTo>
                  <a:pt x="1876350" y="87312"/>
                </a:lnTo>
                <a:lnTo>
                  <a:pt x="1893812" y="74216"/>
                </a:lnTo>
                <a:lnTo>
                  <a:pt x="1896987" y="69056"/>
                </a:lnTo>
                <a:lnTo>
                  <a:pt x="1900559" y="64294"/>
                </a:lnTo>
                <a:lnTo>
                  <a:pt x="1904131" y="60325"/>
                </a:lnTo>
                <a:lnTo>
                  <a:pt x="1907703" y="56753"/>
                </a:lnTo>
                <a:lnTo>
                  <a:pt x="1911672" y="54372"/>
                </a:lnTo>
                <a:lnTo>
                  <a:pt x="1915244" y="52784"/>
                </a:lnTo>
                <a:lnTo>
                  <a:pt x="1918816" y="51197"/>
                </a:lnTo>
                <a:lnTo>
                  <a:pt x="1922784" y="50403"/>
                </a:lnTo>
                <a:lnTo>
                  <a:pt x="1926356" y="50403"/>
                </a:lnTo>
                <a:lnTo>
                  <a:pt x="1929928" y="51594"/>
                </a:lnTo>
                <a:lnTo>
                  <a:pt x="1933500" y="53181"/>
                </a:lnTo>
                <a:lnTo>
                  <a:pt x="1936675" y="55959"/>
                </a:lnTo>
                <a:lnTo>
                  <a:pt x="1940644" y="59134"/>
                </a:lnTo>
                <a:lnTo>
                  <a:pt x="1944216" y="63103"/>
                </a:lnTo>
                <a:lnTo>
                  <a:pt x="1947787" y="68262"/>
                </a:lnTo>
                <a:lnTo>
                  <a:pt x="1951359" y="74216"/>
                </a:lnTo>
                <a:lnTo>
                  <a:pt x="1952947" y="86122"/>
                </a:lnTo>
                <a:lnTo>
                  <a:pt x="1995809" y="84534"/>
                </a:lnTo>
                <a:lnTo>
                  <a:pt x="2010494" y="88900"/>
                </a:lnTo>
                <a:lnTo>
                  <a:pt x="2030337" y="65087"/>
                </a:lnTo>
                <a:lnTo>
                  <a:pt x="2030337" y="61912"/>
                </a:lnTo>
                <a:lnTo>
                  <a:pt x="2030337" y="58340"/>
                </a:lnTo>
                <a:lnTo>
                  <a:pt x="2031925" y="53181"/>
                </a:lnTo>
                <a:lnTo>
                  <a:pt x="2034703" y="48419"/>
                </a:lnTo>
                <a:lnTo>
                  <a:pt x="2038275" y="44847"/>
                </a:lnTo>
                <a:lnTo>
                  <a:pt x="2042641" y="41672"/>
                </a:lnTo>
                <a:lnTo>
                  <a:pt x="2052166" y="38497"/>
                </a:lnTo>
                <a:lnTo>
                  <a:pt x="2061691" y="35719"/>
                </a:lnTo>
                <a:lnTo>
                  <a:pt x="2070819" y="33734"/>
                </a:lnTo>
                <a:lnTo>
                  <a:pt x="2081137" y="32147"/>
                </a:lnTo>
                <a:lnTo>
                  <a:pt x="2100584" y="28972"/>
                </a:lnTo>
                <a:lnTo>
                  <a:pt x="2110109" y="26987"/>
                </a:lnTo>
                <a:lnTo>
                  <a:pt x="2120031" y="24209"/>
                </a:lnTo>
                <a:lnTo>
                  <a:pt x="2194247" y="21431"/>
                </a:lnTo>
                <a:lnTo>
                  <a:pt x="2197819" y="29369"/>
                </a:lnTo>
                <a:lnTo>
                  <a:pt x="2200994" y="38497"/>
                </a:lnTo>
                <a:lnTo>
                  <a:pt x="2202978" y="48419"/>
                </a:lnTo>
                <a:lnTo>
                  <a:pt x="2203772" y="53181"/>
                </a:lnTo>
                <a:lnTo>
                  <a:pt x="2204169" y="57944"/>
                </a:lnTo>
                <a:lnTo>
                  <a:pt x="2210122" y="57944"/>
                </a:lnTo>
                <a:lnTo>
                  <a:pt x="2215281" y="57547"/>
                </a:lnTo>
                <a:lnTo>
                  <a:pt x="2220441" y="56356"/>
                </a:lnTo>
                <a:lnTo>
                  <a:pt x="2225600" y="54372"/>
                </a:lnTo>
                <a:lnTo>
                  <a:pt x="2230362" y="51991"/>
                </a:lnTo>
                <a:lnTo>
                  <a:pt x="2235125" y="50006"/>
                </a:lnTo>
                <a:lnTo>
                  <a:pt x="2243459" y="44053"/>
                </a:lnTo>
                <a:lnTo>
                  <a:pt x="2252191" y="37306"/>
                </a:lnTo>
                <a:lnTo>
                  <a:pt x="2260128" y="30956"/>
                </a:lnTo>
                <a:lnTo>
                  <a:pt x="2268462" y="24209"/>
                </a:lnTo>
                <a:lnTo>
                  <a:pt x="2277194" y="18256"/>
                </a:lnTo>
                <a:lnTo>
                  <a:pt x="2331169" y="16669"/>
                </a:lnTo>
                <a:lnTo>
                  <a:pt x="2332756" y="21431"/>
                </a:lnTo>
                <a:lnTo>
                  <a:pt x="2333550" y="27384"/>
                </a:lnTo>
                <a:lnTo>
                  <a:pt x="2334344" y="34925"/>
                </a:lnTo>
                <a:lnTo>
                  <a:pt x="2334344" y="43259"/>
                </a:lnTo>
                <a:lnTo>
                  <a:pt x="2338709" y="41672"/>
                </a:lnTo>
                <a:lnTo>
                  <a:pt x="2343472" y="40481"/>
                </a:lnTo>
                <a:lnTo>
                  <a:pt x="2347837" y="40084"/>
                </a:lnTo>
                <a:lnTo>
                  <a:pt x="2352203" y="40084"/>
                </a:lnTo>
                <a:lnTo>
                  <a:pt x="2355378" y="40084"/>
                </a:lnTo>
                <a:lnTo>
                  <a:pt x="2358950" y="40481"/>
                </a:lnTo>
                <a:lnTo>
                  <a:pt x="2361331" y="41672"/>
                </a:lnTo>
                <a:lnTo>
                  <a:pt x="2364109" y="43259"/>
                </a:lnTo>
                <a:lnTo>
                  <a:pt x="2366887" y="44847"/>
                </a:lnTo>
                <a:lnTo>
                  <a:pt x="2369269" y="46434"/>
                </a:lnTo>
                <a:lnTo>
                  <a:pt x="2373237" y="51197"/>
                </a:lnTo>
                <a:lnTo>
                  <a:pt x="2376809" y="56356"/>
                </a:lnTo>
                <a:lnTo>
                  <a:pt x="2379587" y="61912"/>
                </a:lnTo>
                <a:lnTo>
                  <a:pt x="2384747" y="74216"/>
                </a:lnTo>
                <a:lnTo>
                  <a:pt x="2387128" y="80566"/>
                </a:lnTo>
                <a:lnTo>
                  <a:pt x="2390303" y="86122"/>
                </a:lnTo>
                <a:lnTo>
                  <a:pt x="2393478" y="91678"/>
                </a:lnTo>
                <a:lnTo>
                  <a:pt x="2397447" y="96440"/>
                </a:lnTo>
                <a:lnTo>
                  <a:pt x="2399828" y="98425"/>
                </a:lnTo>
                <a:lnTo>
                  <a:pt x="2402209" y="100012"/>
                </a:lnTo>
                <a:lnTo>
                  <a:pt x="2404591" y="101203"/>
                </a:lnTo>
                <a:lnTo>
                  <a:pt x="2407766" y="101997"/>
                </a:lnTo>
                <a:lnTo>
                  <a:pt x="2422053" y="91678"/>
                </a:lnTo>
                <a:lnTo>
                  <a:pt x="2428006" y="87312"/>
                </a:lnTo>
                <a:lnTo>
                  <a:pt x="2432372" y="83741"/>
                </a:lnTo>
                <a:lnTo>
                  <a:pt x="2437134" y="81756"/>
                </a:lnTo>
                <a:lnTo>
                  <a:pt x="2441103" y="80169"/>
                </a:lnTo>
                <a:lnTo>
                  <a:pt x="2444675" y="79375"/>
                </a:lnTo>
                <a:lnTo>
                  <a:pt x="2447850" y="80169"/>
                </a:lnTo>
                <a:lnTo>
                  <a:pt x="2451025" y="81756"/>
                </a:lnTo>
                <a:lnTo>
                  <a:pt x="2454200" y="84137"/>
                </a:lnTo>
                <a:lnTo>
                  <a:pt x="2457375" y="87709"/>
                </a:lnTo>
                <a:lnTo>
                  <a:pt x="2460550" y="92472"/>
                </a:lnTo>
                <a:lnTo>
                  <a:pt x="2467694" y="105966"/>
                </a:lnTo>
                <a:lnTo>
                  <a:pt x="2477219" y="123031"/>
                </a:lnTo>
                <a:lnTo>
                  <a:pt x="2480791" y="128984"/>
                </a:lnTo>
                <a:lnTo>
                  <a:pt x="2484759" y="132953"/>
                </a:lnTo>
                <a:lnTo>
                  <a:pt x="2488728" y="136128"/>
                </a:lnTo>
                <a:lnTo>
                  <a:pt x="2492697" y="137715"/>
                </a:lnTo>
                <a:lnTo>
                  <a:pt x="2496269" y="138906"/>
                </a:lnTo>
                <a:lnTo>
                  <a:pt x="2499841" y="138906"/>
                </a:lnTo>
                <a:lnTo>
                  <a:pt x="2503809" y="137715"/>
                </a:lnTo>
                <a:lnTo>
                  <a:pt x="2507381" y="136128"/>
                </a:lnTo>
                <a:lnTo>
                  <a:pt x="2510556" y="134540"/>
                </a:lnTo>
                <a:lnTo>
                  <a:pt x="2513731" y="132159"/>
                </a:lnTo>
                <a:lnTo>
                  <a:pt x="2516906" y="128984"/>
                </a:lnTo>
                <a:lnTo>
                  <a:pt x="2518891" y="126206"/>
                </a:lnTo>
                <a:lnTo>
                  <a:pt x="2520875" y="123031"/>
                </a:lnTo>
                <a:lnTo>
                  <a:pt x="2523256" y="119856"/>
                </a:lnTo>
                <a:lnTo>
                  <a:pt x="2524050" y="117475"/>
                </a:lnTo>
                <a:lnTo>
                  <a:pt x="2524844" y="114697"/>
                </a:lnTo>
                <a:lnTo>
                  <a:pt x="2526431" y="107553"/>
                </a:lnTo>
                <a:lnTo>
                  <a:pt x="2528416" y="101203"/>
                </a:lnTo>
                <a:lnTo>
                  <a:pt x="2530797" y="95647"/>
                </a:lnTo>
                <a:lnTo>
                  <a:pt x="2533575" y="91678"/>
                </a:lnTo>
                <a:lnTo>
                  <a:pt x="2536353" y="88503"/>
                </a:lnTo>
                <a:lnTo>
                  <a:pt x="2539528" y="85725"/>
                </a:lnTo>
                <a:lnTo>
                  <a:pt x="2543100" y="84137"/>
                </a:lnTo>
                <a:lnTo>
                  <a:pt x="2546672" y="82550"/>
                </a:lnTo>
                <a:lnTo>
                  <a:pt x="2551037" y="82153"/>
                </a:lnTo>
                <a:lnTo>
                  <a:pt x="2555006" y="82153"/>
                </a:lnTo>
                <a:lnTo>
                  <a:pt x="2559372" y="82550"/>
                </a:lnTo>
                <a:lnTo>
                  <a:pt x="2563737" y="83344"/>
                </a:lnTo>
                <a:lnTo>
                  <a:pt x="2573262" y="85328"/>
                </a:lnTo>
                <a:lnTo>
                  <a:pt x="2583184" y="87709"/>
                </a:lnTo>
                <a:lnTo>
                  <a:pt x="2611362" y="88900"/>
                </a:lnTo>
                <a:lnTo>
                  <a:pt x="2615331" y="89297"/>
                </a:lnTo>
                <a:lnTo>
                  <a:pt x="2617712" y="90884"/>
                </a:lnTo>
                <a:lnTo>
                  <a:pt x="2620491" y="93662"/>
                </a:lnTo>
                <a:lnTo>
                  <a:pt x="2622078" y="96440"/>
                </a:lnTo>
                <a:lnTo>
                  <a:pt x="2623666" y="100012"/>
                </a:lnTo>
                <a:lnTo>
                  <a:pt x="2625253" y="103584"/>
                </a:lnTo>
                <a:lnTo>
                  <a:pt x="2627634" y="111522"/>
                </a:lnTo>
                <a:lnTo>
                  <a:pt x="2629222" y="115094"/>
                </a:lnTo>
                <a:lnTo>
                  <a:pt x="2630809" y="118269"/>
                </a:lnTo>
                <a:lnTo>
                  <a:pt x="2633191" y="120650"/>
                </a:lnTo>
                <a:lnTo>
                  <a:pt x="2636366" y="122634"/>
                </a:lnTo>
                <a:lnTo>
                  <a:pt x="2639541" y="123031"/>
                </a:lnTo>
                <a:lnTo>
                  <a:pt x="2643509" y="122237"/>
                </a:lnTo>
                <a:lnTo>
                  <a:pt x="2648669" y="119856"/>
                </a:lnTo>
                <a:lnTo>
                  <a:pt x="2654622" y="116681"/>
                </a:lnTo>
                <a:lnTo>
                  <a:pt x="2655019" y="116681"/>
                </a:lnTo>
                <a:lnTo>
                  <a:pt x="2668909" y="87312"/>
                </a:lnTo>
                <a:lnTo>
                  <a:pt x="2658987" y="62706"/>
                </a:lnTo>
                <a:lnTo>
                  <a:pt x="2658194" y="41672"/>
                </a:lnTo>
                <a:lnTo>
                  <a:pt x="2657797" y="37306"/>
                </a:lnTo>
                <a:lnTo>
                  <a:pt x="2657400" y="33734"/>
                </a:lnTo>
                <a:lnTo>
                  <a:pt x="2657400" y="30162"/>
                </a:lnTo>
                <a:lnTo>
                  <a:pt x="2657797" y="27384"/>
                </a:lnTo>
                <a:lnTo>
                  <a:pt x="2658987" y="24209"/>
                </a:lnTo>
                <a:lnTo>
                  <a:pt x="2659781" y="22225"/>
                </a:lnTo>
                <a:lnTo>
                  <a:pt x="2661369" y="19844"/>
                </a:lnTo>
                <a:lnTo>
                  <a:pt x="2662956" y="18256"/>
                </a:lnTo>
                <a:lnTo>
                  <a:pt x="2665337" y="16669"/>
                </a:lnTo>
                <a:lnTo>
                  <a:pt x="2667322" y="15875"/>
                </a:lnTo>
                <a:lnTo>
                  <a:pt x="2670100" y="15081"/>
                </a:lnTo>
                <a:lnTo>
                  <a:pt x="2672481" y="14684"/>
                </a:lnTo>
                <a:lnTo>
                  <a:pt x="2679228" y="14287"/>
                </a:lnTo>
                <a:lnTo>
                  <a:pt x="2686372" y="14684"/>
                </a:lnTo>
                <a:lnTo>
                  <a:pt x="2700262" y="16272"/>
                </a:lnTo>
                <a:lnTo>
                  <a:pt x="2712962" y="18256"/>
                </a:lnTo>
                <a:lnTo>
                  <a:pt x="2724075" y="21431"/>
                </a:lnTo>
                <a:lnTo>
                  <a:pt x="2733997" y="24606"/>
                </a:lnTo>
                <a:lnTo>
                  <a:pt x="2738362" y="26987"/>
                </a:lnTo>
                <a:lnTo>
                  <a:pt x="2742728" y="28972"/>
                </a:lnTo>
                <a:lnTo>
                  <a:pt x="2746300" y="31750"/>
                </a:lnTo>
                <a:lnTo>
                  <a:pt x="2749475" y="34131"/>
                </a:lnTo>
                <a:lnTo>
                  <a:pt x="2751856" y="36909"/>
                </a:lnTo>
                <a:lnTo>
                  <a:pt x="2754634" y="39291"/>
                </a:lnTo>
                <a:lnTo>
                  <a:pt x="2756619" y="42466"/>
                </a:lnTo>
                <a:lnTo>
                  <a:pt x="2759000" y="46434"/>
                </a:lnTo>
                <a:lnTo>
                  <a:pt x="2760587" y="49609"/>
                </a:lnTo>
                <a:lnTo>
                  <a:pt x="2761381" y="53578"/>
                </a:lnTo>
                <a:lnTo>
                  <a:pt x="2762572" y="57547"/>
                </a:lnTo>
                <a:lnTo>
                  <a:pt x="2762969" y="61516"/>
                </a:lnTo>
                <a:lnTo>
                  <a:pt x="2762969" y="66278"/>
                </a:lnTo>
                <a:lnTo>
                  <a:pt x="2762969" y="71041"/>
                </a:lnTo>
                <a:lnTo>
                  <a:pt x="2762175" y="80962"/>
                </a:lnTo>
                <a:lnTo>
                  <a:pt x="2759794" y="92075"/>
                </a:lnTo>
                <a:lnTo>
                  <a:pt x="2756222" y="104378"/>
                </a:lnTo>
                <a:lnTo>
                  <a:pt x="2751062" y="117475"/>
                </a:lnTo>
                <a:lnTo>
                  <a:pt x="2745109" y="132159"/>
                </a:lnTo>
                <a:lnTo>
                  <a:pt x="2745506" y="138906"/>
                </a:lnTo>
                <a:lnTo>
                  <a:pt x="2746300" y="146447"/>
                </a:lnTo>
                <a:lnTo>
                  <a:pt x="2774081" y="146844"/>
                </a:lnTo>
                <a:lnTo>
                  <a:pt x="2773684" y="142478"/>
                </a:lnTo>
                <a:lnTo>
                  <a:pt x="2774081" y="138906"/>
                </a:lnTo>
                <a:lnTo>
                  <a:pt x="2774478" y="135731"/>
                </a:lnTo>
                <a:lnTo>
                  <a:pt x="2776066" y="132556"/>
                </a:lnTo>
                <a:lnTo>
                  <a:pt x="2777653" y="129381"/>
                </a:lnTo>
                <a:lnTo>
                  <a:pt x="2780034" y="127000"/>
                </a:lnTo>
                <a:lnTo>
                  <a:pt x="2784003" y="122237"/>
                </a:lnTo>
                <a:lnTo>
                  <a:pt x="2794719" y="113109"/>
                </a:lnTo>
                <a:lnTo>
                  <a:pt x="2799481" y="108347"/>
                </a:lnTo>
                <a:lnTo>
                  <a:pt x="2801466" y="105966"/>
                </a:lnTo>
                <a:lnTo>
                  <a:pt x="2803450" y="103187"/>
                </a:lnTo>
                <a:lnTo>
                  <a:pt x="2832422" y="73025"/>
                </a:lnTo>
                <a:lnTo>
                  <a:pt x="2831628" y="69850"/>
                </a:lnTo>
                <a:lnTo>
                  <a:pt x="2830437" y="66675"/>
                </a:lnTo>
                <a:lnTo>
                  <a:pt x="2828850" y="64294"/>
                </a:lnTo>
                <a:lnTo>
                  <a:pt x="2826866" y="61119"/>
                </a:lnTo>
                <a:lnTo>
                  <a:pt x="2817341" y="50403"/>
                </a:lnTo>
                <a:lnTo>
                  <a:pt x="2815356" y="47228"/>
                </a:lnTo>
                <a:lnTo>
                  <a:pt x="2813769" y="44847"/>
                </a:lnTo>
                <a:lnTo>
                  <a:pt x="2812578" y="41672"/>
                </a:lnTo>
                <a:lnTo>
                  <a:pt x="2812181" y="38894"/>
                </a:lnTo>
                <a:lnTo>
                  <a:pt x="2812181" y="35719"/>
                </a:lnTo>
                <a:lnTo>
                  <a:pt x="2812975" y="32544"/>
                </a:lnTo>
                <a:lnTo>
                  <a:pt x="2815356" y="28972"/>
                </a:lnTo>
                <a:lnTo>
                  <a:pt x="2818928" y="25400"/>
                </a:lnTo>
                <a:lnTo>
                  <a:pt x="2822500" y="22225"/>
                </a:lnTo>
                <a:lnTo>
                  <a:pt x="2827262" y="19050"/>
                </a:lnTo>
                <a:lnTo>
                  <a:pt x="2831628" y="16669"/>
                </a:lnTo>
                <a:lnTo>
                  <a:pt x="2835597" y="15081"/>
                </a:lnTo>
                <a:lnTo>
                  <a:pt x="2840359" y="14287"/>
                </a:lnTo>
                <a:lnTo>
                  <a:pt x="2844725" y="14287"/>
                </a:lnTo>
                <a:lnTo>
                  <a:pt x="2849487" y="14287"/>
                </a:lnTo>
                <a:lnTo>
                  <a:pt x="2853456" y="14684"/>
                </a:lnTo>
                <a:lnTo>
                  <a:pt x="2858219" y="15875"/>
                </a:lnTo>
                <a:lnTo>
                  <a:pt x="2862981" y="16669"/>
                </a:lnTo>
                <a:lnTo>
                  <a:pt x="2872109" y="19844"/>
                </a:lnTo>
                <a:lnTo>
                  <a:pt x="2881634" y="23812"/>
                </a:lnTo>
                <a:lnTo>
                  <a:pt x="2890366" y="27781"/>
                </a:lnTo>
                <a:lnTo>
                  <a:pt x="2891953" y="22225"/>
                </a:lnTo>
                <a:lnTo>
                  <a:pt x="2893937" y="17462"/>
                </a:lnTo>
                <a:lnTo>
                  <a:pt x="2895525" y="13097"/>
                </a:lnTo>
                <a:lnTo>
                  <a:pt x="2898303" y="9128"/>
                </a:lnTo>
                <a:lnTo>
                  <a:pt x="2900287" y="6350"/>
                </a:lnTo>
                <a:lnTo>
                  <a:pt x="2903066" y="3572"/>
                </a:lnTo>
                <a:lnTo>
                  <a:pt x="2905844" y="1587"/>
                </a:lnTo>
                <a:lnTo>
                  <a:pt x="2909019" y="397"/>
                </a:lnTo>
                <a:close/>
              </a:path>
            </a:pathLst>
          </a:custGeom>
          <a:solidFill>
            <a:sysClr val="window" lastClr="FFFFFF">
              <a:lumMod val="95000"/>
              <a:alpha val="70000"/>
            </a:sysClr>
          </a:solidFill>
        </p:spPr>
      </p:pic>
      <p:sp>
        <p:nvSpPr>
          <p:cNvPr id="4" name="Freeform 40">
            <a:extLst>
              <a:ext uri="{FF2B5EF4-FFF2-40B4-BE49-F238E27FC236}">
                <a16:creationId xmlns:a16="http://schemas.microsoft.com/office/drawing/2014/main" id="{39C1013F-90F6-4058-E7F5-159C166FF2B6}"/>
              </a:ext>
            </a:extLst>
          </p:cNvPr>
          <p:cNvSpPr/>
          <p:nvPr/>
        </p:nvSpPr>
        <p:spPr bwMode="auto">
          <a:xfrm>
            <a:off x="10382786" y="82124"/>
            <a:ext cx="1526324" cy="1701186"/>
          </a:xfrm>
          <a:custGeom>
            <a:avLst/>
            <a:gdLst>
              <a:gd name="connsiteX0" fmla="*/ 2218623 w 2218623"/>
              <a:gd name="connsiteY0" fmla="*/ 0 h 2305910"/>
              <a:gd name="connsiteX1" fmla="*/ 1109312 w 2218623"/>
              <a:gd name="connsiteY1" fmla="*/ 0 h 2305910"/>
              <a:gd name="connsiteX2" fmla="*/ 0 w 2218623"/>
              <a:gd name="connsiteY2" fmla="*/ 1109312 h 2305910"/>
              <a:gd name="connsiteX3" fmla="*/ 0 w 2218623"/>
              <a:gd name="connsiteY3" fmla="*/ 2305909 h 2305910"/>
              <a:gd name="connsiteX4" fmla="*/ 1109311 w 2218623"/>
              <a:gd name="connsiteY4" fmla="*/ 2305910 h 2305910"/>
              <a:gd name="connsiteX5" fmla="*/ 2218623 w 2218623"/>
              <a:gd name="connsiteY5" fmla="*/ 1196598 h 23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8623" h="2305910">
                <a:moveTo>
                  <a:pt x="2218623" y="0"/>
                </a:moveTo>
                <a:lnTo>
                  <a:pt x="1109312" y="0"/>
                </a:lnTo>
                <a:cubicBezTo>
                  <a:pt x="496656" y="0"/>
                  <a:pt x="0" y="496656"/>
                  <a:pt x="0" y="1109312"/>
                </a:cubicBezTo>
                <a:lnTo>
                  <a:pt x="0" y="2305909"/>
                </a:lnTo>
                <a:lnTo>
                  <a:pt x="1109311" y="2305910"/>
                </a:lnTo>
                <a:cubicBezTo>
                  <a:pt x="1721967" y="2305910"/>
                  <a:pt x="2218623" y="1809254"/>
                  <a:pt x="2218623" y="1196598"/>
                </a:cubicBezTo>
                <a:close/>
              </a:path>
            </a:pathLst>
          </a:custGeom>
          <a:solidFill>
            <a:srgbClr val="BB890D"/>
          </a:solidFill>
          <a:ln w="25400" cap="flat" cmpd="sng" algn="ctr">
            <a:noFill/>
            <a:prstDash val="solid"/>
            <a:miter lim="400000"/>
            <a:headEnd type="none" w="med" len="med"/>
            <a:tailEnd type="none" w="med" len="med"/>
          </a:ln>
          <a:effectLst/>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Roboto"/>
            </a:endParaRPr>
          </a:p>
        </p:txBody>
      </p:sp>
      <p:sp>
        <p:nvSpPr>
          <p:cNvPr id="5" name="TextBox 4">
            <a:extLst>
              <a:ext uri="{FF2B5EF4-FFF2-40B4-BE49-F238E27FC236}">
                <a16:creationId xmlns:a16="http://schemas.microsoft.com/office/drawing/2014/main" id="{BF4139BE-7D1C-F37E-B655-180F67296FCA}"/>
              </a:ext>
            </a:extLst>
          </p:cNvPr>
          <p:cNvSpPr txBox="1"/>
          <p:nvPr/>
        </p:nvSpPr>
        <p:spPr>
          <a:xfrm>
            <a:off x="10555124" y="625130"/>
            <a:ext cx="1177421" cy="584775"/>
          </a:xfrm>
          <a:prstGeom prst="rect">
            <a:avLst/>
          </a:prstGeom>
          <a:noFill/>
        </p:spPr>
        <p:txBody>
          <a:bodyPr wrap="square" rtlCol="0">
            <a:spAutoFit/>
          </a:bodyPr>
          <a:lstStyle/>
          <a:p>
            <a:pPr algn="ctr"/>
            <a:r>
              <a:rPr lang="fa-IR" sz="3200" dirty="0">
                <a:solidFill>
                  <a:srgbClr val="352922"/>
                </a:solidFill>
                <a:latin typeface="IranNastaliq" panose="02020505000000020003" pitchFamily="18" charset="0"/>
                <a:cs typeface="IranNastaliq" panose="02020505000000020003" pitchFamily="18" charset="0"/>
              </a:rPr>
              <a:t>جمع‏بندی</a:t>
            </a:r>
            <a:endParaRPr lang="en-US" sz="3200" dirty="0">
              <a:solidFill>
                <a:srgbClr val="352922"/>
              </a:solidFill>
              <a:latin typeface="IranNastaliq" panose="02020505000000020003" pitchFamily="18" charset="0"/>
              <a:cs typeface="IranNastaliq" panose="02020505000000020003" pitchFamily="18" charset="0"/>
            </a:endParaRPr>
          </a:p>
        </p:txBody>
      </p:sp>
      <p:sp>
        <p:nvSpPr>
          <p:cNvPr id="6" name="TextBox 5">
            <a:extLst>
              <a:ext uri="{FF2B5EF4-FFF2-40B4-BE49-F238E27FC236}">
                <a16:creationId xmlns:a16="http://schemas.microsoft.com/office/drawing/2014/main" id="{170A9E16-64BC-E9F7-FAD3-53D76B36CD5D}"/>
              </a:ext>
            </a:extLst>
          </p:cNvPr>
          <p:cNvSpPr txBox="1"/>
          <p:nvPr/>
        </p:nvSpPr>
        <p:spPr>
          <a:xfrm>
            <a:off x="6979640" y="1984416"/>
            <a:ext cx="4752905" cy="4212692"/>
          </a:xfrm>
          <a:prstGeom prst="rect">
            <a:avLst/>
          </a:prstGeom>
          <a:noFill/>
        </p:spPr>
        <p:txBody>
          <a:bodyPr wrap="square" rtlCol="0">
            <a:spAutoFit/>
          </a:bodyPr>
          <a:lstStyle/>
          <a:p>
            <a:pPr algn="justLow" rtl="1">
              <a:lnSpc>
                <a:spcPct val="150000"/>
              </a:lnSpc>
            </a:pPr>
            <a:r>
              <a:rPr lang="fa-IR" dirty="0">
                <a:cs typeface="B Mitra" panose="00000400000000000000" pitchFamily="2" charset="-78"/>
              </a:rPr>
              <a:t>نظر به اهمیت بخش کشاورزی در رشد اقتصادی و به طور خاص در مقوله امنیت غذایی، پیش‌بینی رشد 5.5 درصدی این بخش در برنامه هفتم توسعه، نیازمند برنامه‌ریزی در مسیر کمک به حل چالش‌های این بخش به ویژه مسائل مربوط به بهره‌وری آب می‌باشد.</a:t>
            </a:r>
          </a:p>
          <a:p>
            <a:pPr algn="justLow" rtl="1">
              <a:lnSpc>
                <a:spcPct val="150000"/>
              </a:lnSpc>
            </a:pPr>
            <a:r>
              <a:rPr lang="fa-IR" dirty="0">
                <a:cs typeface="B Mitra" panose="00000400000000000000" pitchFamily="2" charset="-78"/>
              </a:rPr>
              <a:t>لازم </a:t>
            </a:r>
            <a:r>
              <a:rPr lang="fa-IR">
                <a:cs typeface="B Mitra" panose="00000400000000000000" pitchFamily="2" charset="-78"/>
              </a:rPr>
              <a:t>است سیاست‌های پیشنهادی </a:t>
            </a:r>
            <a:r>
              <a:rPr lang="fa-IR" dirty="0">
                <a:cs typeface="B Mitra" panose="00000400000000000000" pitchFamily="2" charset="-78"/>
              </a:rPr>
              <a:t>ضمن توجه به محدودیت منابع آب، چالش تغییرات اقلیمی و وجود طرح‌های نیمه تمام به دلیل مسائل تامین مالی ارائه شود.</a:t>
            </a:r>
          </a:p>
          <a:p>
            <a:pPr algn="justLow" rtl="1">
              <a:lnSpc>
                <a:spcPct val="150000"/>
              </a:lnSpc>
            </a:pPr>
            <a:r>
              <a:rPr lang="fa-IR" dirty="0">
                <a:cs typeface="B Mitra" panose="00000400000000000000" pitchFamily="2" charset="-78"/>
              </a:rPr>
              <a:t>برنامه‌های آتی می‌بایست مبتنی بر بهبود راندمان و جلوگیری از تلفات آب در شبکه‌های آبیاری از مسیر توسعه استفاده از تکنولوژی و کارآمدسازی </a:t>
            </a:r>
            <a:r>
              <a:rPr lang="fa-IR" kern="100" dirty="0">
                <a:effectLst/>
                <a:latin typeface="Calibri" panose="020F0502020204030204" pitchFamily="34" charset="0"/>
                <a:ea typeface="Calibri" panose="020F0502020204030204" pitchFamily="34" charset="0"/>
                <a:cs typeface="B Mitra" panose="00000400000000000000" pitchFamily="2" charset="-78"/>
              </a:rPr>
              <a:t>سیستم‌های تخصیص و مدیریت آب در شرایط بحرانی باشد.</a:t>
            </a:r>
            <a:endParaRPr lang="en-US" dirty="0">
              <a:cs typeface="B Mitra" panose="00000400000000000000" pitchFamily="2" charset="-78"/>
            </a:endParaRPr>
          </a:p>
        </p:txBody>
      </p:sp>
    </p:spTree>
    <p:extLst>
      <p:ext uri="{BB962C8B-B14F-4D97-AF65-F5344CB8AC3E}">
        <p14:creationId xmlns:p14="http://schemas.microsoft.com/office/powerpoint/2010/main" val="223407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theme/theme1.xml><?xml version="1.0" encoding="utf-8"?>
<a:theme xmlns:a="http://schemas.openxmlformats.org/drawingml/2006/main" name="1_Office Theme">
  <a:themeElements>
    <a:clrScheme name="In-Creative-07">
      <a:dk1>
        <a:sysClr val="windowText" lastClr="000000"/>
      </a:dk1>
      <a:lt1>
        <a:srgbClr val="3F3F3F"/>
      </a:lt1>
      <a:dk2>
        <a:srgbClr val="45516E"/>
      </a:dk2>
      <a:lt2>
        <a:srgbClr val="FFFFFF"/>
      </a:lt2>
      <a:accent1>
        <a:srgbClr val="0486F2"/>
      </a:accent1>
      <a:accent2>
        <a:srgbClr val="E8E8E8"/>
      </a:accent2>
      <a:accent3>
        <a:srgbClr val="98A7CD"/>
      </a:accent3>
      <a:accent4>
        <a:srgbClr val="02D3A4"/>
      </a:accent4>
      <a:accent5>
        <a:srgbClr val="00D4DD"/>
      </a:accent5>
      <a:accent6>
        <a:srgbClr val="637192"/>
      </a:accent6>
      <a:hlink>
        <a:srgbClr val="FFFFFF"/>
      </a:hlink>
      <a:folHlink>
        <a:srgbClr val="FFFFFF"/>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appy World Water Day! Minitheme by Slidesgo">
  <a:themeElements>
    <a:clrScheme name="Simple Light">
      <a:dk1>
        <a:srgbClr val="191919"/>
      </a:dk1>
      <a:lt1>
        <a:srgbClr val="FFFFFF"/>
      </a:lt1>
      <a:dk2>
        <a:srgbClr val="4387CE"/>
      </a:dk2>
      <a:lt2>
        <a:srgbClr val="4223A5"/>
      </a:lt2>
      <a:accent1>
        <a:srgbClr val="43C7A3"/>
      </a:accent1>
      <a:accent2>
        <a:srgbClr val="FFD9A0"/>
      </a:accent2>
      <a:accent3>
        <a:srgbClr val="FFA187"/>
      </a:accent3>
      <a:accent4>
        <a:srgbClr val="FFFFFF"/>
      </a:accent4>
      <a:accent5>
        <a:srgbClr val="FFFFFF"/>
      </a:accent5>
      <a:accent6>
        <a:srgbClr val="FFFFFF"/>
      </a:accent6>
      <a:hlink>
        <a:srgbClr val="4223A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364</TotalTime>
  <Words>1278</Words>
  <Application>Microsoft Office PowerPoint</Application>
  <PresentationFormat>Widescreen</PresentationFormat>
  <Paragraphs>237</Paragraphs>
  <Slides>12</Slides>
  <Notes>1</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12</vt:i4>
      </vt:variant>
    </vt:vector>
  </HeadingPairs>
  <TitlesOfParts>
    <vt:vector size="29" baseType="lpstr">
      <vt:lpstr>Arial</vt:lpstr>
      <vt:lpstr>B Mitra</vt:lpstr>
      <vt:lpstr>B Nazanin</vt:lpstr>
      <vt:lpstr>Bebas Neue</vt:lpstr>
      <vt:lpstr>Calibri</vt:lpstr>
      <vt:lpstr>Didact Gothic</vt:lpstr>
      <vt:lpstr>Fira Sans Extra Condensed</vt:lpstr>
      <vt:lpstr>IPT.Mitra</vt:lpstr>
      <vt:lpstr>IranNastaliq</vt:lpstr>
      <vt:lpstr>Lato Black</vt:lpstr>
      <vt:lpstr>Nunito</vt:lpstr>
      <vt:lpstr>Open Sans Light</vt:lpstr>
      <vt:lpstr>Roboto</vt:lpstr>
      <vt:lpstr>Secular One</vt:lpstr>
      <vt:lpstr>Times New Roman</vt:lpstr>
      <vt:lpstr>1_Office Theme</vt:lpstr>
      <vt:lpstr>Happy World Water Day! Minitheme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Fatemeh Alizadeh</dc:creator>
  <cp:lastModifiedBy>Fatemeh Alizadeh</cp:lastModifiedBy>
  <cp:revision>7</cp:revision>
  <dcterms:created xsi:type="dcterms:W3CDTF">2024-02-20T05:24:45Z</dcterms:created>
  <dcterms:modified xsi:type="dcterms:W3CDTF">2024-02-20T11:49:09Z</dcterms:modified>
</cp:coreProperties>
</file>